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5" r:id="rId5"/>
    <p:sldId id="266" r:id="rId6"/>
  </p:sldIdLst>
  <p:sldSz cx="12188825" cy="6858000"/>
  <p:notesSz cx="6858000" cy="9144000"/>
  <p:custDataLst>
    <p:tags r:id="rId9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59" autoAdjust="0"/>
  </p:normalViewPr>
  <p:slideViewPr>
    <p:cSldViewPr showGuides="1">
      <p:cViewPr varScale="1">
        <p:scale>
          <a:sx n="71" d="100"/>
          <a:sy n="71" d="100"/>
        </p:scale>
        <p:origin x="61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8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53EDB6-4F5F-4F59-8BB9-85C13CD6FB85}" type="datetime1">
              <a:rPr lang="es-ES" smtClean="0"/>
              <a:t>19/02/2019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FCA62B-6107-4569-9B45-727078938EC1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703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Ola marina gigant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8F3076-91F7-43E1-B230-051086C4B446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A68499-08D7-42AB-ACA2-7FD025BE72A5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79611" y="6400800"/>
            <a:ext cx="5954834" cy="276228"/>
          </a:xfr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CF827F1D-2F1E-46AE-8D72-170E14FB986F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B201D1-FE2C-438A-9197-DCF4EC20EF78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814A8-949B-4E69-86BF-53E7572537F7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  <a:p>
            <a:pPr lvl="1" rtl="0"/>
            <a:r>
              <a:rPr lang="es-ES" smtClean="0"/>
              <a:t>Segundo nivel</a:t>
            </a:r>
          </a:p>
          <a:p>
            <a:pPr lvl="2" rtl="0"/>
            <a:r>
              <a:rPr lang="es-ES" smtClean="0"/>
              <a:t>Tercer nivel</a:t>
            </a:r>
          </a:p>
          <a:p>
            <a:pPr lvl="3" rtl="0"/>
            <a:r>
              <a:rPr lang="es-ES" smtClean="0"/>
              <a:t>Cuarto nivel</a:t>
            </a:r>
          </a:p>
          <a:p>
            <a:pPr lvl="4" rtl="0"/>
            <a:r>
              <a:rPr lang="es-ES" smtClean="0"/>
              <a:t>Quinto nivel</a:t>
            </a:r>
            <a:endParaRPr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  <a:p>
            <a:pPr lvl="1" rtl="0"/>
            <a:r>
              <a:rPr lang="es-ES" smtClean="0"/>
              <a:t>Segundo nivel</a:t>
            </a:r>
          </a:p>
          <a:p>
            <a:pPr lvl="2" rtl="0"/>
            <a:r>
              <a:rPr lang="es-ES" smtClean="0"/>
              <a:t>Tercer nivel</a:t>
            </a:r>
          </a:p>
          <a:p>
            <a:pPr lvl="3" rtl="0"/>
            <a:r>
              <a:rPr lang="es-ES" smtClean="0"/>
              <a:t>Cuarto nivel</a:t>
            </a:r>
          </a:p>
          <a:p>
            <a:pPr lvl="4" rtl="0"/>
            <a:r>
              <a:rPr lang="es-ES" smtClean="0"/>
              <a:t>Quinto nivel</a:t>
            </a:r>
            <a:endParaRPr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Agregar un pie de página</a:t>
            </a:r>
            <a:endParaRPr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DD7F2-74CF-475A-AC34-B94B63703A39}" type="datetime1">
              <a:rPr lang="es-ES" smtClean="0"/>
              <a:t>19/02/2019</a:t>
            </a:fld>
            <a:endParaRPr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11B81-603A-4655-A59B-3238A11347C4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Ola marina gigante (semitransparente)" title="Ola marin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80524-60CA-48DD-86A4-859CA521E7CC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5261A4-B8BB-4C55-BE38-4435500E81A0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BB6213-CE98-4524-8F73-794ED0601A51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Ola marina gigante (semitransparente)" title="Ola marina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Imagen 9" descr="Ola marina gigant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6B0CAB-59C5-4DC7-8CAC-B0D925190B41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Electromedicina" TargetMode="External"/><Relationship Id="rId3" Type="http://schemas.openxmlformats.org/officeDocument/2006/relationships/hyperlink" Target="https://es.wikipedia.org/wiki/Ozono" TargetMode="External"/><Relationship Id="rId7" Type="http://schemas.openxmlformats.org/officeDocument/2006/relationships/hyperlink" Target="https://es.wikipedia.org/wiki/Agu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wikipedia.org/wiki/Aire" TargetMode="External"/><Relationship Id="rId5" Type="http://schemas.openxmlformats.org/officeDocument/2006/relationships/hyperlink" Target="https://es.wikipedia.org/wiki/Efecto_corona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es.wikipedia.org/wiki/Tensi%C3%B3n_el%C3%A9ctrica" TargetMode="External"/><Relationship Id="rId9" Type="http://schemas.openxmlformats.org/officeDocument/2006/relationships/hyperlink" Target="https://es.wikipedia.org/wiki/Ozonoterapi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598468" y="2276872"/>
            <a:ext cx="5590357" cy="4176464"/>
          </a:xfrm>
        </p:spPr>
        <p:txBody>
          <a:bodyPr rtlCol="0">
            <a:normAutofit/>
          </a:bodyPr>
          <a:lstStyle/>
          <a:p>
            <a:pPr fontAlgn="base"/>
            <a:r>
              <a:rPr lang="es-MX" dirty="0"/>
              <a:t>Un </a:t>
            </a:r>
            <a:r>
              <a:rPr lang="es-MX" b="1" dirty="0"/>
              <a:t>generador de ozono</a:t>
            </a:r>
            <a:r>
              <a:rPr lang="es-MX" dirty="0"/>
              <a:t>, (ozonizador) es capaz de producir </a:t>
            </a:r>
            <a:r>
              <a:rPr lang="es-MX" dirty="0" smtClean="0"/>
              <a:t>-</a:t>
            </a:r>
            <a:r>
              <a:rPr lang="es-MX" dirty="0"/>
              <a:t>una molécula triatómica que contiene tres átomos de oxígeno- </a:t>
            </a:r>
            <a:r>
              <a:rPr lang="es-MX" dirty="0" smtClean="0"/>
              <a:t>artificialmente (</a:t>
            </a:r>
            <a:r>
              <a:rPr lang="es-MX" dirty="0" smtClean="0">
                <a:hlinkClick r:id="rId3" tooltip="Ozono"/>
              </a:rPr>
              <a:t>ozono</a:t>
            </a:r>
            <a:r>
              <a:rPr lang="es-MX" dirty="0" smtClean="0"/>
              <a:t>)</a:t>
            </a:r>
            <a:r>
              <a:rPr lang="es-MX" dirty="0"/>
              <a:t> </a:t>
            </a:r>
            <a:r>
              <a:rPr lang="es-MX" dirty="0" smtClean="0"/>
              <a:t>, </a:t>
            </a:r>
            <a:r>
              <a:rPr lang="es-MX" dirty="0"/>
              <a:t>mediante la generación de una alta </a:t>
            </a:r>
            <a:r>
              <a:rPr lang="es-MX" dirty="0">
                <a:hlinkClick r:id="rId4" tooltip="Tensión eléctrica"/>
              </a:rPr>
              <a:t>tensión eléctrica</a:t>
            </a:r>
            <a:r>
              <a:rPr lang="es-MX" dirty="0"/>
              <a:t> (llamada "</a:t>
            </a:r>
            <a:r>
              <a:rPr lang="es-MX" dirty="0">
                <a:hlinkClick r:id="rId5" tooltip="Efecto corona"/>
              </a:rPr>
              <a:t>Efecto corona</a:t>
            </a:r>
            <a:r>
              <a:rPr lang="es-MX" dirty="0"/>
              <a:t>") que </a:t>
            </a:r>
            <a:r>
              <a:rPr lang="es-MX" dirty="0" smtClean="0"/>
              <a:t>produce el elemento y </a:t>
            </a:r>
            <a:r>
              <a:rPr lang="es-MX" dirty="0"/>
              <a:t>colateralmente, iones negativos. </a:t>
            </a:r>
            <a:r>
              <a:rPr lang="es-MX" dirty="0" smtClean="0"/>
              <a:t>La </a:t>
            </a:r>
            <a:r>
              <a:rPr lang="es-MX" dirty="0"/>
              <a:t>generación de </a:t>
            </a:r>
            <a:r>
              <a:rPr lang="es-MX" dirty="0">
                <a:hlinkClick r:id="rId3" tooltip="Ozono"/>
              </a:rPr>
              <a:t>ozono</a:t>
            </a:r>
            <a:r>
              <a:rPr lang="es-MX" dirty="0"/>
              <a:t> tiene aplicación en </a:t>
            </a:r>
            <a:r>
              <a:rPr lang="es-MX" dirty="0" smtClean="0"/>
              <a:t>la desinfección </a:t>
            </a:r>
            <a:r>
              <a:rPr lang="es-MX" dirty="0"/>
              <a:t>del </a:t>
            </a:r>
            <a:r>
              <a:rPr lang="es-MX" dirty="0">
                <a:hlinkClick r:id="rId6" tooltip="Aire"/>
              </a:rPr>
              <a:t>aire</a:t>
            </a:r>
            <a:r>
              <a:rPr lang="es-MX" dirty="0"/>
              <a:t>, en el tratamiento y purificación de </a:t>
            </a:r>
            <a:r>
              <a:rPr lang="es-MX" dirty="0">
                <a:hlinkClick r:id="rId7" tooltip="Agua"/>
              </a:rPr>
              <a:t>aguas</a:t>
            </a:r>
            <a:r>
              <a:rPr lang="es-MX" dirty="0"/>
              <a:t>,</a:t>
            </a:r>
            <a:r>
              <a:rPr lang="es-MX" dirty="0" smtClean="0"/>
              <a:t> </a:t>
            </a:r>
            <a:r>
              <a:rPr lang="es-MX" dirty="0"/>
              <a:t>eliminación de malos olores y </a:t>
            </a:r>
            <a:r>
              <a:rPr lang="es-MX" dirty="0" smtClean="0"/>
              <a:t>en</a:t>
            </a:r>
            <a:r>
              <a:rPr lang="es-MX" dirty="0"/>
              <a:t> </a:t>
            </a:r>
            <a:r>
              <a:rPr lang="es-MX" dirty="0" err="1">
                <a:hlinkClick r:id="rId8" tooltip="Electromedicina"/>
              </a:rPr>
              <a:t>electromedicina</a:t>
            </a:r>
            <a:r>
              <a:rPr lang="es-MX" dirty="0"/>
              <a:t> -</a:t>
            </a:r>
            <a:r>
              <a:rPr lang="es-MX" dirty="0">
                <a:hlinkClick r:id="rId9" tooltip="Ozonoterapia"/>
              </a:rPr>
              <a:t>ozonoterapia</a:t>
            </a:r>
            <a:r>
              <a:rPr lang="es-MX" dirty="0"/>
              <a:t>-.</a:t>
            </a:r>
            <a:endParaRPr lang="es-E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174532" y="548680"/>
            <a:ext cx="417985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/>
            <a:r>
              <a:rPr lang="es-ES" sz="4000" b="1" dirty="0" smtClean="0">
                <a:solidFill>
                  <a:schemeClr val="tx1">
                    <a:lumMod val="65000"/>
                  </a:schemeClr>
                </a:solidFill>
              </a:rPr>
              <a:t>GENERADOR DE OZONO</a:t>
            </a:r>
            <a:endParaRPr lang="es-ES" sz="4000" b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4412" cy="42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73932" y="917912"/>
            <a:ext cx="99371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2"/>
                </a:solidFill>
              </a:rPr>
              <a:t>Función bactericida</a:t>
            </a:r>
          </a:p>
          <a:p>
            <a:r>
              <a:rPr lang="es-MX" sz="2000" dirty="0">
                <a:solidFill>
                  <a:schemeClr val="tx2"/>
                </a:solidFill>
              </a:rPr>
              <a:t>Hoy en día  el empleo del ozono es fundamental para eliminar las bacterias del aire y también del agua. </a:t>
            </a:r>
            <a:r>
              <a:rPr lang="es-MX" sz="2000" dirty="0">
                <a:solidFill>
                  <a:schemeClr val="tx2"/>
                </a:solidFill>
              </a:rPr>
              <a:t>El efecto bactericida que se obtiene con el sistema de </a:t>
            </a:r>
            <a:r>
              <a:rPr lang="es-MX" sz="2000" dirty="0" smtClean="0">
                <a:solidFill>
                  <a:schemeClr val="tx2"/>
                </a:solidFill>
              </a:rPr>
              <a:t>ozonización</a:t>
            </a:r>
            <a:r>
              <a:rPr lang="es-MX" sz="2000" dirty="0">
                <a:solidFill>
                  <a:schemeClr val="tx2"/>
                </a:solidFill>
              </a:rPr>
              <a:t> tiene una doble función: la propiamente Bactericida y la de agente Bacteriostático, que impide la reproducción de las baterías</a:t>
            </a:r>
            <a:r>
              <a:rPr lang="es-MX" sz="2000" dirty="0" smtClean="0">
                <a:solidFill>
                  <a:schemeClr val="tx2"/>
                </a:solidFill>
              </a:rPr>
              <a:t>.</a:t>
            </a:r>
          </a:p>
          <a:p>
            <a:endParaRPr lang="es-MX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2"/>
                </a:solidFill>
              </a:rPr>
              <a:t>Función </a:t>
            </a:r>
            <a:r>
              <a:rPr lang="es-MX" sz="2000" dirty="0" err="1">
                <a:solidFill>
                  <a:schemeClr val="tx2"/>
                </a:solidFill>
              </a:rPr>
              <a:t>virulicida</a:t>
            </a:r>
            <a:endParaRPr lang="es-MX" sz="2000" dirty="0">
              <a:solidFill>
                <a:schemeClr val="tx2"/>
              </a:solidFill>
            </a:endParaRPr>
          </a:p>
          <a:p>
            <a:r>
              <a:rPr lang="es-MX" sz="2000" dirty="0">
                <a:solidFill>
                  <a:schemeClr val="tx2"/>
                </a:solidFill>
              </a:rPr>
              <a:t>A diferencia de las bacterias, los Virus siempre son perjudiciales, ya que son capaces de vivir y reproducirse de manera independiente. </a:t>
            </a:r>
            <a:r>
              <a:rPr lang="es-MX" sz="2000" dirty="0">
                <a:solidFill>
                  <a:schemeClr val="tx2"/>
                </a:solidFill>
              </a:rPr>
              <a:t>Pero el ozono consigue oxidar las proteínas de la envoltura de los virus y modifica su estructura, evitando que puedan anclarse en las células hospedadoras</a:t>
            </a:r>
            <a:r>
              <a:rPr lang="es-MX" sz="2000" dirty="0" smtClean="0">
                <a:solidFill>
                  <a:schemeClr val="tx2"/>
                </a:solidFill>
              </a:rPr>
              <a:t>.</a:t>
            </a:r>
          </a:p>
          <a:p>
            <a:endParaRPr lang="es-MX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2"/>
                </a:solidFill>
              </a:rPr>
              <a:t>Efecto fungicida</a:t>
            </a:r>
          </a:p>
          <a:p>
            <a:r>
              <a:rPr lang="es-MX" sz="2000" dirty="0" smtClean="0">
                <a:solidFill>
                  <a:schemeClr val="tx2"/>
                </a:solidFill>
              </a:rPr>
              <a:t>El </a:t>
            </a:r>
            <a:r>
              <a:rPr lang="es-MX" sz="2000" dirty="0">
                <a:solidFill>
                  <a:schemeClr val="tx2"/>
                </a:solidFill>
              </a:rPr>
              <a:t>ozono actúa sobre las  formas patógenas de los hongos a través de su potencia oxidante que provoca un daño irreversible en sus células eliminándolas del ambiente.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150196" y="188640"/>
            <a:ext cx="504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CARACTERISTICAS</a:t>
            </a:r>
            <a:endParaRPr lang="es-ES" sz="3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1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las marinas (16x9)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44_TF02901025.potx" id="{1CE73384-869F-4331-A7DB-D58FE1313159}" vid="{4CD90215-9E2F-4AC3-8104-42BE7D0B1526}"/>
    </a:ext>
  </a:extLst>
</a:theme>
</file>

<file path=ppt/theme/theme2.xml><?xml version="1.0" encoding="utf-8"?>
<a:theme xmlns:a="http://schemas.openxmlformats.org/drawingml/2006/main" name="Tema de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4f35948-e619-41b3-aa29-22878b09cfd2"/>
    <ds:schemaRef ds:uri="http://schemas.openxmlformats.org/package/2006/metadata/core-properties"/>
    <ds:schemaRef ds:uri="40262f94-9f35-4ac3-9a90-690165a166b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olas marinas (panorámica)</Template>
  <TotalTime>112</TotalTime>
  <Words>11</Words>
  <Application>Microsoft Office PowerPoint</Application>
  <PresentationFormat>Personalizado</PresentationFormat>
  <Paragraphs>12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Olas marinas (16x9)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Parada Seer</dc:creator>
  <cp:lastModifiedBy>Esteban Parada Seer</cp:lastModifiedBy>
  <cp:revision>16</cp:revision>
  <dcterms:created xsi:type="dcterms:W3CDTF">2019-02-19T22:47:38Z</dcterms:created>
  <dcterms:modified xsi:type="dcterms:W3CDTF">2019-02-20T00:40:09Z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