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
  </p:notesMasterIdLst>
  <p:handoutMasterIdLst>
    <p:handoutMasterId r:id="rId8"/>
  </p:handoutMasterIdLst>
  <p:sldIdLst>
    <p:sldId id="265" r:id="rId5"/>
    <p:sldId id="266" r:id="rId6"/>
  </p:sldIdLst>
  <p:sldSz cx="12188825" cy="6858000"/>
  <p:notesSz cx="6858000" cy="9144000"/>
  <p:custDataLst>
    <p:tags r:id="rId9"/>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9"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59" autoAdjust="0"/>
  </p:normalViewPr>
  <p:slideViewPr>
    <p:cSldViewPr showGuides="1">
      <p:cViewPr>
        <p:scale>
          <a:sx n="66" d="100"/>
          <a:sy n="66" d="100"/>
        </p:scale>
        <p:origin x="816" y="174"/>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6" d="100"/>
          <a:sy n="86" d="100"/>
        </p:scale>
        <p:origin x="289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F53EDB6-4F5F-4F59-8BB9-85C13CD6FB85}" type="datetime1">
              <a:rPr lang="es-ES" smtClean="0"/>
              <a:t>19/02/2019</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0DD202-58A1-4ABD-B068-DFFCA0C44EAC}" type="slidenum">
              <a:rPr lang="es-ES"/>
              <a:t>‹Nº›</a:t>
            </a:fld>
            <a:endParaRPr lang="es-ES" dirty="0"/>
          </a:p>
        </p:txBody>
      </p:sp>
    </p:spTree>
    <p:extLst>
      <p:ext uri="{BB962C8B-B14F-4D97-AF65-F5344CB8AC3E}">
        <p14:creationId xmlns:p14="http://schemas.microsoft.com/office/powerpoint/2010/main" val="4064219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13FCA62B-6107-4569-9B45-727078938EC1}" type="datetime1">
              <a:rPr lang="es-ES" noProof="0" smtClean="0"/>
              <a:t>19/02/2019</a:t>
            </a:fld>
            <a:endParaRPr lang="es-ES" noProof="0" dirty="0"/>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es-ES" noProof="0"/>
              <a:t>‹Nº›</a:t>
            </a:fld>
            <a:endParaRPr lang="es-ES"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1</a:t>
            </a:fld>
            <a:endParaRPr lang="es-ES" dirty="0"/>
          </a:p>
        </p:txBody>
      </p:sp>
    </p:spTree>
    <p:extLst>
      <p:ext uri="{BB962C8B-B14F-4D97-AF65-F5344CB8AC3E}">
        <p14:creationId xmlns:p14="http://schemas.microsoft.com/office/powerpoint/2010/main" val="827039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gradFill>
          <a:gsLst>
            <a:gs pos="10000">
              <a:srgbClr val="06171C"/>
            </a:gs>
            <a:gs pos="100000">
              <a:srgbClr val="134251"/>
            </a:gs>
            <a:gs pos="65000">
              <a:srgbClr val="134251"/>
            </a:gs>
          </a:gsLst>
          <a:lin ang="13500000" scaled="0"/>
        </a:gradFill>
        <a:effectLst/>
      </p:bgPr>
    </p:bg>
    <p:spTree>
      <p:nvGrpSpPr>
        <p:cNvPr id="1" name=""/>
        <p:cNvGrpSpPr/>
        <p:nvPr/>
      </p:nvGrpSpPr>
      <p:grpSpPr>
        <a:xfrm>
          <a:off x="0" y="0"/>
          <a:ext cx="0" cy="0"/>
          <a:chOff x="0" y="0"/>
          <a:chExt cx="0" cy="0"/>
        </a:xfrm>
      </p:grpSpPr>
      <p:pic>
        <p:nvPicPr>
          <p:cNvPr id="9" name="Imagen 8" descr="Ola marina gigant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0"/>
            <a:ext cx="6551612" cy="6857942"/>
          </a:xfrm>
          <a:prstGeom prst="rect">
            <a:avLst/>
          </a:prstGeom>
        </p:spPr>
      </p:pic>
      <p:sp>
        <p:nvSpPr>
          <p:cNvPr id="8" name="Rectángulo 7"/>
          <p:cNvSpPr/>
          <p:nvPr/>
        </p:nvSpPr>
        <p:spPr>
          <a:xfrm>
            <a:off x="6094411" y="0"/>
            <a:ext cx="4572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a:xfrm>
            <a:off x="7008813" y="1600200"/>
            <a:ext cx="4572001" cy="3733800"/>
          </a:xfrm>
        </p:spPr>
        <p:txBody>
          <a:bodyPr rtlCol="0" anchor="b">
            <a:normAutofit/>
          </a:bodyPr>
          <a:lstStyle>
            <a:lvl1pPr>
              <a:lnSpc>
                <a:spcPct val="80000"/>
              </a:lnSpc>
              <a:defRPr sz="5400">
                <a:solidFill>
                  <a:schemeClr val="tx1"/>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7008813" y="5562599"/>
            <a:ext cx="4571999" cy="835025"/>
          </a:xfrm>
        </p:spPr>
        <p:txBody>
          <a:bodyPr rtlCol="0">
            <a:normAutofit/>
          </a:bodyPr>
          <a:lstStyle>
            <a:lvl1pPr marL="0" indent="0" algn="l">
              <a:spcBef>
                <a:spcPts val="0"/>
              </a:spcBef>
              <a:buNone/>
              <a:defRPr sz="2000" cap="none"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smtClean="0"/>
              <a:t>Haga clic para modificar el estilo de subtítulo del patrón</a:t>
            </a:r>
            <a:endParaRPr lang="es-E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F98F3076-91F7-43E1-B230-051086C4B446}" type="datetime1">
              <a:rPr lang="es-ES" noProof="0" smtClean="0"/>
              <a:t>19/02/2019</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609600"/>
            <a:ext cx="1981201" cy="563880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2" y="609600"/>
            <a:ext cx="7391399" cy="5638800"/>
          </a:xfrm>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24A68499-08D7-42AB-ACA2-7FD025BE72A5}" type="datetime1">
              <a:rPr lang="es-ES" noProof="0" smtClean="0"/>
              <a:t>19/02/2019</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contenido 2"/>
          <p:cNvSpPr>
            <a:spLocks noGrp="1"/>
          </p:cNvSpPr>
          <p:nvPr>
            <p:ph idx="1"/>
          </p:nvPr>
        </p:nvSpPr>
        <p:spPr/>
        <p:txBody>
          <a:bodyPr rtlCol="0"/>
          <a:lstStyle>
            <a:lvl5pPr>
              <a:defRPr/>
            </a:lvl5pPr>
            <a:lvl6pPr>
              <a:defRPr/>
            </a:lvl6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ie de página 4"/>
          <p:cNvSpPr>
            <a:spLocks noGrp="1"/>
          </p:cNvSpPr>
          <p:nvPr>
            <p:ph type="ftr" sz="quarter" idx="11"/>
          </p:nvPr>
        </p:nvSpPr>
        <p:spPr>
          <a:xfrm>
            <a:off x="1979611" y="6400800"/>
            <a:ext cx="5954834" cy="276228"/>
          </a:xfrm>
        </p:spPr>
        <p:txBody>
          <a:bodyPr rtlCol="0"/>
          <a:lstStyle/>
          <a:p>
            <a:pPr rtl="0"/>
            <a:r>
              <a:rPr lang="es-ES" noProof="0" dirty="0"/>
              <a:t>Agregar un pie de página</a:t>
            </a:r>
          </a:p>
        </p:txBody>
      </p:sp>
      <p:sp>
        <p:nvSpPr>
          <p:cNvPr id="5" name="Marcador de fecha 3"/>
          <p:cNvSpPr>
            <a:spLocks noGrp="1"/>
          </p:cNvSpPr>
          <p:nvPr>
            <p:ph type="dt" sz="half" idx="10"/>
          </p:nvPr>
        </p:nvSpPr>
        <p:spPr>
          <a:xfrm>
            <a:off x="8228011" y="6400800"/>
            <a:ext cx="1548659" cy="276228"/>
          </a:xfrm>
        </p:spPr>
        <p:txBody>
          <a:bodyPr rtlCol="0"/>
          <a:lstStyle/>
          <a:p>
            <a:pPr rtl="0"/>
            <a:fld id="{CF827F1D-2F1E-46AE-8D72-170E14FB986F}" type="datetime1">
              <a:rPr lang="es-ES" noProof="0" smtClean="0"/>
              <a:t>19/02/2019</a:t>
            </a:fld>
            <a:endParaRPr lang="es-ES" noProof="0" dirty="0"/>
          </a:p>
        </p:txBody>
      </p:sp>
      <p:sp>
        <p:nvSpPr>
          <p:cNvPr id="6" name="Marcador de número de diapositiva 5"/>
          <p:cNvSpPr>
            <a:spLocks noGrp="1"/>
          </p:cNvSpPr>
          <p:nvPr>
            <p:ph type="sldNum" sz="quarter" idx="12"/>
          </p:nvPr>
        </p:nvSpPr>
        <p:spPr>
          <a:xfrm>
            <a:off x="10056811" y="6400800"/>
            <a:ext cx="1066802" cy="276228"/>
          </a:xfrm>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gradFill>
          <a:gsLst>
            <a:gs pos="10000">
              <a:srgbClr val="06171C"/>
            </a:gs>
            <a:gs pos="100000">
              <a:srgbClr val="134251"/>
            </a:gs>
            <a:gs pos="65000">
              <a:srgbClr val="134251"/>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436812" y="1616074"/>
            <a:ext cx="7315198" cy="2727325"/>
          </a:xfrm>
        </p:spPr>
        <p:txBody>
          <a:bodyPr rtlCol="0" anchor="b">
            <a:normAutofit/>
          </a:bodyPr>
          <a:lstStyle>
            <a:lvl1pPr algn="l">
              <a:lnSpc>
                <a:spcPct val="80000"/>
              </a:lnSpc>
              <a:defRPr sz="4800" b="0" cap="none" baseline="0"/>
            </a:lvl1pPr>
          </a:lstStyle>
          <a:p>
            <a:pPr rtl="0"/>
            <a:r>
              <a:rPr lang="es-ES" noProof="0" smtClean="0"/>
              <a:t>Haga clic para modificar el estilo de título del patrón</a:t>
            </a:r>
            <a:endParaRPr lang="es-ES" noProof="0" dirty="0"/>
          </a:p>
        </p:txBody>
      </p:sp>
      <p:sp>
        <p:nvSpPr>
          <p:cNvPr id="3" name="Marcador de texto 2"/>
          <p:cNvSpPr>
            <a:spLocks noGrp="1"/>
          </p:cNvSpPr>
          <p:nvPr>
            <p:ph type="body" idx="1"/>
          </p:nvPr>
        </p:nvSpPr>
        <p:spPr>
          <a:xfrm>
            <a:off x="2436814" y="4495800"/>
            <a:ext cx="7315198" cy="1673225"/>
          </a:xfrm>
        </p:spPr>
        <p:txBody>
          <a:bodyPr rtlCol="0" anchor="t">
            <a:normAutofit/>
          </a:bodyPr>
          <a:lstStyle>
            <a:lvl1pPr marL="0" indent="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smtClean="0"/>
              <a:t>Haga clic para modificar el estilo de texto del patrón</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6CB201D1-FE2C-438A-9197-DCF4EC20EF78}" type="datetime1">
              <a:rPr lang="es-ES" noProof="0" smtClean="0"/>
              <a:t>19/02/2019</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contenido 2"/>
          <p:cNvSpPr>
            <a:spLocks noGrp="1"/>
          </p:cNvSpPr>
          <p:nvPr>
            <p:ph sz="half" idx="1"/>
          </p:nvPr>
        </p:nvSpPr>
        <p:spPr>
          <a:xfrm>
            <a:off x="1979613" y="1828800"/>
            <a:ext cx="4419599" cy="4419600"/>
          </a:xfrm>
        </p:spPr>
        <p:txBody>
          <a:bodyPr rtlCol="0">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contenido 3"/>
          <p:cNvSpPr>
            <a:spLocks noGrp="1"/>
          </p:cNvSpPr>
          <p:nvPr>
            <p:ph sz="half" idx="2"/>
          </p:nvPr>
        </p:nvSpPr>
        <p:spPr>
          <a:xfrm>
            <a:off x="6704015" y="1828800"/>
            <a:ext cx="4419600" cy="4419600"/>
          </a:xfrm>
        </p:spPr>
        <p:txBody>
          <a:bodyPr rtlCol="0">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B5E814A8-949B-4E69-86BF-53E7572537F7}" type="datetime1">
              <a:rPr lang="es-ES" noProof="0" smtClean="0"/>
              <a:t>19/02/2019</a:t>
            </a:fld>
            <a:endParaRPr lang="es-ES" noProof="0" dirty="0"/>
          </a:p>
        </p:txBody>
      </p:sp>
      <p:sp>
        <p:nvSpPr>
          <p:cNvPr id="7" name="Marcador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smtClean="0"/>
              <a:t>Haga clic para modificar el estilo de título del patrón</a:t>
            </a:r>
            <a:endParaRPr/>
          </a:p>
        </p:txBody>
      </p:sp>
      <p:sp>
        <p:nvSpPr>
          <p:cNvPr id="3" name="Marcador de texto 2"/>
          <p:cNvSpPr>
            <a:spLocks noGrp="1"/>
          </p:cNvSpPr>
          <p:nvPr>
            <p:ph type="body" idx="1"/>
          </p:nvPr>
        </p:nvSpPr>
        <p:spPr>
          <a:xfrm>
            <a:off x="1978022" y="1828800"/>
            <a:ext cx="4416552"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smtClean="0"/>
              <a:t>Haga clic para modificar el estilo de texto del patrón</a:t>
            </a:r>
          </a:p>
        </p:txBody>
      </p:sp>
      <p:sp>
        <p:nvSpPr>
          <p:cNvPr id="4" name="Marcador de contenido 3"/>
          <p:cNvSpPr>
            <a:spLocks noGrp="1"/>
          </p:cNvSpPr>
          <p:nvPr>
            <p:ph sz="half" idx="2"/>
          </p:nvPr>
        </p:nvSpPr>
        <p:spPr>
          <a:xfrm>
            <a:off x="1978022" y="2743200"/>
            <a:ext cx="4416552" cy="3505200"/>
          </a:xfrm>
        </p:spPr>
        <p:txBody>
          <a:bodyPr rtlCol="0">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rtl="0"/>
            <a:r>
              <a:rPr lang="es-ES" smtClean="0"/>
              <a:t>Haga clic para modificar el estilo de texto del patrón</a:t>
            </a:r>
          </a:p>
          <a:p>
            <a:pPr lvl="1" rtl="0"/>
            <a:r>
              <a:rPr lang="es-ES" smtClean="0"/>
              <a:t>Segundo nivel</a:t>
            </a:r>
          </a:p>
          <a:p>
            <a:pPr lvl="2" rtl="0"/>
            <a:r>
              <a:rPr lang="es-ES" smtClean="0"/>
              <a:t>Tercer nivel</a:t>
            </a:r>
          </a:p>
          <a:p>
            <a:pPr lvl="3" rtl="0"/>
            <a:r>
              <a:rPr lang="es-ES" smtClean="0"/>
              <a:t>Cuarto nivel</a:t>
            </a:r>
          </a:p>
          <a:p>
            <a:pPr lvl="4" rtl="0"/>
            <a:r>
              <a:rPr lang="es-ES" smtClean="0"/>
              <a:t>Quinto nivel</a:t>
            </a:r>
            <a:endParaRPr/>
          </a:p>
        </p:txBody>
      </p:sp>
      <p:sp>
        <p:nvSpPr>
          <p:cNvPr id="5" name="Marcador de texto 4"/>
          <p:cNvSpPr>
            <a:spLocks noGrp="1"/>
          </p:cNvSpPr>
          <p:nvPr>
            <p:ph type="body" sz="quarter" idx="3"/>
          </p:nvPr>
        </p:nvSpPr>
        <p:spPr>
          <a:xfrm>
            <a:off x="6705472" y="1828800"/>
            <a:ext cx="4416552"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smtClean="0"/>
              <a:t>Haga clic para modificar el estilo de texto del patrón</a:t>
            </a:r>
          </a:p>
        </p:txBody>
      </p:sp>
      <p:sp>
        <p:nvSpPr>
          <p:cNvPr id="6" name="Marcador de contenido 5"/>
          <p:cNvSpPr>
            <a:spLocks noGrp="1"/>
          </p:cNvSpPr>
          <p:nvPr>
            <p:ph sz="quarter" idx="4"/>
          </p:nvPr>
        </p:nvSpPr>
        <p:spPr>
          <a:xfrm>
            <a:off x="6705472" y="2743200"/>
            <a:ext cx="4416552" cy="3505200"/>
          </a:xfrm>
        </p:spPr>
        <p:txBody>
          <a:bodyPr rtlCol="0">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rtl="0"/>
            <a:r>
              <a:rPr lang="es-ES" smtClean="0"/>
              <a:t>Haga clic para modificar el estilo de texto del patrón</a:t>
            </a:r>
          </a:p>
          <a:p>
            <a:pPr lvl="1" rtl="0"/>
            <a:r>
              <a:rPr lang="es-ES" smtClean="0"/>
              <a:t>Segundo nivel</a:t>
            </a:r>
          </a:p>
          <a:p>
            <a:pPr lvl="2" rtl="0"/>
            <a:r>
              <a:rPr lang="es-ES" smtClean="0"/>
              <a:t>Tercer nivel</a:t>
            </a:r>
          </a:p>
          <a:p>
            <a:pPr lvl="3" rtl="0"/>
            <a:r>
              <a:rPr lang="es-ES" smtClean="0"/>
              <a:t>Cuarto nivel</a:t>
            </a:r>
          </a:p>
          <a:p>
            <a:pPr lvl="4" rtl="0"/>
            <a:r>
              <a:rPr lang="es-ES" smtClean="0"/>
              <a:t>Quinto nivel</a:t>
            </a:r>
            <a:endParaRPr/>
          </a:p>
        </p:txBody>
      </p:sp>
      <p:sp>
        <p:nvSpPr>
          <p:cNvPr id="8" name="Marcador de pie de página 7"/>
          <p:cNvSpPr>
            <a:spLocks noGrp="1"/>
          </p:cNvSpPr>
          <p:nvPr>
            <p:ph type="ftr" sz="quarter" idx="11"/>
          </p:nvPr>
        </p:nvSpPr>
        <p:spPr/>
        <p:txBody>
          <a:bodyPr rtlCol="0"/>
          <a:lstStyle/>
          <a:p>
            <a:pPr rtl="0"/>
            <a:r>
              <a:rPr lang="es"/>
              <a:t>Agregar un pie de página</a:t>
            </a:r>
            <a:endParaRPr/>
          </a:p>
        </p:txBody>
      </p:sp>
      <p:sp>
        <p:nvSpPr>
          <p:cNvPr id="7" name="Marcador de fecha 6"/>
          <p:cNvSpPr>
            <a:spLocks noGrp="1"/>
          </p:cNvSpPr>
          <p:nvPr>
            <p:ph type="dt" sz="half" idx="10"/>
          </p:nvPr>
        </p:nvSpPr>
        <p:spPr/>
        <p:txBody>
          <a:bodyPr rtlCol="0"/>
          <a:lstStyle/>
          <a:p>
            <a:pPr rtl="0"/>
            <a:fld id="{077DD7F2-74CF-475A-AC34-B94B63703A39}" type="datetime1">
              <a:rPr lang="es-ES" smtClean="0"/>
              <a:t>19/02/2019</a:t>
            </a:fld>
            <a:endParaRPr/>
          </a:p>
        </p:txBody>
      </p:sp>
      <p:sp>
        <p:nvSpPr>
          <p:cNvPr id="9" name="Marcador de número de diapositiva 8"/>
          <p:cNvSpPr>
            <a:spLocks noGrp="1"/>
          </p:cNvSpPr>
          <p:nvPr>
            <p:ph type="sldNum" sz="quarter" idx="12"/>
          </p:nvPr>
        </p:nvSpPr>
        <p:spPr/>
        <p:txBody>
          <a:bodyPr rtlCol="0"/>
          <a:lstStyle/>
          <a:p>
            <a:pPr rtl="0"/>
            <a:fld id="{2A013F82-EE5E-44EE-A61D-E31C6657F26F}" type="slidenum">
              <a:rPr/>
              <a:t>‹Nº›</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4" name="Marcador de pie de página 3"/>
          <p:cNvSpPr>
            <a:spLocks noGrp="1"/>
          </p:cNvSpPr>
          <p:nvPr>
            <p:ph type="ftr" sz="quarter" idx="11"/>
          </p:nvPr>
        </p:nvSpPr>
        <p:spPr/>
        <p:txBody>
          <a:bodyPr rtlCol="0"/>
          <a:lstStyle/>
          <a:p>
            <a:pPr rtl="0"/>
            <a:r>
              <a:rPr lang="es-ES" noProof="0" dirty="0"/>
              <a:t>Agregar un pie de página</a:t>
            </a:r>
          </a:p>
        </p:txBody>
      </p:sp>
      <p:sp>
        <p:nvSpPr>
          <p:cNvPr id="3" name="Marcador de fecha 2"/>
          <p:cNvSpPr>
            <a:spLocks noGrp="1"/>
          </p:cNvSpPr>
          <p:nvPr>
            <p:ph type="dt" sz="half" idx="10"/>
          </p:nvPr>
        </p:nvSpPr>
        <p:spPr/>
        <p:txBody>
          <a:bodyPr rtlCol="0"/>
          <a:lstStyle/>
          <a:p>
            <a:pPr rtl="0"/>
            <a:fld id="{30611B81-603A-4655-A59B-3238A11347C4}" type="datetime1">
              <a:rPr lang="es-ES" noProof="0" smtClean="0"/>
              <a:t>19/02/2019</a:t>
            </a:fld>
            <a:endParaRPr lang="es-ES" noProof="0" dirty="0"/>
          </a:p>
        </p:txBody>
      </p:sp>
      <p:sp>
        <p:nvSpPr>
          <p:cNvPr id="5" name="Marcador de número de diapositiva 4"/>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pic>
        <p:nvPicPr>
          <p:cNvPr id="6" name="Imagen 5" descr="Ola marina gigante (semitransparente)" title="Ola marina"/>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sp>
        <p:nvSpPr>
          <p:cNvPr id="3" name="Marcador de pie de página 2"/>
          <p:cNvSpPr>
            <a:spLocks noGrp="1"/>
          </p:cNvSpPr>
          <p:nvPr>
            <p:ph type="ftr" sz="quarter" idx="11"/>
          </p:nvPr>
        </p:nvSpPr>
        <p:spPr/>
        <p:txBody>
          <a:bodyPr rtlCol="0"/>
          <a:lstStyle/>
          <a:p>
            <a:pPr rtl="0"/>
            <a:r>
              <a:rPr lang="es-ES" noProof="0" dirty="0"/>
              <a:t>Agregar un pie de página</a:t>
            </a:r>
          </a:p>
        </p:txBody>
      </p:sp>
      <p:sp>
        <p:nvSpPr>
          <p:cNvPr id="2" name="Marcador de fecha 1"/>
          <p:cNvSpPr>
            <a:spLocks noGrp="1"/>
          </p:cNvSpPr>
          <p:nvPr>
            <p:ph type="dt" sz="half" idx="10"/>
          </p:nvPr>
        </p:nvSpPr>
        <p:spPr/>
        <p:txBody>
          <a:bodyPr rtlCol="0"/>
          <a:lstStyle/>
          <a:p>
            <a:pPr rtl="0"/>
            <a:fld id="{AE880524-60CA-48DD-86A4-859CA521E7CC}" type="datetime1">
              <a:rPr lang="es-ES" noProof="0" smtClean="0"/>
              <a:t>19/02/2019</a:t>
            </a:fld>
            <a:endParaRPr lang="es-ES" noProof="0" dirty="0"/>
          </a:p>
        </p:txBody>
      </p:sp>
      <p:sp>
        <p:nvSpPr>
          <p:cNvPr id="4" name="Marcador de número de diapositiva 3"/>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979613" y="588963"/>
            <a:ext cx="3657600" cy="2840037"/>
          </a:xfrm>
        </p:spPr>
        <p:txBody>
          <a:bodyPr rtlCol="0" anchor="b">
            <a:noAutofit/>
          </a:bodyPr>
          <a:lstStyle>
            <a:lvl1pPr algn="l">
              <a:lnSpc>
                <a:spcPct val="80000"/>
              </a:lnSpc>
              <a:defRPr sz="3600" b="0">
                <a:solidFill>
                  <a:schemeClr val="tx1"/>
                </a:solidFill>
              </a:defRPr>
            </a:lvl1pPr>
          </a:lstStyle>
          <a:p>
            <a:pPr rtl="0"/>
            <a:r>
              <a:rPr lang="es-ES" noProof="0" smtClean="0"/>
              <a:t>Haga clic para modificar el estilo de título del patrón</a:t>
            </a:r>
            <a:endParaRPr lang="es-ES" noProof="0" dirty="0"/>
          </a:p>
        </p:txBody>
      </p:sp>
      <p:sp>
        <p:nvSpPr>
          <p:cNvPr id="3" name="Marcador de contenido 2"/>
          <p:cNvSpPr>
            <a:spLocks noGrp="1"/>
          </p:cNvSpPr>
          <p:nvPr>
            <p:ph idx="1"/>
          </p:nvPr>
        </p:nvSpPr>
        <p:spPr>
          <a:xfrm>
            <a:off x="6094414" y="588963"/>
            <a:ext cx="5486400" cy="5580061"/>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texto 3"/>
          <p:cNvSpPr>
            <a:spLocks noGrp="1"/>
          </p:cNvSpPr>
          <p:nvPr>
            <p:ph type="body" sz="half" idx="2"/>
          </p:nvPr>
        </p:nvSpPr>
        <p:spPr>
          <a:xfrm>
            <a:off x="1979613" y="3581399"/>
            <a:ext cx="3657600" cy="2587625"/>
          </a:xfrm>
        </p:spPr>
        <p:txBody>
          <a:bodyPr rtlCol="0">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smtClean="0"/>
              <a:t>Haga clic para modificar el estilo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9B5261A4-B8BB-4C55-BE38-4435500E81A0}" type="datetime1">
              <a:rPr lang="es-ES" noProof="0" smtClean="0"/>
              <a:t>19/02/2019</a:t>
            </a:fld>
            <a:endParaRPr lang="es-ES" noProof="0" dirty="0"/>
          </a:p>
        </p:txBody>
      </p:sp>
      <p:sp>
        <p:nvSpPr>
          <p:cNvPr id="7" name="Marcador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979613" y="588963"/>
            <a:ext cx="3657600" cy="2840038"/>
          </a:xfrm>
        </p:spPr>
        <p:txBody>
          <a:bodyPr rtlCol="0" anchor="b">
            <a:normAutofit/>
          </a:bodyPr>
          <a:lstStyle>
            <a:lvl1pPr algn="l">
              <a:lnSpc>
                <a:spcPct val="80000"/>
              </a:lnSpc>
              <a:defRPr sz="3600" b="0" i="0" baseline="0">
                <a:solidFill>
                  <a:schemeClr val="tx1"/>
                </a:solidFill>
              </a:defRPr>
            </a:lvl1pPr>
          </a:lstStyle>
          <a:p>
            <a:pPr rtl="0"/>
            <a:r>
              <a:rPr lang="es-ES" noProof="0" smtClean="0"/>
              <a:t>Haga clic para modificar el estilo de título del patrón</a:t>
            </a:r>
            <a:endParaRPr lang="es-ES" noProof="0" dirty="0"/>
          </a:p>
        </p:txBody>
      </p:sp>
      <p:sp>
        <p:nvSpPr>
          <p:cNvPr id="8" name="Rectángulo 7"/>
          <p:cNvSpPr/>
          <p:nvPr/>
        </p:nvSpPr>
        <p:spPr>
          <a:xfrm>
            <a:off x="6094461" y="588963"/>
            <a:ext cx="5486352" cy="5580062"/>
          </a:xfrm>
          <a:prstGeom prst="rect">
            <a:avLst/>
          </a:prstGeom>
          <a:solidFill>
            <a:srgbClr val="1B5D7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6307494" y="805658"/>
            <a:ext cx="5060286" cy="5146672"/>
          </a:xfrm>
          <a:solidFill>
            <a:schemeClr val="bg2"/>
          </a:solidFill>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dirty="0"/>
          </a:p>
        </p:txBody>
      </p:sp>
      <p:sp>
        <p:nvSpPr>
          <p:cNvPr id="4" name="Marcador de texto 3"/>
          <p:cNvSpPr>
            <a:spLocks noGrp="1"/>
          </p:cNvSpPr>
          <p:nvPr>
            <p:ph type="body" sz="half" idx="2"/>
          </p:nvPr>
        </p:nvSpPr>
        <p:spPr>
          <a:xfrm>
            <a:off x="1979613" y="3581399"/>
            <a:ext cx="3657600" cy="2587625"/>
          </a:xfrm>
        </p:spPr>
        <p:txBody>
          <a:bodyPr rtlCol="0">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smtClean="0"/>
              <a:t>Haga clic para modificar el estilo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59BB6213-CE98-4524-8F73-794ED0601A51}" type="datetime1">
              <a:rPr lang="es-ES" noProof="0" smtClean="0"/>
              <a:t>19/02/2019</a:t>
            </a:fld>
            <a:endParaRPr lang="es-ES" noProof="0" dirty="0"/>
          </a:p>
        </p:txBody>
      </p:sp>
      <p:sp>
        <p:nvSpPr>
          <p:cNvPr id="7" name="Marcador de número de diapositiva 6"/>
          <p:cNvSpPr>
            <a:spLocks noGrp="1"/>
          </p:cNvSpPr>
          <p:nvPr>
            <p:ph type="sldNum" sz="quarter" idx="12"/>
          </p:nvPr>
        </p:nvSpPr>
        <p:spPr/>
        <p:txBody>
          <a:bodyPr rtlCol="0"/>
          <a:lstStyle/>
          <a:p>
            <a:pPr rtl="0"/>
            <a:fld id="{2A013F82-EE5E-44EE-A61D-E31C6657F26F}" type="slidenum">
              <a:rPr lang="es-ES" noProof="0"/>
              <a:pPr rtl="0"/>
              <a:t>‹Nº›</a:t>
            </a:fld>
            <a:endParaRPr lang="es-E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6171C"/>
            </a:gs>
            <a:gs pos="100000">
              <a:srgbClr val="134251"/>
            </a:gs>
            <a:gs pos="65000">
              <a:srgbClr val="134251"/>
            </a:gs>
          </a:gsLst>
          <a:lin ang="8100000" scaled="1"/>
          <a:tileRect/>
        </a:gradFill>
        <a:effectLst/>
      </p:bgPr>
    </p:bg>
    <p:spTree>
      <p:nvGrpSpPr>
        <p:cNvPr id="1" name=""/>
        <p:cNvGrpSpPr/>
        <p:nvPr/>
      </p:nvGrpSpPr>
      <p:grpSpPr>
        <a:xfrm>
          <a:off x="0" y="0"/>
          <a:ext cx="0" cy="0"/>
          <a:chOff x="0" y="0"/>
          <a:chExt cx="0" cy="0"/>
        </a:xfrm>
      </p:grpSpPr>
      <p:pic>
        <p:nvPicPr>
          <p:cNvPr id="7" name="Imagen 6" descr="Ola marina gigante (semitransparente)" title="Ola marina"/>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pic>
        <p:nvPicPr>
          <p:cNvPr id="10" name="Imagen 9" descr="Ola marina gigante"/>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 y="0"/>
            <a:ext cx="1234758" cy="6857942"/>
          </a:xfrm>
          <a:prstGeom prst="rect">
            <a:avLst/>
          </a:prstGeom>
        </p:spPr>
      </p:pic>
      <p:sp>
        <p:nvSpPr>
          <p:cNvPr id="9" name="Rectángulo 8"/>
          <p:cNvSpPr/>
          <p:nvPr/>
        </p:nvSpPr>
        <p:spPr>
          <a:xfrm>
            <a:off x="1006156" y="0"/>
            <a:ext cx="2286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Marcador de título 1"/>
          <p:cNvSpPr>
            <a:spLocks noGrp="1"/>
          </p:cNvSpPr>
          <p:nvPr>
            <p:ph type="title"/>
          </p:nvPr>
        </p:nvSpPr>
        <p:spPr>
          <a:xfrm>
            <a:off x="1979612" y="381000"/>
            <a:ext cx="9144001" cy="12192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979612" y="1828800"/>
            <a:ext cx="9144001" cy="44196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3"/>
          </p:nvPr>
        </p:nvSpPr>
        <p:spPr>
          <a:xfrm>
            <a:off x="1979611" y="6400800"/>
            <a:ext cx="5954834"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es-ES" noProof="0" dirty="0"/>
              <a:t>Agregar un pie de página</a:t>
            </a:r>
          </a:p>
        </p:txBody>
      </p:sp>
      <p:sp>
        <p:nvSpPr>
          <p:cNvPr id="4" name="Marcador de fecha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356B0CAB-59C5-4DC7-8CAC-B0D925190B41}" type="datetime1">
              <a:rPr lang="es-ES" noProof="0" smtClean="0"/>
              <a:t>19/02/2019</a:t>
            </a:fld>
            <a:endParaRPr lang="es-ES" noProof="0" dirty="0"/>
          </a:p>
        </p:txBody>
      </p:sp>
      <p:sp>
        <p:nvSpPr>
          <p:cNvPr id="6" name="Marcador de número de diapositiva 5"/>
          <p:cNvSpPr>
            <a:spLocks noGrp="1"/>
          </p:cNvSpPr>
          <p:nvPr>
            <p:ph type="sldNum" sz="quarter" idx="4"/>
          </p:nvPr>
        </p:nvSpPr>
        <p:spPr>
          <a:xfrm>
            <a:off x="10056811" y="6400800"/>
            <a:ext cx="1066802"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2A013F82-EE5E-44EE-A61D-E31C6657F26F}" type="slidenum">
              <a:rPr lang="es-ES" noProof="0" smtClean="0"/>
              <a:pPr rtl="0"/>
              <a:t>‹Nº›</a:t>
            </a:fld>
            <a:endParaRPr lang="es-ES" noProof="0"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SzPct val="80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p:cNvSpPr>
            <a:spLocks noGrp="1"/>
          </p:cNvSpPr>
          <p:nvPr>
            <p:ph type="subTitle" idx="1"/>
          </p:nvPr>
        </p:nvSpPr>
        <p:spPr>
          <a:xfrm>
            <a:off x="6594466" y="1916832"/>
            <a:ext cx="5590357" cy="4176464"/>
          </a:xfrm>
        </p:spPr>
        <p:txBody>
          <a:bodyPr rtlCol="0">
            <a:normAutofit/>
          </a:bodyPr>
          <a:lstStyle/>
          <a:p>
            <a:pPr fontAlgn="base"/>
            <a:r>
              <a:rPr lang="es-MX" dirty="0"/>
              <a:t>Los sistemas de tratamiento y desinfección de Agua mediante luz Ultra Violeta (UV), garantizan la eliminación de entre el 99,9% y el 99,99 de agentes patógenos. Para lograr este grado de efectividad casi absoluta mediante este procedimiento físico, es totalmente imprescindible que los procesos previos del agua eliminen de forma casi total cualquier turbiedad de la misma, ya que la Luz Ultravioleta debe poder atravesar perfectamente el flujo de agua a tratar.</a:t>
            </a:r>
            <a:endParaRPr lang="es-ES" dirty="0"/>
          </a:p>
        </p:txBody>
      </p:sp>
      <p:sp>
        <p:nvSpPr>
          <p:cNvPr id="5" name="Rectangle 12"/>
          <p:cNvSpPr>
            <a:spLocks noChangeArrowheads="1"/>
          </p:cNvSpPr>
          <p:nvPr/>
        </p:nvSpPr>
        <p:spPr bwMode="auto">
          <a:xfrm>
            <a:off x="7174532" y="856456"/>
            <a:ext cx="4179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fontAlgn="base"/>
            <a:r>
              <a:rPr lang="es-ES" sz="4000" b="1" dirty="0" smtClean="0">
                <a:solidFill>
                  <a:schemeClr val="tx1">
                    <a:lumMod val="65000"/>
                  </a:schemeClr>
                </a:solidFill>
              </a:rPr>
              <a:t>LUZ ULTRAVILETA</a:t>
            </a:r>
            <a:endParaRPr lang="es-ES" sz="4000" b="1" dirty="0">
              <a:solidFill>
                <a:schemeClr val="tx1">
                  <a:lumMod val="65000"/>
                </a:schemeClr>
              </a:solidFill>
            </a:endParaRP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094412" cy="4278277"/>
          </a:xfrm>
          <a:prstGeom prst="rect">
            <a:avLst/>
          </a:prstGeom>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603" y="0"/>
            <a:ext cx="4366221" cy="3561199"/>
          </a:xfrm>
          <a:prstGeom prst="rect">
            <a:avLst/>
          </a:prstGeom>
        </p:spPr>
      </p:pic>
      <p:sp>
        <p:nvSpPr>
          <p:cNvPr id="4" name="Rectángulo 3"/>
          <p:cNvSpPr/>
          <p:nvPr/>
        </p:nvSpPr>
        <p:spPr>
          <a:xfrm>
            <a:off x="2710036" y="1637511"/>
            <a:ext cx="9145016" cy="4401205"/>
          </a:xfrm>
          <a:prstGeom prst="rect">
            <a:avLst/>
          </a:prstGeom>
        </p:spPr>
        <p:txBody>
          <a:bodyPr wrap="square">
            <a:spAutoFit/>
          </a:bodyPr>
          <a:lstStyle/>
          <a:p>
            <a:r>
              <a:rPr lang="es-MX" sz="2000" dirty="0">
                <a:solidFill>
                  <a:schemeClr val="tx2"/>
                </a:solidFill>
              </a:rPr>
              <a:t>•    Desinfección instantánea y eficiente </a:t>
            </a:r>
            <a:br>
              <a:rPr lang="es-MX" sz="2000" dirty="0">
                <a:solidFill>
                  <a:schemeClr val="tx2"/>
                </a:solidFill>
              </a:rPr>
            </a:br>
            <a:r>
              <a:rPr lang="es-MX" sz="2000" dirty="0">
                <a:solidFill>
                  <a:schemeClr val="tx2"/>
                </a:solidFill>
              </a:rPr>
              <a:t>•    Segura </a:t>
            </a:r>
            <a:br>
              <a:rPr lang="es-MX" sz="2000" dirty="0">
                <a:solidFill>
                  <a:schemeClr val="tx2"/>
                </a:solidFill>
              </a:rPr>
            </a:br>
            <a:r>
              <a:rPr lang="es-MX" sz="2000" dirty="0">
                <a:solidFill>
                  <a:schemeClr val="tx2"/>
                </a:solidFill>
              </a:rPr>
              <a:t>•    Limpia </a:t>
            </a:r>
            <a:br>
              <a:rPr lang="es-MX" sz="2000" dirty="0">
                <a:solidFill>
                  <a:schemeClr val="tx2"/>
                </a:solidFill>
              </a:rPr>
            </a:br>
            <a:r>
              <a:rPr lang="es-MX" sz="2000" dirty="0">
                <a:solidFill>
                  <a:schemeClr val="tx2"/>
                </a:solidFill>
              </a:rPr>
              <a:t>•    El mejor costo-beneficio </a:t>
            </a:r>
            <a:br>
              <a:rPr lang="es-MX" sz="2000" dirty="0">
                <a:solidFill>
                  <a:schemeClr val="tx2"/>
                </a:solidFill>
              </a:rPr>
            </a:br>
            <a:r>
              <a:rPr lang="es-MX" sz="2000" dirty="0">
                <a:solidFill>
                  <a:schemeClr val="tx2"/>
                </a:solidFill>
              </a:rPr>
              <a:t>•    Ambientalmente </a:t>
            </a:r>
            <a:r>
              <a:rPr lang="es-MX" sz="2000" dirty="0" smtClean="0">
                <a:solidFill>
                  <a:schemeClr val="tx2"/>
                </a:solidFill>
              </a:rPr>
              <a:t>adecuada</a:t>
            </a:r>
          </a:p>
          <a:p>
            <a:endParaRPr lang="es-MX" sz="2000" dirty="0" smtClean="0">
              <a:solidFill>
                <a:schemeClr val="tx2"/>
              </a:solidFill>
            </a:endParaRPr>
          </a:p>
          <a:p>
            <a:r>
              <a:rPr lang="es-MX" sz="2000" dirty="0">
                <a:solidFill>
                  <a:schemeClr val="tx2"/>
                </a:solidFill>
              </a:rPr>
              <a:t>De todos los métodos de desinfección actual, la luz ultravioleta (UV) es el más </a:t>
            </a:r>
            <a:r>
              <a:rPr lang="es-MX" sz="2000" dirty="0" smtClean="0">
                <a:solidFill>
                  <a:schemeClr val="tx2"/>
                </a:solidFill>
              </a:rPr>
              <a:t>eficiente. </a:t>
            </a:r>
            <a:r>
              <a:rPr lang="es-MX" sz="2000" dirty="0">
                <a:solidFill>
                  <a:schemeClr val="tx2"/>
                </a:solidFill>
              </a:rPr>
              <a:t>Más aún, su acción germicida se realiza en segundos o en fracciones de éstos, además es ambientalmente el método más adecuado, utilizado mundialmente a lo largo de varias décadas. La luz UV se produce naturalmente dentro del espectro electromagnético de las radiaciones solares en el rango comprendido entre 200 y 300 nanómetros (</a:t>
            </a:r>
            <a:r>
              <a:rPr lang="es-MX" sz="2000" dirty="0" err="1">
                <a:solidFill>
                  <a:schemeClr val="tx2"/>
                </a:solidFill>
              </a:rPr>
              <a:t>nm</a:t>
            </a:r>
            <a:r>
              <a:rPr lang="es-MX" sz="2000" dirty="0">
                <a:solidFill>
                  <a:schemeClr val="tx2"/>
                </a:solidFill>
              </a:rPr>
              <a:t>) conocido como UV-C, el cual resulta letal para los microorganismos. </a:t>
            </a:r>
            <a:endParaRPr lang="es-ES" sz="2000" dirty="0">
              <a:solidFill>
                <a:schemeClr val="tx2"/>
              </a:solidFill>
            </a:endParaRPr>
          </a:p>
        </p:txBody>
      </p:sp>
      <p:sp>
        <p:nvSpPr>
          <p:cNvPr id="5" name="Rectángulo 4"/>
          <p:cNvSpPr/>
          <p:nvPr/>
        </p:nvSpPr>
        <p:spPr>
          <a:xfrm>
            <a:off x="4222204" y="548680"/>
            <a:ext cx="5040560" cy="584775"/>
          </a:xfrm>
          <a:prstGeom prst="rect">
            <a:avLst/>
          </a:prstGeom>
        </p:spPr>
        <p:txBody>
          <a:bodyPr wrap="square">
            <a:spAutoFit/>
          </a:bodyPr>
          <a:lstStyle/>
          <a:p>
            <a:r>
              <a:rPr lang="es-ES" sz="3200" b="1" dirty="0">
                <a:solidFill>
                  <a:schemeClr val="tx1">
                    <a:lumMod val="65000"/>
                  </a:schemeClr>
                </a:solidFill>
                <a:latin typeface="Arial" panose="020B0604020202020204" pitchFamily="34" charset="0"/>
              </a:rPr>
              <a:t>CARACTERISTICAS</a:t>
            </a:r>
            <a:endParaRPr lang="es-ES" sz="3200" dirty="0">
              <a:solidFill>
                <a:schemeClr val="tx1">
                  <a:lumMod val="65000"/>
                </a:schemeClr>
              </a:solidFill>
            </a:endParaRPr>
          </a:p>
        </p:txBody>
      </p:sp>
    </p:spTree>
    <p:extLst>
      <p:ext uri="{BB962C8B-B14F-4D97-AF65-F5344CB8AC3E}">
        <p14:creationId xmlns:p14="http://schemas.microsoft.com/office/powerpoint/2010/main" val="1705614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las marinas (16x9)">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820144_TF02901025.potx" id="{1CE73384-869F-4331-A7DB-D58FE1313159}" vid="{4CD90215-9E2F-4AC3-8104-42BE7D0B1526}"/>
    </a:ext>
  </a:extLst>
</a:theme>
</file>

<file path=ppt/theme/theme2.xml><?xml version="1.0" encoding="utf-8"?>
<a:theme xmlns:a="http://schemas.openxmlformats.org/drawingml/2006/main" name="Tema de Offic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A2223A-9182-462D-922F-5606A5A90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5C5BB1-9D2C-412A-AE6C-0FC75190A4CE}">
  <ds:schemaRefs>
    <ds:schemaRef ds:uri="40262f94-9f35-4ac3-9a90-690165a166b7"/>
    <ds:schemaRef ds:uri="http://www.w3.org/XML/1998/namespace"/>
    <ds:schemaRef ds:uri="http://schemas.microsoft.com/office/infopath/2007/PartnerControls"/>
    <ds:schemaRef ds:uri="http://purl.org/dc/dcmitype/"/>
    <ds:schemaRef ds:uri="http://schemas.microsoft.com/office/2006/documentManagement/types"/>
    <ds:schemaRef ds:uri="a4f35948-e619-41b3-aa29-22878b09cfd2"/>
    <ds:schemaRef ds:uri="http://purl.org/dc/terms/"/>
    <ds:schemaRef ds:uri="http://purl.org/dc/elements/1.1/"/>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2B6DE00F-F2BC-4082-AB87-D0D78777DE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olas marinas (panorámica)</Template>
  <TotalTime>82</TotalTime>
  <Words>84</Words>
  <Application>Microsoft Office PowerPoint</Application>
  <PresentationFormat>Personalizado</PresentationFormat>
  <Paragraphs>7</Paragraphs>
  <Slides>2</Slides>
  <Notes>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vt:i4>
      </vt:variant>
    </vt:vector>
  </HeadingPairs>
  <TitlesOfParts>
    <vt:vector size="5" baseType="lpstr">
      <vt:lpstr>Arial</vt:lpstr>
      <vt:lpstr>Century Gothic</vt:lpstr>
      <vt:lpstr>Olas marinas (16x9)</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Esteban Parada Seer</dc:creator>
  <cp:lastModifiedBy>Esteban Parada Seer</cp:lastModifiedBy>
  <cp:revision>14</cp:revision>
  <dcterms:created xsi:type="dcterms:W3CDTF">2019-02-19T22:47:38Z</dcterms:created>
  <dcterms:modified xsi:type="dcterms:W3CDTF">2019-02-20T00:11:38Z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