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5" r:id="rId5"/>
    <p:sldId id="266" r:id="rId6"/>
  </p:sldIdLst>
  <p:sldSz cx="12188825" cy="6858000"/>
  <p:notesSz cx="6858000" cy="9144000"/>
  <p:custDataLst>
    <p:tags r:id="rId9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59" autoAdjust="0"/>
  </p:normalViewPr>
  <p:slideViewPr>
    <p:cSldViewPr showGuides="1">
      <p:cViewPr varScale="1">
        <p:scale>
          <a:sx n="71" d="100"/>
          <a:sy n="71" d="100"/>
        </p:scale>
        <p:origin x="618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8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53EDB6-4F5F-4F59-8BB9-85C13CD6FB85}" type="datetime1">
              <a:rPr lang="es-ES" smtClean="0"/>
              <a:t>19/02/2019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FCA62B-6107-4569-9B45-727078938EC1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703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Ola marina gigant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8F3076-91F7-43E1-B230-051086C4B446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A68499-08D7-42AB-ACA2-7FD025BE72A5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979611" y="6400800"/>
            <a:ext cx="5954834" cy="276228"/>
          </a:xfr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CF827F1D-2F1E-46AE-8D72-170E14FB986F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B201D1-FE2C-438A-9197-DCF4EC20EF78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E814A8-949B-4E69-86BF-53E7572537F7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es-ES" smtClean="0"/>
              <a:t>Haga clic para modificar el estilo de texto del patrón</a:t>
            </a:r>
          </a:p>
          <a:p>
            <a:pPr lvl="1" rtl="0"/>
            <a:r>
              <a:rPr lang="es-ES" smtClean="0"/>
              <a:t>Segundo nivel</a:t>
            </a:r>
          </a:p>
          <a:p>
            <a:pPr lvl="2" rtl="0"/>
            <a:r>
              <a:rPr lang="es-ES" smtClean="0"/>
              <a:t>Tercer nivel</a:t>
            </a:r>
          </a:p>
          <a:p>
            <a:pPr lvl="3" rtl="0"/>
            <a:r>
              <a:rPr lang="es-ES" smtClean="0"/>
              <a:t>Cuarto nivel</a:t>
            </a:r>
          </a:p>
          <a:p>
            <a:pPr lvl="4" rtl="0"/>
            <a:r>
              <a:rPr lang="es-ES" smtClean="0"/>
              <a:t>Quinto nivel</a:t>
            </a:r>
            <a:endParaRPr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es-ES" smtClean="0"/>
              <a:t>Haga clic para modificar el estilo de texto del patrón</a:t>
            </a:r>
          </a:p>
          <a:p>
            <a:pPr lvl="1" rtl="0"/>
            <a:r>
              <a:rPr lang="es-ES" smtClean="0"/>
              <a:t>Segundo nivel</a:t>
            </a:r>
          </a:p>
          <a:p>
            <a:pPr lvl="2" rtl="0"/>
            <a:r>
              <a:rPr lang="es-ES" smtClean="0"/>
              <a:t>Tercer nivel</a:t>
            </a:r>
          </a:p>
          <a:p>
            <a:pPr lvl="3" rtl="0"/>
            <a:r>
              <a:rPr lang="es-ES" smtClean="0"/>
              <a:t>Cuarto nivel</a:t>
            </a:r>
          </a:p>
          <a:p>
            <a:pPr lvl="4" rtl="0"/>
            <a:r>
              <a:rPr lang="es-ES" smtClean="0"/>
              <a:t>Quinto nivel</a:t>
            </a:r>
            <a:endParaRPr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"/>
              <a:t>Agregar un pie de página</a:t>
            </a:r>
            <a:endParaRPr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DD7F2-74CF-475A-AC34-B94B63703A39}" type="datetime1">
              <a:rPr lang="es-ES" smtClean="0"/>
              <a:t>19/02/2019</a:t>
            </a:fld>
            <a:endParaRPr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11B81-603A-4655-A59B-3238A11347C4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Ola marina gigante (semitransparente)" title="Ola marina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880524-60CA-48DD-86A4-859CA521E7CC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5261A4-B8BB-4C55-BE38-4435500E81A0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BB6213-CE98-4524-8F73-794ED0601A51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Ola marina gigante (semitransparente)" title="Ola marina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Imagen 9" descr="Ola marina gigant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56B0CAB-59C5-4DC7-8CAC-B0D925190B41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rbotecnia.info/categoria-producto/carbon-activado-3/carbon-activado-liquido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6570603" y="2564904"/>
            <a:ext cx="5590357" cy="4725144"/>
          </a:xfrm>
        </p:spPr>
        <p:txBody>
          <a:bodyPr rtlCol="0">
            <a:normAutofit/>
          </a:bodyPr>
          <a:lstStyle/>
          <a:p>
            <a:pPr fontAlgn="base"/>
            <a:r>
              <a:rPr lang="es-MX" dirty="0"/>
              <a:t>El carbón activado o carbón activo es carbón poroso que atrapa compuestos, principalmente orgánicos, presentes en un gas o en un líquido. Lo hace con tal efectividad, que es el purificante más utilizado por el ser humano.</a:t>
            </a:r>
          </a:p>
          <a:p>
            <a:pPr fontAlgn="base"/>
            <a:r>
              <a:rPr lang="es-MX" dirty="0"/>
              <a:t>Los compuestos orgánicos se derivan del metabolismo de los seres vivos, y su estructura básica consiste en cadenas de átomos de carbono e hidrógeno. Entre ellos se encuentran todos los derivados del mundo vegetal y animal, incluyendo el petróleo y los compuestos que se obtienen de él.</a:t>
            </a:r>
          </a:p>
          <a:p>
            <a:pPr rtl="0"/>
            <a:endParaRPr lang="es-ES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174532" y="548680"/>
            <a:ext cx="417985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/>
            <a:r>
              <a:rPr lang="es-ES" sz="4000" b="1" dirty="0">
                <a:solidFill>
                  <a:schemeClr val="tx1">
                    <a:lumMod val="65000"/>
                  </a:schemeClr>
                </a:solidFill>
              </a:rPr>
              <a:t>C</a:t>
            </a:r>
            <a:r>
              <a:rPr lang="es-ES" sz="4000" b="1" dirty="0" smtClean="0">
                <a:solidFill>
                  <a:schemeClr val="tx1">
                    <a:lumMod val="65000"/>
                  </a:schemeClr>
                </a:solidFill>
              </a:rPr>
              <a:t>arbón Activado</a:t>
            </a:r>
            <a:endParaRPr lang="es-ES" sz="4000" b="1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4412" cy="583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79612" y="1828800"/>
            <a:ext cx="9144001" cy="2752328"/>
          </a:xfrm>
        </p:spPr>
        <p:txBody>
          <a:bodyPr/>
          <a:lstStyle/>
          <a:p>
            <a:r>
              <a:rPr lang="es-MX" dirty="0">
                <a:hlinkClick r:id="rId2"/>
              </a:rPr>
              <a:t>Potabilización de agua</a:t>
            </a:r>
            <a:r>
              <a:rPr lang="es-MX" dirty="0"/>
              <a:t> </a:t>
            </a:r>
            <a:r>
              <a:rPr lang="es-MX" sz="2000" dirty="0">
                <a:solidFill>
                  <a:schemeClr val="tx2"/>
                </a:solidFill>
              </a:rPr>
              <a:t>(el </a:t>
            </a:r>
            <a:r>
              <a:rPr lang="es-MX" sz="2000" dirty="0" smtClean="0">
                <a:solidFill>
                  <a:schemeClr val="tx2"/>
                </a:solidFill>
              </a:rPr>
              <a:t>carbón </a:t>
            </a:r>
            <a:r>
              <a:rPr lang="es-MX" sz="2000" dirty="0">
                <a:solidFill>
                  <a:schemeClr val="tx2"/>
                </a:solidFill>
              </a:rPr>
              <a:t>activado actúa atrapando impurezas en el </a:t>
            </a:r>
            <a:r>
              <a:rPr lang="es-MX" sz="2000" dirty="0" smtClean="0">
                <a:solidFill>
                  <a:schemeClr val="tx2"/>
                </a:solidFill>
              </a:rPr>
              <a:t>agua, retiene </a:t>
            </a:r>
            <a:r>
              <a:rPr lang="es-MX" sz="2000" dirty="0">
                <a:solidFill>
                  <a:schemeClr val="tx2"/>
                </a:solidFill>
              </a:rPr>
              <a:t>plaguicidas, grasas, aceites, detergentes, subproductos de la desinfección, toxinas, compuestos que producen color, compuestos originados por la descomposición de algas y vegetales o por el metabolismo de animales</a:t>
            </a:r>
            <a:r>
              <a:rPr lang="es-MX" sz="2000" dirty="0" smtClean="0">
                <a:solidFill>
                  <a:schemeClr val="tx2"/>
                </a:solidFill>
              </a:rPr>
              <a:t>…)</a:t>
            </a:r>
            <a:r>
              <a:rPr lang="es-MX" sz="2000" dirty="0">
                <a:solidFill>
                  <a:schemeClr val="tx2"/>
                </a:solidFill>
              </a:rPr>
              <a:t> remueve los contaminantes que generan olores, logra que el agua potable sea más </a:t>
            </a:r>
            <a:r>
              <a:rPr lang="es-MX" sz="2000" dirty="0" smtClean="0">
                <a:solidFill>
                  <a:schemeClr val="tx2"/>
                </a:solidFill>
              </a:rPr>
              <a:t>sabrosa.</a:t>
            </a:r>
          </a:p>
        </p:txBody>
      </p:sp>
    </p:spTree>
    <p:extLst>
      <p:ext uri="{BB962C8B-B14F-4D97-AF65-F5344CB8AC3E}">
        <p14:creationId xmlns:p14="http://schemas.microsoft.com/office/powerpoint/2010/main" val="3614092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las marinas (16x9)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44_TF02901025.potx" id="{1CE73384-869F-4331-A7DB-D58FE1313159}" vid="{4CD90215-9E2F-4AC3-8104-42BE7D0B1526}"/>
    </a:ext>
  </a:extLst>
</a:theme>
</file>

<file path=ppt/theme/theme2.xml><?xml version="1.0" encoding="utf-8"?>
<a:theme xmlns:a="http://schemas.openxmlformats.org/drawingml/2006/main" name="Tema de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40262f94-9f35-4ac3-9a90-690165a166b7"/>
    <ds:schemaRef ds:uri="http://schemas.microsoft.com/office/infopath/2007/PartnerControls"/>
    <ds:schemaRef ds:uri="a4f35948-e619-41b3-aa29-22878b09cfd2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olas marinas (panorámica)</Template>
  <TotalTime>53</TotalTime>
  <Words>99</Words>
  <Application>Microsoft Office PowerPoint</Application>
  <PresentationFormat>Personalizado</PresentationFormat>
  <Paragraphs>5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Olas marinas (16x9)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Parada Seer</dc:creator>
  <cp:lastModifiedBy>Esteban Parada Seer</cp:lastModifiedBy>
  <cp:revision>8</cp:revision>
  <dcterms:created xsi:type="dcterms:W3CDTF">2019-02-19T22:47:38Z</dcterms:created>
  <dcterms:modified xsi:type="dcterms:W3CDTF">2019-02-19T23:40:47Z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