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12188825" cy="6858000"/>
  <p:notesSz cx="6858000" cy="9144000"/>
  <p:custDataLst>
    <p:tags r:id="rId8"/>
  </p:custDataLst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59" autoAdjust="0"/>
  </p:normalViewPr>
  <p:slideViewPr>
    <p:cSldViewPr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8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53EDB6-4F5F-4F59-8BB9-85C13CD6FB85}" type="datetime1">
              <a:rPr lang="es-ES" smtClean="0"/>
              <a:t>19/02/2019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FCA62B-6107-4569-9B45-727078938EC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703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Ola marina gigant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8F3076-91F7-43E1-B230-051086C4B446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A68499-08D7-42AB-ACA2-7FD025BE72A5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CF827F1D-2F1E-46AE-8D72-170E14FB986F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B201D1-FE2C-438A-9197-DCF4EC20EF78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E814A8-949B-4E69-86BF-53E7572537F7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  <a:p>
            <a:pPr lvl="1" rtl="0"/>
            <a:r>
              <a:rPr lang="es-ES" smtClean="0"/>
              <a:t>Segundo nivel</a:t>
            </a:r>
          </a:p>
          <a:p>
            <a:pPr lvl="2" rtl="0"/>
            <a:r>
              <a:rPr lang="es-ES" smtClean="0"/>
              <a:t>Tercer nivel</a:t>
            </a:r>
          </a:p>
          <a:p>
            <a:pPr lvl="3" rtl="0"/>
            <a:r>
              <a:rPr lang="es-ES" smtClean="0"/>
              <a:t>Cuarto nivel</a:t>
            </a:r>
          </a:p>
          <a:p>
            <a:pPr lvl="4" rtl="0"/>
            <a:r>
              <a:rPr lang="es-ES" smtClean="0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es-ES" smtClean="0"/>
              <a:t>Haga clic para modificar el estilo de texto del patrón</a:t>
            </a:r>
          </a:p>
          <a:p>
            <a:pPr lvl="1" rtl="0"/>
            <a:r>
              <a:rPr lang="es-ES" smtClean="0"/>
              <a:t>Segundo nivel</a:t>
            </a:r>
          </a:p>
          <a:p>
            <a:pPr lvl="2" rtl="0"/>
            <a:r>
              <a:rPr lang="es-ES" smtClean="0"/>
              <a:t>Tercer nivel</a:t>
            </a:r>
          </a:p>
          <a:p>
            <a:pPr lvl="3" rtl="0"/>
            <a:r>
              <a:rPr lang="es-ES" smtClean="0"/>
              <a:t>Cuarto nivel</a:t>
            </a:r>
          </a:p>
          <a:p>
            <a:pPr lvl="4" rtl="0"/>
            <a:r>
              <a:rPr lang="es-ES" smtClean="0"/>
              <a:t>Quinto nivel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"/>
              <a:t>Agregar un pie de página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7DD7F2-74CF-475A-AC34-B94B63703A39}" type="datetime1">
              <a:rPr lang="es-ES" smtClean="0"/>
              <a:t>19/02/2019</a:t>
            </a:fld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11B81-603A-4655-A59B-3238A11347C4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Ola marina gigante (semitransparente)" title="Ola marina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80524-60CA-48DD-86A4-859CA521E7CC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261A4-B8BB-4C55-BE38-4435500E81A0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BB6213-CE98-4524-8F73-794ED0601A5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Ola marina gigante (semitransparente)" title="Ola marina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Imagen 9" descr="Ola marina gigant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56B0CAB-59C5-4DC7-8CAC-B0D925190B41}" type="datetime1">
              <a:rPr lang="es-ES" noProof="0" smtClean="0"/>
              <a:t>19/02/2019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6594466" y="1916832"/>
            <a:ext cx="5590357" cy="4725144"/>
          </a:xfrm>
        </p:spPr>
        <p:txBody>
          <a:bodyPr rtlCol="0">
            <a:normAutofit/>
          </a:bodyPr>
          <a:lstStyle/>
          <a:p>
            <a:pPr fontAlgn="base"/>
            <a:r>
              <a:rPr lang="es-MX" dirty="0"/>
              <a:t>Un suavizador de agua, es un sistema que hace pasar el agua dura a través de una cama de resinas de intercambio iónico y como resultado a la salida se obtiene agua </a:t>
            </a:r>
            <a:r>
              <a:rPr lang="es-MX" dirty="0" smtClean="0"/>
              <a:t>suavizada. Específicamente son</a:t>
            </a:r>
            <a:r>
              <a:rPr lang="es-MX" dirty="0"/>
              <a:t> intercambiadores de iones que eliminan </a:t>
            </a:r>
            <a:r>
              <a:rPr lang="es-MX" dirty="0" smtClean="0"/>
              <a:t>la “</a:t>
            </a:r>
            <a:r>
              <a:rPr lang="es-MX" dirty="0"/>
              <a:t>dureza”  principalmente </a:t>
            </a:r>
            <a:r>
              <a:rPr lang="es-MX" dirty="0" smtClean="0"/>
              <a:t>por Calcio </a:t>
            </a:r>
            <a:r>
              <a:rPr lang="es-MX" dirty="0"/>
              <a:t>Ca2 + y Magnesio Mg2 +, que son intercambiados por iones de sodio. Es decir reducir la dureza mediante la sustitución de magnesio y calcio (Mg2 + y Ca2 +) p0r sodio o iones de potasio (</a:t>
            </a:r>
            <a:r>
              <a:rPr lang="es-MX" dirty="0" err="1"/>
              <a:t>Na</a:t>
            </a:r>
            <a:r>
              <a:rPr lang="es-MX" dirty="0"/>
              <a:t> + y K +) “.</a:t>
            </a:r>
          </a:p>
          <a:p>
            <a:pPr fontAlgn="base"/>
            <a:r>
              <a:rPr lang="es-MX" dirty="0"/>
              <a:t>La suavización del agua es un proceso que soluciona un problema conocido como “agua </a:t>
            </a:r>
            <a:r>
              <a:rPr lang="es-MX"/>
              <a:t>dura</a:t>
            </a:r>
            <a:r>
              <a:rPr lang="es-MX" smtClean="0"/>
              <a:t>”.</a:t>
            </a:r>
            <a:endParaRPr lang="es-MX" dirty="0"/>
          </a:p>
          <a:p>
            <a:pPr fontAlgn="base"/>
            <a:endParaRPr lang="es-ES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174532" y="856456"/>
            <a:ext cx="41798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/>
            <a:r>
              <a:rPr lang="es-ES" sz="4000" b="1" dirty="0" smtClean="0">
                <a:solidFill>
                  <a:schemeClr val="tx1">
                    <a:lumMod val="65000"/>
                  </a:schemeClr>
                </a:solidFill>
              </a:rPr>
              <a:t>Suavizador</a:t>
            </a:r>
            <a:endParaRPr lang="es-ES" sz="4000" b="1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64" y="0"/>
            <a:ext cx="4078982" cy="581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las marinas (16x9)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44_TF02901025.potx" id="{1CE73384-869F-4331-A7DB-D58FE1313159}" vid="{4CD90215-9E2F-4AC3-8104-42BE7D0B1526}"/>
    </a:ext>
  </a:extLst>
</a:theme>
</file>

<file path=ppt/theme/theme2.xml><?xml version="1.0" encoding="utf-8"?>
<a:theme xmlns:a="http://schemas.openxmlformats.org/drawingml/2006/main" name="Tema de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documentManagement/types"/>
    <ds:schemaRef ds:uri="http://schemas.microsoft.com/office/2006/metadata/properties"/>
    <ds:schemaRef ds:uri="a4f35948-e619-41b3-aa29-22878b09cfd2"/>
    <ds:schemaRef ds:uri="http://purl.org/dc/terms/"/>
    <ds:schemaRef ds:uri="http://purl.org/dc/dcmitype/"/>
    <ds:schemaRef ds:uri="40262f94-9f35-4ac3-9a90-690165a166b7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olas marinas (panorámica)</Template>
  <TotalTime>69</TotalTime>
  <Words>5</Words>
  <Application>Microsoft Office PowerPoint</Application>
  <PresentationFormat>Personalizado</PresentationFormat>
  <Paragraphs>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Olas marinas (16x9)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Parada Seer</dc:creator>
  <cp:lastModifiedBy>Esteban Parada Seer</cp:lastModifiedBy>
  <cp:revision>11</cp:revision>
  <dcterms:created xsi:type="dcterms:W3CDTF">2019-02-19T22:47:38Z</dcterms:created>
  <dcterms:modified xsi:type="dcterms:W3CDTF">2019-02-20T01:01:45Z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