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05E9"/>
    <a:srgbClr val="F4F3FF"/>
    <a:srgbClr val="F5F4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4" autoAdjust="0"/>
    <p:restoredTop sz="94660"/>
  </p:normalViewPr>
  <p:slideViewPr>
    <p:cSldViewPr snapToGrid="0">
      <p:cViewPr varScale="1">
        <p:scale>
          <a:sx n="71" d="100"/>
          <a:sy n="71" d="100"/>
        </p:scale>
        <p:origin x="6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2/20/2019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2/20/2019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4672479"/>
              </p:ext>
            </p:extLst>
          </p:nvPr>
        </p:nvGraphicFramePr>
        <p:xfrm>
          <a:off x="4731754" y="174813"/>
          <a:ext cx="2745801" cy="6439514"/>
        </p:xfrm>
        <a:graphic>
          <a:graphicData uri="http://schemas.openxmlformats.org/drawingml/2006/table">
            <a:tbl>
              <a:tblPr/>
              <a:tblGrid>
                <a:gridCol w="1710213"/>
                <a:gridCol w="1035588"/>
              </a:tblGrid>
              <a:tr h="273034">
                <a:tc gridSpan="2">
                  <a:txBody>
                    <a:bodyPr/>
                    <a:lstStyle/>
                    <a:p>
                      <a:pPr algn="ctr"/>
                      <a:r>
                        <a:rPr lang="es-MX" sz="900" b="1" dirty="0">
                          <a:effectLst/>
                        </a:rPr>
                        <a:t>El pH en </a:t>
                      </a:r>
                      <a:r>
                        <a:rPr lang="es-MX" sz="900" b="1" dirty="0" smtClean="0">
                          <a:effectLst/>
                        </a:rPr>
                        <a:t>fase</a:t>
                      </a:r>
                      <a:endParaRPr lang="es-MX" sz="1100" dirty="0">
                        <a:effectLst/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ES"/>
                    </a:p>
                  </a:txBody>
                  <a:tcPr/>
                </a:tc>
              </a:tr>
              <a:tr h="273034">
                <a:tc>
                  <a:txBody>
                    <a:bodyPr/>
                    <a:lstStyle/>
                    <a:p>
                      <a:pPr algn="r"/>
                      <a:r>
                        <a:rPr lang="es-ES" sz="2400" dirty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Sustancia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20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PH </a:t>
                      </a:r>
                      <a:r>
                        <a:rPr lang="es-ES" sz="2000" dirty="0" err="1" smtClean="0">
                          <a:solidFill>
                            <a:schemeClr val="tx1">
                              <a:lumMod val="95000"/>
                            </a:schemeClr>
                          </a:solidFill>
                        </a:rPr>
                        <a:t>Aprox</a:t>
                      </a:r>
                      <a:endParaRPr lang="es-ES" sz="2000" dirty="0">
                        <a:solidFill>
                          <a:schemeClr val="tx1">
                            <a:lumMod val="95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Ácido clorhídrico</a:t>
                      </a:r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 (1 mol/L)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Drenaje ácido de minas</a:t>
                      </a:r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 (AMD)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&lt;1.0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900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Ácido de una </a:t>
                      </a:r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batería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&lt;1.0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00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Ácido gástrico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2.0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Zumo de </a:t>
                      </a:r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limón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2.4-2.6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Bebida de cola</a:t>
                      </a:r>
                      <a:r>
                        <a:rPr lang="es-ES" sz="1050" b="0" i="0" u="none" strike="noStrike" baseline="300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1</a:t>
                      </a:r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​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2.5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Vinagre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2.5-2.9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6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Jugo de </a:t>
                      </a:r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naranja</a:t>
                      </a:r>
                      <a:r>
                        <a:rPr lang="es-ES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 o de </a:t>
                      </a:r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manzana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3.5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9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Cerveza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4.5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Café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5.0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Té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5.5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Lluvia ácida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&lt; 5.6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FF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Leche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6.5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CC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Agua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effectLst/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7.0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Saliva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6.5-7.4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3CC00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Sangre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/>
                        <a:t>7.38-7.42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CC33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Agua de mar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8.2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9966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Jabón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9.0-10.3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6699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MX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Agua de </a:t>
                      </a:r>
                      <a:r>
                        <a:rPr lang="es-MX" sz="1050" dirty="0" err="1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Javel</a:t>
                      </a:r>
                      <a:r>
                        <a:rPr lang="es-MX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 (</a:t>
                      </a:r>
                      <a:r>
                        <a:rPr lang="es-MX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hipoclorito de sodio</a:t>
                      </a:r>
                      <a:r>
                        <a:rPr lang="es-MX" sz="105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)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 smtClean="0">
                          <a:solidFill>
                            <a:schemeClr val="tx1">
                              <a:lumMod val="95000"/>
                            </a:schemeClr>
                          </a:solidFill>
                          <a:effectLst/>
                        </a:rPr>
                        <a:t>11.5</a:t>
                      </a:r>
                      <a:endParaRPr lang="es-ES" sz="900" dirty="0">
                        <a:solidFill>
                          <a:schemeClr val="tx1">
                            <a:lumMod val="95000"/>
                          </a:schemeClr>
                        </a:solidFill>
                        <a:effectLst/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1505E9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Cal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12.5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  <a:tr h="273034">
                <a:tc>
                  <a:txBody>
                    <a:bodyPr/>
                    <a:lstStyle/>
                    <a:p>
                      <a:pPr algn="l"/>
                      <a:r>
                        <a:rPr lang="es-ES" sz="105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</a:rPr>
                        <a:t>Soda cáustica</a:t>
                      </a:r>
                      <a:endParaRPr lang="es-ES" sz="105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900" dirty="0">
                          <a:solidFill>
                            <a:srgbClr val="FFFFFF"/>
                          </a:solidFill>
                          <a:effectLst/>
                        </a:rPr>
                        <a:t>14.0</a:t>
                      </a:r>
                    </a:p>
                  </a:txBody>
                  <a:tcPr marL="5000" marR="5000" marT="5000" marB="500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CC"/>
                    </a:solid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771108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TM04033919[[fn=Circuito]]</Template>
  <TotalTime>278</TotalTime>
  <Words>75</Words>
  <Application>Microsoft Office PowerPoint</Application>
  <PresentationFormat>Panorámica</PresentationFormat>
  <Paragraphs>45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Tw Cen MT</vt:lpstr>
      <vt:lpstr>Circuito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Esteban Parada Seer</dc:creator>
  <cp:lastModifiedBy>Esteban Parada Seer</cp:lastModifiedBy>
  <cp:revision>10</cp:revision>
  <dcterms:created xsi:type="dcterms:W3CDTF">2019-02-20T21:17:47Z</dcterms:created>
  <dcterms:modified xsi:type="dcterms:W3CDTF">2019-02-21T01:55:49Z</dcterms:modified>
</cp:coreProperties>
</file>