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65" r:id="rId5"/>
  </p:sldIdLst>
  <p:sldSz cx="12188825" cy="6858000"/>
  <p:notesSz cx="6858000" cy="9144000"/>
  <p:custDataLst>
    <p:tags r:id="rId8"/>
  </p:custDataLst>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9"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59" autoAdjust="0"/>
  </p:normalViewPr>
  <p:slideViewPr>
    <p:cSldViewPr showGuides="1">
      <p:cViewPr varScale="1">
        <p:scale>
          <a:sx n="71" d="100"/>
          <a:sy n="71" d="100"/>
        </p:scale>
        <p:origin x="618" y="54"/>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86" d="100"/>
          <a:sy n="86" d="100"/>
        </p:scale>
        <p:origin x="289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4F53EDB6-4F5F-4F59-8BB9-85C13CD6FB85}" type="datetime1">
              <a:rPr lang="es-ES" smtClean="0"/>
              <a:t>19/02/2019</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0DD202-58A1-4ABD-B068-DFFCA0C44EAC}" type="slidenum">
              <a:rPr lang="es-ES"/>
              <a:t>‹Nº›</a:t>
            </a:fld>
            <a:endParaRPr lang="es-ES" dirty="0"/>
          </a:p>
        </p:txBody>
      </p:sp>
    </p:spTree>
    <p:extLst>
      <p:ext uri="{BB962C8B-B14F-4D97-AF65-F5344CB8AC3E}">
        <p14:creationId xmlns:p14="http://schemas.microsoft.com/office/powerpoint/2010/main" val="4064219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es-ES" noProof="0" dirty="0"/>
          </a:p>
        </p:txBody>
      </p:sp>
      <p:sp>
        <p:nvSpPr>
          <p:cNvPr id="3" name="Marcador de fech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rtl="0"/>
            <a:fld id="{13FCA62B-6107-4569-9B45-727078938EC1}" type="datetime1">
              <a:rPr lang="es-ES" noProof="0" smtClean="0"/>
              <a:t>19/02/2019</a:t>
            </a:fld>
            <a:endParaRPr lang="es-ES" noProof="0" dirty="0"/>
          </a:p>
        </p:txBody>
      </p:sp>
      <p:sp>
        <p:nvSpPr>
          <p:cNvPr id="4" name="Marcador de imagen de diapositiva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es-ES" noProof="0" dirty="0"/>
          </a:p>
        </p:txBody>
      </p:sp>
      <p:sp>
        <p:nvSpPr>
          <p:cNvPr id="5" name="Marcador de nota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ie de pá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es-ES" noProof="0" dirty="0"/>
          </a:p>
        </p:txBody>
      </p:sp>
      <p:sp>
        <p:nvSpPr>
          <p:cNvPr id="7" name="Marcador de número de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F93199CD-3E1B-4AE6-990F-76F925F5EA9F}" type="slidenum">
              <a:rPr lang="es-ES" noProof="0"/>
              <a:t>‹Nº›</a:t>
            </a:fld>
            <a:endParaRPr lang="es-ES" noProof="0" dirty="0"/>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pPr rtl="0"/>
            <a:fld id="{F93199CD-3E1B-4AE6-990F-76F925F5EA9F}" type="slidenum">
              <a:rPr lang="es-ES" smtClean="0"/>
              <a:t>1</a:t>
            </a:fld>
            <a:endParaRPr lang="es-ES" dirty="0"/>
          </a:p>
        </p:txBody>
      </p:sp>
    </p:spTree>
    <p:extLst>
      <p:ext uri="{BB962C8B-B14F-4D97-AF65-F5344CB8AC3E}">
        <p14:creationId xmlns:p14="http://schemas.microsoft.com/office/powerpoint/2010/main" val="8270392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gradFill>
          <a:gsLst>
            <a:gs pos="10000">
              <a:srgbClr val="06171C"/>
            </a:gs>
            <a:gs pos="100000">
              <a:srgbClr val="134251"/>
            </a:gs>
            <a:gs pos="65000">
              <a:srgbClr val="134251"/>
            </a:gs>
          </a:gsLst>
          <a:lin ang="13500000" scaled="0"/>
        </a:gradFill>
        <a:effectLst/>
      </p:bgPr>
    </p:bg>
    <p:spTree>
      <p:nvGrpSpPr>
        <p:cNvPr id="1" name=""/>
        <p:cNvGrpSpPr/>
        <p:nvPr/>
      </p:nvGrpSpPr>
      <p:grpSpPr>
        <a:xfrm>
          <a:off x="0" y="0"/>
          <a:ext cx="0" cy="0"/>
          <a:chOff x="0" y="0"/>
          <a:chExt cx="0" cy="0"/>
        </a:xfrm>
      </p:grpSpPr>
      <p:pic>
        <p:nvPicPr>
          <p:cNvPr id="9" name="Imagen 8" descr="Ola marina gigant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 y="0"/>
            <a:ext cx="6551612" cy="6857942"/>
          </a:xfrm>
          <a:prstGeom prst="rect">
            <a:avLst/>
          </a:prstGeom>
        </p:spPr>
      </p:pic>
      <p:sp>
        <p:nvSpPr>
          <p:cNvPr id="8" name="Rectángulo 7"/>
          <p:cNvSpPr/>
          <p:nvPr/>
        </p:nvSpPr>
        <p:spPr>
          <a:xfrm>
            <a:off x="6094411" y="0"/>
            <a:ext cx="4572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7008813" y="1600200"/>
            <a:ext cx="4572001" cy="3733800"/>
          </a:xfrm>
        </p:spPr>
        <p:txBody>
          <a:bodyPr rtlCol="0" anchor="b">
            <a:normAutofit/>
          </a:bodyPr>
          <a:lstStyle>
            <a:lvl1pPr>
              <a:lnSpc>
                <a:spcPct val="80000"/>
              </a:lnSpc>
              <a:defRPr sz="5400">
                <a:solidFill>
                  <a:schemeClr val="tx1"/>
                </a:solidFill>
              </a:defRPr>
            </a:lvl1pPr>
          </a:lstStyle>
          <a:p>
            <a:pPr rtl="0"/>
            <a:r>
              <a:rPr lang="es-ES" noProof="0" smtClean="0"/>
              <a:t>Haga clic para modificar el estilo de título del patrón</a:t>
            </a:r>
            <a:endParaRPr lang="es-ES" noProof="0" dirty="0"/>
          </a:p>
        </p:txBody>
      </p:sp>
      <p:sp>
        <p:nvSpPr>
          <p:cNvPr id="3" name="Subtítulo 2"/>
          <p:cNvSpPr>
            <a:spLocks noGrp="1"/>
          </p:cNvSpPr>
          <p:nvPr>
            <p:ph type="subTitle" idx="1"/>
          </p:nvPr>
        </p:nvSpPr>
        <p:spPr>
          <a:xfrm>
            <a:off x="7008813" y="5562599"/>
            <a:ext cx="4571999" cy="835025"/>
          </a:xfrm>
        </p:spPr>
        <p:txBody>
          <a:bodyPr rtlCol="0">
            <a:normAutofit/>
          </a:bodyPr>
          <a:lstStyle>
            <a:lvl1pPr marL="0" indent="0" algn="l">
              <a:spcBef>
                <a:spcPts val="0"/>
              </a:spcBef>
              <a:buNone/>
              <a:defRPr sz="2000" cap="none"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smtClean="0"/>
              <a:t>Haga clic para modificar el estilo de subtítulo del patrón</a:t>
            </a:r>
            <a:endParaRPr lang="es-ES" noProof="0" dirty="0"/>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F98F3076-91F7-43E1-B230-051086C4B446}"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9142412" y="609600"/>
            <a:ext cx="1981201" cy="5638800"/>
          </a:xfrm>
        </p:spPr>
        <p:txBody>
          <a:bodyPr vert="eaVert" rtlCol="0"/>
          <a:lstStyle/>
          <a:p>
            <a:pPr rtl="0"/>
            <a:r>
              <a:rPr lang="es-ES" noProof="0" smtClean="0"/>
              <a:t>Haga clic para modificar el estilo de título del patrón</a:t>
            </a:r>
            <a:endParaRPr lang="es-ES" noProof="0" dirty="0"/>
          </a:p>
        </p:txBody>
      </p:sp>
      <p:sp>
        <p:nvSpPr>
          <p:cNvPr id="3" name="Marcador de posición de texto vertical 2"/>
          <p:cNvSpPr>
            <a:spLocks noGrp="1"/>
          </p:cNvSpPr>
          <p:nvPr>
            <p:ph type="body" orient="vert" idx="1"/>
          </p:nvPr>
        </p:nvSpPr>
        <p:spPr>
          <a:xfrm>
            <a:off x="1522412" y="609600"/>
            <a:ext cx="7391399" cy="5638800"/>
          </a:xfrm>
        </p:spPr>
        <p:txBody>
          <a:bodyPr vert="eaVert" rtlCol="0"/>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5" name="Marcador de posición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24A68499-08D7-42AB-ACA2-7FD025BE72A5}"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p:txBody>
          <a:bodyPr rtlCol="0"/>
          <a:lstStyle>
            <a:lvl5pPr>
              <a:defRPr/>
            </a:lvl5pPr>
            <a:lvl6pPr>
              <a:defRPr/>
            </a:lvl6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pie de página 4"/>
          <p:cNvSpPr>
            <a:spLocks noGrp="1"/>
          </p:cNvSpPr>
          <p:nvPr>
            <p:ph type="ftr" sz="quarter" idx="11"/>
          </p:nvPr>
        </p:nvSpPr>
        <p:spPr>
          <a:xfrm>
            <a:off x="1979611" y="6400800"/>
            <a:ext cx="5954834" cy="276228"/>
          </a:xfrm>
        </p:spPr>
        <p:txBody>
          <a:bodyPr rtlCol="0"/>
          <a:lstStyle/>
          <a:p>
            <a:pPr rtl="0"/>
            <a:r>
              <a:rPr lang="es-ES" noProof="0" dirty="0"/>
              <a:t>Agregar un pie de página</a:t>
            </a:r>
          </a:p>
        </p:txBody>
      </p:sp>
      <p:sp>
        <p:nvSpPr>
          <p:cNvPr id="5" name="Marcador de fecha 3"/>
          <p:cNvSpPr>
            <a:spLocks noGrp="1"/>
          </p:cNvSpPr>
          <p:nvPr>
            <p:ph type="dt" sz="half" idx="10"/>
          </p:nvPr>
        </p:nvSpPr>
        <p:spPr>
          <a:xfrm>
            <a:off x="8228011" y="6400800"/>
            <a:ext cx="1548659" cy="276228"/>
          </a:xfrm>
        </p:spPr>
        <p:txBody>
          <a:bodyPr rtlCol="0"/>
          <a:lstStyle/>
          <a:p>
            <a:pPr rtl="0"/>
            <a:fld id="{CF827F1D-2F1E-46AE-8D72-170E14FB986F}" type="datetime1">
              <a:rPr lang="es-ES" noProof="0" smtClean="0"/>
              <a:t>19/02/2019</a:t>
            </a:fld>
            <a:endParaRPr lang="es-ES" noProof="0" dirty="0"/>
          </a:p>
        </p:txBody>
      </p:sp>
      <p:sp>
        <p:nvSpPr>
          <p:cNvPr id="6" name="Marcador de número de diapositiva 5"/>
          <p:cNvSpPr>
            <a:spLocks noGrp="1"/>
          </p:cNvSpPr>
          <p:nvPr>
            <p:ph type="sldNum" sz="quarter" idx="12"/>
          </p:nvPr>
        </p:nvSpPr>
        <p:spPr>
          <a:xfrm>
            <a:off x="10056811" y="6400800"/>
            <a:ext cx="1066802" cy="276228"/>
          </a:xfrm>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gradFill>
          <a:gsLst>
            <a:gs pos="10000">
              <a:srgbClr val="06171C"/>
            </a:gs>
            <a:gs pos="100000">
              <a:srgbClr val="134251"/>
            </a:gs>
            <a:gs pos="65000">
              <a:srgbClr val="134251"/>
            </a:gs>
          </a:gsLst>
          <a:lin ang="2700000" scaled="0"/>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2436812" y="1616074"/>
            <a:ext cx="7315198" cy="2727325"/>
          </a:xfrm>
        </p:spPr>
        <p:txBody>
          <a:bodyPr rtlCol="0" anchor="b">
            <a:normAutofit/>
          </a:bodyPr>
          <a:lstStyle>
            <a:lvl1pPr algn="l">
              <a:lnSpc>
                <a:spcPct val="80000"/>
              </a:lnSpc>
              <a:defRPr sz="4800" b="0" cap="none" baseline="0"/>
            </a:lvl1pPr>
          </a:lstStyle>
          <a:p>
            <a:pPr rtl="0"/>
            <a:r>
              <a:rPr lang="es-ES" noProof="0" smtClean="0"/>
              <a:t>Haga clic para modificar el estilo de título del patrón</a:t>
            </a:r>
            <a:endParaRPr lang="es-ES" noProof="0" dirty="0"/>
          </a:p>
        </p:txBody>
      </p:sp>
      <p:sp>
        <p:nvSpPr>
          <p:cNvPr id="3" name="Marcador de texto 2"/>
          <p:cNvSpPr>
            <a:spLocks noGrp="1"/>
          </p:cNvSpPr>
          <p:nvPr>
            <p:ph type="body" idx="1"/>
          </p:nvPr>
        </p:nvSpPr>
        <p:spPr>
          <a:xfrm>
            <a:off x="2436814" y="4495800"/>
            <a:ext cx="7315198" cy="1673225"/>
          </a:xfrm>
        </p:spPr>
        <p:txBody>
          <a:bodyPr rtlCol="0" anchor="t">
            <a:normAutofit/>
          </a:bodyPr>
          <a:lstStyle>
            <a:lvl1pPr marL="0" indent="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smtClean="0"/>
              <a:t>Haga clic para modificar el estilo de texto del patrón</a:t>
            </a:r>
          </a:p>
        </p:txBody>
      </p:sp>
      <p:sp>
        <p:nvSpPr>
          <p:cNvPr id="5" name="Marcador de pie de página 4"/>
          <p:cNvSpPr>
            <a:spLocks noGrp="1"/>
          </p:cNvSpPr>
          <p:nvPr>
            <p:ph type="ftr" sz="quarter" idx="11"/>
          </p:nvPr>
        </p:nvSpPr>
        <p:spPr/>
        <p:txBody>
          <a:bodyPr rtlCol="0"/>
          <a:lstStyle/>
          <a:p>
            <a:pPr rtl="0"/>
            <a:r>
              <a:rPr lang="es-ES" noProof="0" dirty="0"/>
              <a:t>Agregar un pie de página</a:t>
            </a:r>
          </a:p>
        </p:txBody>
      </p:sp>
      <p:sp>
        <p:nvSpPr>
          <p:cNvPr id="4" name="Marcador de fecha 3"/>
          <p:cNvSpPr>
            <a:spLocks noGrp="1"/>
          </p:cNvSpPr>
          <p:nvPr>
            <p:ph type="dt" sz="half" idx="10"/>
          </p:nvPr>
        </p:nvSpPr>
        <p:spPr/>
        <p:txBody>
          <a:bodyPr rtlCol="0"/>
          <a:lstStyle/>
          <a:p>
            <a:pPr rtl="0"/>
            <a:fld id="{6CB201D1-FE2C-438A-9197-DCF4EC20EF78}" type="datetime1">
              <a:rPr lang="es-ES" noProof="0" smtClean="0"/>
              <a:t>19/02/2019</a:t>
            </a:fld>
            <a:endParaRPr lang="es-ES" noProof="0" dirty="0"/>
          </a:p>
        </p:txBody>
      </p:sp>
      <p:sp>
        <p:nvSpPr>
          <p:cNvPr id="6" name="Marcador de número de diapositiva 5"/>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3" name="Marcador de contenido 2"/>
          <p:cNvSpPr>
            <a:spLocks noGrp="1"/>
          </p:cNvSpPr>
          <p:nvPr>
            <p:ph sz="half" idx="1"/>
          </p:nvPr>
        </p:nvSpPr>
        <p:spPr>
          <a:xfrm>
            <a:off x="1979613" y="1828800"/>
            <a:ext cx="4419599"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contenido 3"/>
          <p:cNvSpPr>
            <a:spLocks noGrp="1"/>
          </p:cNvSpPr>
          <p:nvPr>
            <p:ph sz="half" idx="2"/>
          </p:nvPr>
        </p:nvSpPr>
        <p:spPr>
          <a:xfrm>
            <a:off x="6704015" y="1828800"/>
            <a:ext cx="4419600" cy="4419600"/>
          </a:xfrm>
        </p:spPr>
        <p:txBody>
          <a:bodyPr rtlCol="0">
            <a:normAutofit/>
          </a:bodyPr>
          <a:lstStyle>
            <a:lvl1pPr>
              <a:defRPr sz="2400"/>
            </a:lvl1pPr>
            <a:lvl2pPr>
              <a:defRPr sz="2000"/>
            </a:lvl2pPr>
            <a:lvl3pPr>
              <a:defRPr sz="1800"/>
            </a:lvl3pPr>
            <a:lvl4pPr>
              <a:defRPr sz="1600"/>
            </a:lvl4pPr>
            <a:lvl5pPr>
              <a:defRPr sz="1600"/>
            </a:lvl5pPr>
            <a:lvl6pPr marL="2057400">
              <a:defRPr sz="1600"/>
            </a:lvl6pPr>
            <a:lvl7pPr marL="2057400">
              <a:defRPr sz="1600"/>
            </a:lvl7pPr>
            <a:lvl8pPr marL="2057400">
              <a:defRPr sz="1600"/>
            </a:lvl8pPr>
            <a:lvl9pPr marL="2057400">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B5E814A8-949B-4E69-86BF-53E7572537F7}"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lvl1pPr>
              <a:defRPr/>
            </a:lvl1pPr>
          </a:lstStyle>
          <a:p>
            <a:pPr rtl="0"/>
            <a:r>
              <a:rPr lang="es-ES" smtClean="0"/>
              <a:t>Haga clic para modificar el estilo de título del patrón</a:t>
            </a:r>
            <a:endParaRPr/>
          </a:p>
        </p:txBody>
      </p:sp>
      <p:sp>
        <p:nvSpPr>
          <p:cNvPr id="3" name="Marcador de texto 2"/>
          <p:cNvSpPr>
            <a:spLocks noGrp="1"/>
          </p:cNvSpPr>
          <p:nvPr>
            <p:ph type="body" idx="1"/>
          </p:nvPr>
        </p:nvSpPr>
        <p:spPr>
          <a:xfrm>
            <a:off x="197802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4" name="Marcador de contenido 3"/>
          <p:cNvSpPr>
            <a:spLocks noGrp="1"/>
          </p:cNvSpPr>
          <p:nvPr>
            <p:ph sz="half" idx="2"/>
          </p:nvPr>
        </p:nvSpPr>
        <p:spPr>
          <a:xfrm>
            <a:off x="197802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a:p>
        </p:txBody>
      </p:sp>
      <p:sp>
        <p:nvSpPr>
          <p:cNvPr id="5" name="Marcador de texto 4"/>
          <p:cNvSpPr>
            <a:spLocks noGrp="1"/>
          </p:cNvSpPr>
          <p:nvPr>
            <p:ph type="body" sz="quarter" idx="3"/>
          </p:nvPr>
        </p:nvSpPr>
        <p:spPr>
          <a:xfrm>
            <a:off x="6705472" y="1828800"/>
            <a:ext cx="4416552" cy="838200"/>
          </a:xfrm>
        </p:spPr>
        <p:txBody>
          <a:bodyPr rtlCol="0" anchor="ctr">
            <a:noAutofit/>
          </a:bodyPr>
          <a:lstStyle>
            <a:lvl1pPr marL="0" indent="0">
              <a:spcBef>
                <a:spcPts val="0"/>
              </a:spcBef>
              <a:buNone/>
              <a:defRPr sz="2400" b="0" cap="none"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smtClean="0"/>
              <a:t>Haga clic para modificar el estilo de texto del patrón</a:t>
            </a:r>
          </a:p>
        </p:txBody>
      </p:sp>
      <p:sp>
        <p:nvSpPr>
          <p:cNvPr id="6" name="Marcador de contenido 5"/>
          <p:cNvSpPr>
            <a:spLocks noGrp="1"/>
          </p:cNvSpPr>
          <p:nvPr>
            <p:ph sz="quarter" idx="4"/>
          </p:nvPr>
        </p:nvSpPr>
        <p:spPr>
          <a:xfrm>
            <a:off x="6705472" y="2743200"/>
            <a:ext cx="4416552" cy="3505200"/>
          </a:xfrm>
        </p:spPr>
        <p:txBody>
          <a:bodyPr rtlCol="0">
            <a:normAutofit/>
          </a:bodyPr>
          <a:lstStyle>
            <a:lvl1pPr>
              <a:defRPr sz="2000"/>
            </a:lvl1pPr>
            <a:lvl2pPr>
              <a:defRPr sz="1800"/>
            </a:lvl2pPr>
            <a:lvl3pPr>
              <a:defRPr sz="1600"/>
            </a:lvl3pPr>
            <a:lvl4pPr>
              <a:defRPr sz="1400"/>
            </a:lvl4pPr>
            <a:lvl5pPr marL="2057400">
              <a:defRPr sz="1400"/>
            </a:lvl5pPr>
            <a:lvl6pPr marL="2057400">
              <a:defRPr sz="1400"/>
            </a:lvl6pPr>
            <a:lvl7pPr marL="2057400">
              <a:defRPr sz="1400"/>
            </a:lvl7pPr>
            <a:lvl8pPr marL="2057400">
              <a:defRPr sz="1400"/>
            </a:lvl8pPr>
            <a:lvl9pPr marL="2057400">
              <a:defRPr sz="1400"/>
            </a:lvl9pPr>
          </a:lstStyle>
          <a:p>
            <a:pPr lvl="0" rtl="0"/>
            <a:r>
              <a:rPr lang="es-ES" smtClean="0"/>
              <a:t>Haga clic para modificar el estilo de texto del patrón</a:t>
            </a:r>
          </a:p>
          <a:p>
            <a:pPr lvl="1" rtl="0"/>
            <a:r>
              <a:rPr lang="es-ES" smtClean="0"/>
              <a:t>Segundo nivel</a:t>
            </a:r>
          </a:p>
          <a:p>
            <a:pPr lvl="2" rtl="0"/>
            <a:r>
              <a:rPr lang="es-ES" smtClean="0"/>
              <a:t>Tercer nivel</a:t>
            </a:r>
          </a:p>
          <a:p>
            <a:pPr lvl="3" rtl="0"/>
            <a:r>
              <a:rPr lang="es-ES" smtClean="0"/>
              <a:t>Cuarto nivel</a:t>
            </a:r>
          </a:p>
          <a:p>
            <a:pPr lvl="4" rtl="0"/>
            <a:r>
              <a:rPr lang="es-ES" smtClean="0"/>
              <a:t>Quinto nivel</a:t>
            </a:r>
            <a:endParaRPr/>
          </a:p>
        </p:txBody>
      </p:sp>
      <p:sp>
        <p:nvSpPr>
          <p:cNvPr id="8" name="Marcador de pie de página 7"/>
          <p:cNvSpPr>
            <a:spLocks noGrp="1"/>
          </p:cNvSpPr>
          <p:nvPr>
            <p:ph type="ftr" sz="quarter" idx="11"/>
          </p:nvPr>
        </p:nvSpPr>
        <p:spPr/>
        <p:txBody>
          <a:bodyPr rtlCol="0"/>
          <a:lstStyle/>
          <a:p>
            <a:pPr rtl="0"/>
            <a:r>
              <a:rPr lang="es"/>
              <a:t>Agregar un pie de página</a:t>
            </a:r>
            <a:endParaRPr/>
          </a:p>
        </p:txBody>
      </p:sp>
      <p:sp>
        <p:nvSpPr>
          <p:cNvPr id="7" name="Marcador de fecha 6"/>
          <p:cNvSpPr>
            <a:spLocks noGrp="1"/>
          </p:cNvSpPr>
          <p:nvPr>
            <p:ph type="dt" sz="half" idx="10"/>
          </p:nvPr>
        </p:nvSpPr>
        <p:spPr/>
        <p:txBody>
          <a:bodyPr rtlCol="0"/>
          <a:lstStyle/>
          <a:p>
            <a:pPr rtl="0"/>
            <a:fld id="{077DD7F2-74CF-475A-AC34-B94B63703A39}" type="datetime1">
              <a:rPr lang="es-ES" smtClean="0"/>
              <a:t>19/02/2019</a:t>
            </a:fld>
            <a:endParaRPr/>
          </a:p>
        </p:txBody>
      </p:sp>
      <p:sp>
        <p:nvSpPr>
          <p:cNvPr id="9" name="Marcador de número de diapositiva 8"/>
          <p:cNvSpPr>
            <a:spLocks noGrp="1"/>
          </p:cNvSpPr>
          <p:nvPr>
            <p:ph type="sldNum" sz="quarter" idx="12"/>
          </p:nvPr>
        </p:nvSpPr>
        <p:spPr/>
        <p:txBody>
          <a:bodyPr rtlCol="0"/>
          <a:lstStyle/>
          <a:p>
            <a:pPr rtl="0"/>
            <a:fld id="{2A013F82-EE5E-44EE-A61D-E31C6657F26F}" type="slidenum">
              <a:rPr/>
              <a:t>‹Nº›</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smtClean="0"/>
              <a:t>Haga clic para modificar el estilo de título del patrón</a:t>
            </a:r>
            <a:endParaRPr lang="es-ES" noProof="0" dirty="0"/>
          </a:p>
        </p:txBody>
      </p:sp>
      <p:sp>
        <p:nvSpPr>
          <p:cNvPr id="4" name="Marcador de pie de página 3"/>
          <p:cNvSpPr>
            <a:spLocks noGrp="1"/>
          </p:cNvSpPr>
          <p:nvPr>
            <p:ph type="ftr" sz="quarter" idx="11"/>
          </p:nvPr>
        </p:nvSpPr>
        <p:spPr/>
        <p:txBody>
          <a:bodyPr rtlCol="0"/>
          <a:lstStyle/>
          <a:p>
            <a:pPr rtl="0"/>
            <a:r>
              <a:rPr lang="es-ES" noProof="0" dirty="0"/>
              <a:t>Agregar un pie de página</a:t>
            </a:r>
          </a:p>
        </p:txBody>
      </p:sp>
      <p:sp>
        <p:nvSpPr>
          <p:cNvPr id="3" name="Marcador de fecha 2"/>
          <p:cNvSpPr>
            <a:spLocks noGrp="1"/>
          </p:cNvSpPr>
          <p:nvPr>
            <p:ph type="dt" sz="half" idx="10"/>
          </p:nvPr>
        </p:nvSpPr>
        <p:spPr/>
        <p:txBody>
          <a:bodyPr rtlCol="0"/>
          <a:lstStyle/>
          <a:p>
            <a:pPr rtl="0"/>
            <a:fld id="{30611B81-603A-4655-A59B-3238A11347C4}" type="datetime1">
              <a:rPr lang="es-ES" noProof="0" smtClean="0"/>
              <a:t>19/02/2019</a:t>
            </a:fld>
            <a:endParaRPr lang="es-ES" noProof="0" dirty="0"/>
          </a:p>
        </p:txBody>
      </p:sp>
      <p:sp>
        <p:nvSpPr>
          <p:cNvPr id="5" name="Marcador de número de diapositiva 4"/>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pic>
        <p:nvPicPr>
          <p:cNvPr id="6" name="Imagen 5" descr="Ola marina gigante (semitransparente)" title="Ola marina"/>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sp>
        <p:nvSpPr>
          <p:cNvPr id="3" name="Marcador de pie de página 2"/>
          <p:cNvSpPr>
            <a:spLocks noGrp="1"/>
          </p:cNvSpPr>
          <p:nvPr>
            <p:ph type="ftr" sz="quarter" idx="11"/>
          </p:nvPr>
        </p:nvSpPr>
        <p:spPr/>
        <p:txBody>
          <a:bodyPr rtlCol="0"/>
          <a:lstStyle/>
          <a:p>
            <a:pPr rtl="0"/>
            <a:r>
              <a:rPr lang="es-ES" noProof="0" dirty="0"/>
              <a:t>Agregar un pie de página</a:t>
            </a:r>
          </a:p>
        </p:txBody>
      </p:sp>
      <p:sp>
        <p:nvSpPr>
          <p:cNvPr id="2" name="Marcador de fecha 1"/>
          <p:cNvSpPr>
            <a:spLocks noGrp="1"/>
          </p:cNvSpPr>
          <p:nvPr>
            <p:ph type="dt" sz="half" idx="10"/>
          </p:nvPr>
        </p:nvSpPr>
        <p:spPr/>
        <p:txBody>
          <a:bodyPr rtlCol="0"/>
          <a:lstStyle/>
          <a:p>
            <a:pPr rtl="0"/>
            <a:fld id="{AE880524-60CA-48DD-86A4-859CA521E7CC}" type="datetime1">
              <a:rPr lang="es-ES" noProof="0" smtClean="0"/>
              <a:t>19/02/2019</a:t>
            </a:fld>
            <a:endParaRPr lang="es-ES" noProof="0" dirty="0"/>
          </a:p>
        </p:txBody>
      </p:sp>
      <p:sp>
        <p:nvSpPr>
          <p:cNvPr id="4" name="Marcador de número de diapositiva 3"/>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979613" y="588963"/>
            <a:ext cx="3657600" cy="2840037"/>
          </a:xfrm>
        </p:spPr>
        <p:txBody>
          <a:bodyPr rtlCol="0" anchor="b">
            <a:noAutofit/>
          </a:bodyPr>
          <a:lstStyle>
            <a:lvl1pPr algn="l">
              <a:lnSpc>
                <a:spcPct val="80000"/>
              </a:lnSpc>
              <a:defRPr sz="3600" b="0">
                <a:solidFill>
                  <a:schemeClr val="tx1"/>
                </a:solidFill>
              </a:defRPr>
            </a:lvl1pPr>
          </a:lstStyle>
          <a:p>
            <a:pPr rtl="0"/>
            <a:r>
              <a:rPr lang="es-ES" noProof="0" smtClean="0"/>
              <a:t>Haga clic para modificar el estilo de título del patrón</a:t>
            </a:r>
            <a:endParaRPr lang="es-ES" noProof="0" dirty="0"/>
          </a:p>
        </p:txBody>
      </p:sp>
      <p:sp>
        <p:nvSpPr>
          <p:cNvPr id="3" name="Marcador de contenido 2"/>
          <p:cNvSpPr>
            <a:spLocks noGrp="1"/>
          </p:cNvSpPr>
          <p:nvPr>
            <p:ph idx="1"/>
          </p:nvPr>
        </p:nvSpPr>
        <p:spPr>
          <a:xfrm>
            <a:off x="6094414" y="588963"/>
            <a:ext cx="5486400" cy="5580061"/>
          </a:xfrm>
        </p:spPr>
        <p:txBody>
          <a:bodyPr rtlCol="0">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rtl="0"/>
            <a:r>
              <a:rPr lang="es-ES" noProof="0" smtClean="0"/>
              <a:t>Haga clic para modificar el estilo de texto del patrón</a:t>
            </a:r>
          </a:p>
          <a:p>
            <a:pPr lvl="1" rtl="0"/>
            <a:r>
              <a:rPr lang="es-ES" noProof="0" smtClean="0"/>
              <a:t>Segundo nivel</a:t>
            </a:r>
          </a:p>
          <a:p>
            <a:pPr lvl="2" rtl="0"/>
            <a:r>
              <a:rPr lang="es-ES" noProof="0" smtClean="0"/>
              <a:t>Tercer nivel</a:t>
            </a:r>
          </a:p>
          <a:p>
            <a:pPr lvl="3" rtl="0"/>
            <a:r>
              <a:rPr lang="es-ES" noProof="0" smtClean="0"/>
              <a:t>Cuarto nivel</a:t>
            </a:r>
          </a:p>
          <a:p>
            <a:pPr lvl="4" rtl="0"/>
            <a:r>
              <a:rPr lang="es-ES" noProof="0" smtClean="0"/>
              <a:t>Quinto nivel</a:t>
            </a:r>
            <a:endParaRPr lang="es-ES" noProof="0" dirty="0"/>
          </a:p>
        </p:txBody>
      </p:sp>
      <p:sp>
        <p:nvSpPr>
          <p:cNvPr id="4" name="Marcador de texto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9B5261A4-B8BB-4C55-BE38-4435500E81A0}"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t>‹Nº›</a:t>
            </a:fld>
            <a:endParaRPr lang="es-ES" noProof="0" dirty="0"/>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979613" y="588963"/>
            <a:ext cx="3657600" cy="2840038"/>
          </a:xfrm>
        </p:spPr>
        <p:txBody>
          <a:bodyPr rtlCol="0" anchor="b">
            <a:normAutofit/>
          </a:bodyPr>
          <a:lstStyle>
            <a:lvl1pPr algn="l">
              <a:lnSpc>
                <a:spcPct val="80000"/>
              </a:lnSpc>
              <a:defRPr sz="3600" b="0" i="0" baseline="0">
                <a:solidFill>
                  <a:schemeClr val="tx1"/>
                </a:solidFill>
              </a:defRPr>
            </a:lvl1pPr>
          </a:lstStyle>
          <a:p>
            <a:pPr rtl="0"/>
            <a:r>
              <a:rPr lang="es-ES" noProof="0" smtClean="0"/>
              <a:t>Haga clic para modificar el estilo de título del patrón</a:t>
            </a:r>
            <a:endParaRPr lang="es-ES" noProof="0" dirty="0"/>
          </a:p>
        </p:txBody>
      </p:sp>
      <p:sp>
        <p:nvSpPr>
          <p:cNvPr id="8" name="Rectángulo 7"/>
          <p:cNvSpPr/>
          <p:nvPr/>
        </p:nvSpPr>
        <p:spPr>
          <a:xfrm>
            <a:off x="6094461" y="588963"/>
            <a:ext cx="5486352" cy="5580062"/>
          </a:xfrm>
          <a:prstGeom prst="rect">
            <a:avLst/>
          </a:prstGeom>
          <a:solidFill>
            <a:srgbClr val="1B5D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6307494" y="805658"/>
            <a:ext cx="5060286" cy="5146672"/>
          </a:xfrm>
          <a:solidFill>
            <a:schemeClr val="bg2"/>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smtClean="0"/>
              <a:t>Haga clic en el icono para agregar una imagen</a:t>
            </a:r>
            <a:endParaRPr lang="es-ES" noProof="0" dirty="0"/>
          </a:p>
        </p:txBody>
      </p:sp>
      <p:sp>
        <p:nvSpPr>
          <p:cNvPr id="4" name="Marcador de texto 3"/>
          <p:cNvSpPr>
            <a:spLocks noGrp="1"/>
          </p:cNvSpPr>
          <p:nvPr>
            <p:ph type="body" sz="half" idx="2"/>
          </p:nvPr>
        </p:nvSpPr>
        <p:spPr>
          <a:xfrm>
            <a:off x="1979613" y="3581399"/>
            <a:ext cx="3657600" cy="2587625"/>
          </a:xfrm>
        </p:spPr>
        <p:txBody>
          <a:bodyPr rtlCol="0">
            <a:normAutofit/>
          </a:bodyPr>
          <a:lstStyle>
            <a:lvl1pPr marL="0" indent="0">
              <a:lnSpc>
                <a:spcPct val="11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smtClean="0"/>
              <a:t>Haga clic para modificar el estilo de texto del patrón</a:t>
            </a:r>
          </a:p>
        </p:txBody>
      </p:sp>
      <p:sp>
        <p:nvSpPr>
          <p:cNvPr id="6" name="Marcador de pie de página 5"/>
          <p:cNvSpPr>
            <a:spLocks noGrp="1"/>
          </p:cNvSpPr>
          <p:nvPr>
            <p:ph type="ftr" sz="quarter" idx="11"/>
          </p:nvPr>
        </p:nvSpPr>
        <p:spPr/>
        <p:txBody>
          <a:bodyPr rtlCol="0"/>
          <a:lstStyle/>
          <a:p>
            <a:pPr rtl="0"/>
            <a:r>
              <a:rPr lang="es-ES" noProof="0" dirty="0"/>
              <a:t>Agregar un pie de página</a:t>
            </a:r>
          </a:p>
        </p:txBody>
      </p:sp>
      <p:sp>
        <p:nvSpPr>
          <p:cNvPr id="5" name="Marcador de posición de fecha 4"/>
          <p:cNvSpPr>
            <a:spLocks noGrp="1"/>
          </p:cNvSpPr>
          <p:nvPr>
            <p:ph type="dt" sz="half" idx="10"/>
          </p:nvPr>
        </p:nvSpPr>
        <p:spPr/>
        <p:txBody>
          <a:bodyPr rtlCol="0"/>
          <a:lstStyle/>
          <a:p>
            <a:pPr rtl="0"/>
            <a:fld id="{59BB6213-CE98-4524-8F73-794ED0601A51}" type="datetime1">
              <a:rPr lang="es-ES" noProof="0" smtClean="0"/>
              <a:t>19/02/2019</a:t>
            </a:fld>
            <a:endParaRPr lang="es-ES" noProof="0" dirty="0"/>
          </a:p>
        </p:txBody>
      </p:sp>
      <p:sp>
        <p:nvSpPr>
          <p:cNvPr id="7" name="Marcador de número de diapositiva 6"/>
          <p:cNvSpPr>
            <a:spLocks noGrp="1"/>
          </p:cNvSpPr>
          <p:nvPr>
            <p:ph type="sldNum" sz="quarter" idx="12"/>
          </p:nvPr>
        </p:nvSpPr>
        <p:spPr/>
        <p:txBody>
          <a:bodyPr rtlCol="0"/>
          <a:lstStyle/>
          <a:p>
            <a:pPr rtl="0"/>
            <a:fld id="{2A013F82-EE5E-44EE-A61D-E31C6657F26F}" type="slidenum">
              <a:rPr lang="es-ES" noProof="0"/>
              <a:pPr rtl="0"/>
              <a:t>‹Nº›</a:t>
            </a:fld>
            <a:endParaRPr lang="es-ES" noProof="0" dirty="0"/>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
              <a:srgbClr val="06171C"/>
            </a:gs>
            <a:gs pos="100000">
              <a:srgbClr val="134251"/>
            </a:gs>
            <a:gs pos="65000">
              <a:srgbClr val="134251"/>
            </a:gs>
          </a:gsLst>
          <a:lin ang="8100000" scaled="1"/>
          <a:tileRect/>
        </a:gradFill>
        <a:effectLst/>
      </p:bgPr>
    </p:bg>
    <p:spTree>
      <p:nvGrpSpPr>
        <p:cNvPr id="1" name=""/>
        <p:cNvGrpSpPr/>
        <p:nvPr/>
      </p:nvGrpSpPr>
      <p:grpSpPr>
        <a:xfrm>
          <a:off x="0" y="0"/>
          <a:ext cx="0" cy="0"/>
          <a:chOff x="0" y="0"/>
          <a:chExt cx="0" cy="0"/>
        </a:xfrm>
      </p:grpSpPr>
      <p:pic>
        <p:nvPicPr>
          <p:cNvPr id="7" name="Imagen 6" descr="Ola marina gigante (semitransparente)" title="Ola marina"/>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 y="56"/>
            <a:ext cx="12188824" cy="6857887"/>
          </a:xfrm>
          <a:prstGeom prst="rect">
            <a:avLst/>
          </a:prstGeom>
        </p:spPr>
      </p:pic>
      <p:pic>
        <p:nvPicPr>
          <p:cNvPr id="10" name="Imagen 9" descr="Ola marina gigante"/>
          <p:cNvPicPr>
            <a:picLocks noChangeAspect="1"/>
          </p:cNvPicPr>
          <p:nvPr/>
        </p:nvPicPr>
        <p:blipFill rotWithShape="1">
          <a:blip r:embed="rId14" cstate="print">
            <a:extLst>
              <a:ext uri="{28A0092B-C50C-407E-A947-70E740481C1C}">
                <a14:useLocalDpi xmlns:a14="http://schemas.microsoft.com/office/drawing/2010/main" val="0"/>
              </a:ext>
            </a:extLst>
          </a:blip>
          <a:srcRect/>
          <a:stretch/>
        </p:blipFill>
        <p:spPr>
          <a:xfrm>
            <a:off x="-1" y="0"/>
            <a:ext cx="1234758" cy="6857942"/>
          </a:xfrm>
          <a:prstGeom prst="rect">
            <a:avLst/>
          </a:prstGeom>
        </p:spPr>
      </p:pic>
      <p:sp>
        <p:nvSpPr>
          <p:cNvPr id="9" name="Rectángulo 8"/>
          <p:cNvSpPr/>
          <p:nvPr/>
        </p:nvSpPr>
        <p:spPr>
          <a:xfrm>
            <a:off x="1006156" y="0"/>
            <a:ext cx="228601" cy="6858000"/>
          </a:xfrm>
          <a:prstGeom prst="rect">
            <a:avLst/>
          </a:prstGeom>
          <a:solidFill>
            <a:srgbClr val="134251">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dirty="0"/>
          </a:p>
        </p:txBody>
      </p:sp>
      <p:sp>
        <p:nvSpPr>
          <p:cNvPr id="2" name="Marcador de título 1"/>
          <p:cNvSpPr>
            <a:spLocks noGrp="1"/>
          </p:cNvSpPr>
          <p:nvPr>
            <p:ph type="title"/>
          </p:nvPr>
        </p:nvSpPr>
        <p:spPr>
          <a:xfrm>
            <a:off x="1979612" y="381000"/>
            <a:ext cx="9144001" cy="1219200"/>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979612" y="1828800"/>
            <a:ext cx="9144001" cy="4419600"/>
          </a:xfrm>
          <a:prstGeom prst="rect">
            <a:avLst/>
          </a:prstGeom>
        </p:spPr>
        <p:txBody>
          <a:bodyPr vert="horz" lIns="91440" tIns="45720" rIns="9144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ie de página 4"/>
          <p:cNvSpPr>
            <a:spLocks noGrp="1"/>
          </p:cNvSpPr>
          <p:nvPr>
            <p:ph type="ftr" sz="quarter" idx="3"/>
          </p:nvPr>
        </p:nvSpPr>
        <p:spPr>
          <a:xfrm>
            <a:off x="1979611" y="6400800"/>
            <a:ext cx="5954834" cy="276228"/>
          </a:xfrm>
          <a:prstGeom prst="rect">
            <a:avLst/>
          </a:prstGeom>
        </p:spPr>
        <p:txBody>
          <a:bodyPr vert="horz" lIns="91440" tIns="45720" rIns="91440" bIns="45720" rtlCol="0" anchor="ctr"/>
          <a:lstStyle>
            <a:lvl1pPr algn="l">
              <a:defRPr sz="1100">
                <a:solidFill>
                  <a:schemeClr val="tx1">
                    <a:tint val="75000"/>
                  </a:schemeClr>
                </a:solidFill>
              </a:defRPr>
            </a:lvl1pPr>
          </a:lstStyle>
          <a:p>
            <a:pPr rtl="0"/>
            <a:r>
              <a:rPr lang="es-ES" noProof="0" dirty="0"/>
              <a:t>Agregar un pie de página</a:t>
            </a:r>
          </a:p>
        </p:txBody>
      </p:sp>
      <p:sp>
        <p:nvSpPr>
          <p:cNvPr id="4" name="Marcador de fecha 3"/>
          <p:cNvSpPr>
            <a:spLocks noGrp="1"/>
          </p:cNvSpPr>
          <p:nvPr>
            <p:ph type="dt" sz="half" idx="2"/>
          </p:nvPr>
        </p:nvSpPr>
        <p:spPr>
          <a:xfrm>
            <a:off x="8228011" y="6400800"/>
            <a:ext cx="1548659"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356B0CAB-59C5-4DC7-8CAC-B0D925190B41}" type="datetime1">
              <a:rPr lang="es-ES" noProof="0" smtClean="0"/>
              <a:t>19/02/2019</a:t>
            </a:fld>
            <a:endParaRPr lang="es-ES" noProof="0" dirty="0"/>
          </a:p>
        </p:txBody>
      </p:sp>
      <p:sp>
        <p:nvSpPr>
          <p:cNvPr id="6" name="Marcador de número de diapositiva 5"/>
          <p:cNvSpPr>
            <a:spLocks noGrp="1"/>
          </p:cNvSpPr>
          <p:nvPr>
            <p:ph type="sldNum" sz="quarter" idx="4"/>
          </p:nvPr>
        </p:nvSpPr>
        <p:spPr>
          <a:xfrm>
            <a:off x="10056811" y="6400800"/>
            <a:ext cx="1066802" cy="276228"/>
          </a:xfrm>
          <a:prstGeom prst="rect">
            <a:avLst/>
          </a:prstGeom>
        </p:spPr>
        <p:txBody>
          <a:bodyPr vert="horz" lIns="91440" tIns="45720" rIns="91440" bIns="45720" rtlCol="0" anchor="ctr"/>
          <a:lstStyle>
            <a:lvl1pPr algn="r">
              <a:defRPr sz="1100">
                <a:solidFill>
                  <a:schemeClr val="tx1">
                    <a:tint val="75000"/>
                  </a:schemeClr>
                </a:solidFill>
              </a:defRPr>
            </a:lvl1pPr>
          </a:lstStyle>
          <a:p>
            <a:pPr rtl="0"/>
            <a:fld id="{2A013F82-EE5E-44EE-A61D-E31C6657F26F}" type="slidenum">
              <a:rPr lang="es-ES" noProof="0" smtClean="0"/>
              <a:pPr rtl="0"/>
              <a:t>‹Nº›</a:t>
            </a:fld>
            <a:endParaRPr lang="es-ES" noProof="0" dirty="0"/>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SzPct val="80000"/>
        <a:buFont typeface="Arial"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600"/>
        </a:spcBef>
        <a:buSzPct val="80000"/>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600"/>
        </a:spcBef>
        <a:buSzPct val="80000"/>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600"/>
        </a:spcBef>
        <a:buSzPct val="8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ítulo 3"/>
          <p:cNvSpPr>
            <a:spLocks noGrp="1"/>
          </p:cNvSpPr>
          <p:nvPr>
            <p:ph type="subTitle" idx="1"/>
          </p:nvPr>
        </p:nvSpPr>
        <p:spPr>
          <a:xfrm>
            <a:off x="6570603" y="2564904"/>
            <a:ext cx="5590357" cy="4725144"/>
          </a:xfrm>
        </p:spPr>
        <p:txBody>
          <a:bodyPr rtlCol="0">
            <a:normAutofit fontScale="92500" lnSpcReduction="20000"/>
          </a:bodyPr>
          <a:lstStyle/>
          <a:p>
            <a:pPr lvl="0" algn="just" eaLnBrk="0" fontAlgn="base" hangingPunct="0">
              <a:lnSpc>
                <a:spcPct val="100000"/>
              </a:lnSpc>
              <a:spcBef>
                <a:spcPct val="0"/>
              </a:spcBef>
              <a:spcAft>
                <a:spcPct val="0"/>
              </a:spcAft>
              <a:buSzTx/>
            </a:pPr>
            <a:r>
              <a:rPr lang="es-ES" dirty="0">
                <a:solidFill>
                  <a:srgbClr val="BFBFBF"/>
                </a:solidFill>
                <a:latin typeface="OpenSans" charset="0"/>
                <a:ea typeface="Times New Roman" panose="02020603050405020304" pitchFamily="18" charset="0"/>
                <a:cs typeface="Times New Roman" panose="02020603050405020304" pitchFamily="18" charset="0"/>
              </a:rPr>
              <a:t>zeolita es un sustrato filtrante de origen natural con grandes aplicaciones para la filtración de agua. </a:t>
            </a:r>
          </a:p>
          <a:p>
            <a:pPr lvl="0" algn="just" eaLnBrk="0" fontAlgn="base" hangingPunct="0">
              <a:lnSpc>
                <a:spcPct val="100000"/>
              </a:lnSpc>
              <a:spcBef>
                <a:spcPct val="0"/>
              </a:spcBef>
              <a:spcAft>
                <a:spcPct val="0"/>
              </a:spcAft>
              <a:buSzTx/>
            </a:pPr>
            <a:r>
              <a:rPr lang="es-ES" b="1" dirty="0">
                <a:solidFill>
                  <a:srgbClr val="BFBFBF"/>
                </a:solidFill>
                <a:latin typeface="OpenSans" charset="0"/>
                <a:ea typeface="Times New Roman" panose="02020603050405020304" pitchFamily="18" charset="0"/>
                <a:cs typeface="Times New Roman" panose="02020603050405020304" pitchFamily="18" charset="0"/>
              </a:rPr>
              <a:t>Su rendimiento es claramente superior al obtenido únicamente con filtros de carbón y filtros de arena los cuales combinados con zeolita potencializan la acción filtrante</a:t>
            </a:r>
            <a:r>
              <a:rPr lang="es-ES" dirty="0">
                <a:solidFill>
                  <a:srgbClr val="BFBFBF"/>
                </a:solidFill>
                <a:latin typeface="OpenSans" charset="0"/>
                <a:ea typeface="Times New Roman" panose="02020603050405020304" pitchFamily="18" charset="0"/>
                <a:cs typeface="Times New Roman" panose="02020603050405020304" pitchFamily="18" charset="0"/>
              </a:rPr>
              <a:t>. Su estructura está formada por minerales de origen volcánico cuya estructura está compuesta por cristales con una gran capacidad como intercambiadores de iones. Las zeolitas están formadas por canales cuyo diámetro no excede a los 0,5 </a:t>
            </a:r>
            <a:r>
              <a:rPr lang="es-ES" dirty="0" err="1">
                <a:solidFill>
                  <a:srgbClr val="BFBFBF"/>
                </a:solidFill>
                <a:latin typeface="OpenSans" charset="0"/>
                <a:ea typeface="Times New Roman" panose="02020603050405020304" pitchFamily="18" charset="0"/>
                <a:cs typeface="Times New Roman" panose="02020603050405020304" pitchFamily="18" charset="0"/>
              </a:rPr>
              <a:t>nm</a:t>
            </a:r>
            <a:r>
              <a:rPr lang="es-ES" dirty="0">
                <a:solidFill>
                  <a:srgbClr val="BFBFBF"/>
                </a:solidFill>
                <a:latin typeface="OpenSans" charset="0"/>
                <a:ea typeface="Times New Roman" panose="02020603050405020304" pitchFamily="18" charset="0"/>
                <a:cs typeface="Times New Roman" panose="02020603050405020304" pitchFamily="18" charset="0"/>
              </a:rPr>
              <a:t> por lo que puede considerarse un material micro poroso. Esta estructura se completa con partes de su superficie con poros de mayor diámetro. La capacidad intercambiadora de los iones presentes en estos canales posibilita la absorción de elementos </a:t>
            </a:r>
            <a:endParaRPr lang="es-ES" sz="1800" dirty="0">
              <a:solidFill>
                <a:schemeClr val="tx1"/>
              </a:solidFill>
              <a:latin typeface="Arial" panose="020B0604020202020204" pitchFamily="34" charset="0"/>
            </a:endParaRPr>
          </a:p>
          <a:p>
            <a:pPr rtl="0"/>
            <a:endParaRPr lang="es-ES" dirty="0"/>
          </a:p>
        </p:txBody>
      </p:sp>
      <p:sp>
        <p:nvSpPr>
          <p:cNvPr id="5" name="Rectangle 12"/>
          <p:cNvSpPr>
            <a:spLocks noChangeArrowheads="1"/>
          </p:cNvSpPr>
          <p:nvPr/>
        </p:nvSpPr>
        <p:spPr bwMode="auto">
          <a:xfrm>
            <a:off x="7174532" y="116632"/>
            <a:ext cx="4179858"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sz="2600" b="1" i="0" u="none" strike="noStrike" cap="none" normalizeH="0" baseline="0" dirty="0" smtClean="0">
                <a:ln>
                  <a:noFill/>
                </a:ln>
                <a:solidFill>
                  <a:srgbClr val="A6A6A6"/>
                </a:solidFill>
                <a:effectLst/>
                <a:latin typeface="OpenSans" charset="0"/>
                <a:ea typeface="Times New Roman" panose="02020603050405020304" pitchFamily="18" charset="0"/>
                <a:cs typeface="Arial" panose="020B0604020202020204" pitchFamily="34" charset="0"/>
              </a:rPr>
              <a:t>ZEOLITA EN EL PROCESO DE FILTRADO.</a:t>
            </a:r>
            <a:endParaRPr kumimoji="0" lang="es-ES"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n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
            <a:ext cx="6094412" cy="4297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Olas marinas (16x9)">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820144_TF02901025.potx" id="{1CE73384-869F-4331-A7DB-D58FE1313159}" vid="{4CD90215-9E2F-4AC3-8104-42BE7D0B1526}"/>
    </a:ext>
  </a:extLst>
</a:theme>
</file>

<file path=ppt/theme/theme2.xml><?xml version="1.0" encoding="utf-8"?>
<a:theme xmlns:a="http://schemas.openxmlformats.org/drawingml/2006/main" name="Tema de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a de Office">
  <a:themeElements>
    <a:clrScheme name="Ocean Waves">
      <a:dk1>
        <a:sysClr val="windowText" lastClr="000000"/>
      </a:dk1>
      <a:lt1>
        <a:sysClr val="window" lastClr="FFFFFF"/>
      </a:lt1>
      <a:dk2>
        <a:srgbClr val="134251"/>
      </a:dk2>
      <a:lt2>
        <a:srgbClr val="83BEC0"/>
      </a:lt2>
      <a:accent1>
        <a:srgbClr val="339C9F"/>
      </a:accent1>
      <a:accent2>
        <a:srgbClr val="E68010"/>
      </a:accent2>
      <a:accent3>
        <a:srgbClr val="8EB414"/>
      </a:accent3>
      <a:accent4>
        <a:srgbClr val="0CB89B"/>
      </a:accent4>
      <a:accent5>
        <a:srgbClr val="ECB720"/>
      </a:accent5>
      <a:accent6>
        <a:srgbClr val="319762"/>
      </a:accent6>
      <a:hlink>
        <a:srgbClr val="E68010"/>
      </a:hlink>
      <a:folHlink>
        <a:srgbClr val="339C9F"/>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5C5BB1-9D2C-412A-AE6C-0FC75190A4CE}">
  <ds:schemaRefs>
    <ds:schemaRef ds:uri="http://purl.org/dc/terms/"/>
    <ds:schemaRef ds:uri="http://purl.org/dc/dcmitype/"/>
    <ds:schemaRef ds:uri="http://schemas.microsoft.com/office/2006/documentManagement/type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40262f94-9f35-4ac3-9a90-690165a166b7"/>
    <ds:schemaRef ds:uri="a4f35948-e619-41b3-aa29-22878b09cfd2"/>
  </ds:schemaRefs>
</ds:datastoreItem>
</file>

<file path=customXml/itemProps2.xml><?xml version="1.0" encoding="utf-8"?>
<ds:datastoreItem xmlns:ds="http://schemas.openxmlformats.org/officeDocument/2006/customXml" ds:itemID="{E6A2223A-9182-462D-922F-5606A5A907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B6DE00F-F2BC-4082-AB87-D0D78777DE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Presentación de olas marinas (panorámica)</Template>
  <TotalTime>31</TotalTime>
  <Words>25</Words>
  <Application>Microsoft Office PowerPoint</Application>
  <PresentationFormat>Personalizado</PresentationFormat>
  <Paragraphs>4</Paragraphs>
  <Slides>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Century Gothic</vt:lpstr>
      <vt:lpstr>OpenSans</vt:lpstr>
      <vt:lpstr>Times New Roman</vt:lpstr>
      <vt:lpstr>Olas marinas (16x9)</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Esteban Parada Seer</dc:creator>
  <cp:lastModifiedBy>Esteban Parada Seer</cp:lastModifiedBy>
  <cp:revision>5</cp:revision>
  <dcterms:created xsi:type="dcterms:W3CDTF">2019-02-19T22:47:38Z</dcterms:created>
  <dcterms:modified xsi:type="dcterms:W3CDTF">2019-02-19T23:18:53Z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