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38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02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8814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467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4845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087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244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07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02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72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6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02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90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87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13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82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89646-1222-4892-9EE2-AFA9BBC21E33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07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 smtClean="0"/>
              <a:t>Учебный проект по ООП</a:t>
            </a:r>
            <a:br>
              <a:rPr lang="ru-RU" sz="4800" dirty="0" smtClean="0"/>
            </a:br>
            <a:r>
              <a:rPr lang="ru-RU" sz="4800" dirty="0" smtClean="0"/>
              <a:t>Карточная игра </a:t>
            </a:r>
            <a:r>
              <a:rPr lang="en-US" sz="4800" dirty="0" smtClean="0"/>
              <a:t>“</a:t>
            </a:r>
            <a:r>
              <a:rPr lang="ru-RU" sz="4800" dirty="0" smtClean="0"/>
              <a:t>Дурак</a:t>
            </a:r>
            <a:r>
              <a:rPr lang="en-US" sz="4800" dirty="0" smtClean="0"/>
              <a:t>”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955973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10341"/>
            <a:ext cx="3811539" cy="720436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ScoreTable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30037"/>
            <a:ext cx="8596668" cy="471132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Реализует поведение таблиц</a:t>
            </a:r>
            <a:r>
              <a:rPr lang="ru-RU" dirty="0"/>
              <a:t>ы</a:t>
            </a:r>
            <a:r>
              <a:rPr lang="ru-RU" dirty="0" smtClean="0"/>
              <a:t> рекордов</a:t>
            </a:r>
          </a:p>
          <a:p>
            <a:pPr marL="0" indent="0">
              <a:buNone/>
            </a:pPr>
            <a:r>
              <a:rPr lang="ru-RU" dirty="0" smtClean="0"/>
              <a:t>Поля</a:t>
            </a:r>
            <a:r>
              <a:rPr lang="en-US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</a:t>
            </a:r>
            <a:r>
              <a:rPr lang="en-US" dirty="0" smtClean="0"/>
              <a:t>inners – </a:t>
            </a:r>
            <a:r>
              <a:rPr lang="ru-RU" dirty="0" smtClean="0"/>
              <a:t>список имен победителей</a:t>
            </a:r>
            <a:r>
              <a:rPr lang="en-US" dirty="0"/>
              <a:t> </a:t>
            </a:r>
            <a:r>
              <a:rPr lang="en-US" smtClean="0"/>
              <a:t>– List&lt;String&gt;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7658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60465"/>
            <a:ext cx="7427575" cy="911630"/>
          </a:xfrm>
        </p:spPr>
        <p:txBody>
          <a:bodyPr/>
          <a:lstStyle/>
          <a:p>
            <a:r>
              <a:rPr lang="ru-RU" dirty="0" smtClean="0"/>
              <a:t>Консольное приложение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62545"/>
            <a:ext cx="8596668" cy="4172990"/>
          </a:xfrm>
        </p:spPr>
        <p:txBody>
          <a:bodyPr/>
          <a:lstStyle/>
          <a:p>
            <a:r>
              <a:rPr lang="ru-RU" dirty="0" smtClean="0"/>
              <a:t>Количество игроков </a:t>
            </a:r>
            <a:r>
              <a:rPr lang="ru-RU" u="sng" dirty="0" smtClean="0"/>
              <a:t>от 2 до 4 </a:t>
            </a:r>
          </a:p>
          <a:p>
            <a:r>
              <a:rPr lang="ru-RU" dirty="0" smtClean="0"/>
              <a:t>Минимум 1 игрок человек</a:t>
            </a:r>
          </a:p>
          <a:p>
            <a:r>
              <a:rPr lang="ru-RU" dirty="0" smtClean="0"/>
              <a:t>Выбор количества реальных и </a:t>
            </a:r>
            <a:r>
              <a:rPr lang="en-US" dirty="0" smtClean="0"/>
              <a:t>“</a:t>
            </a:r>
            <a:r>
              <a:rPr lang="ru-RU" dirty="0" smtClean="0"/>
              <a:t>ботов-игроков</a:t>
            </a:r>
            <a:r>
              <a:rPr lang="en-US" dirty="0" smtClean="0"/>
              <a:t>”</a:t>
            </a:r>
            <a:endParaRPr lang="ru-RU" dirty="0" smtClean="0"/>
          </a:p>
          <a:p>
            <a:r>
              <a:rPr lang="ru-RU" dirty="0" smtClean="0"/>
              <a:t>Колода 36 карт</a:t>
            </a:r>
          </a:p>
          <a:p>
            <a:r>
              <a:rPr lang="ru-RU" dirty="0" smtClean="0"/>
              <a:t>Очередность хода игроков присваивается по порядку (наименьший козырь</a:t>
            </a:r>
            <a:r>
              <a:rPr lang="en-US" dirty="0" smtClean="0"/>
              <a:t>?)</a:t>
            </a:r>
            <a:endParaRPr lang="ru-RU" dirty="0" smtClean="0"/>
          </a:p>
          <a:p>
            <a:r>
              <a:rPr lang="ru-RU" dirty="0" smtClean="0"/>
              <a:t>Козырная масть определяется верхней картой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34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99" y="399011"/>
            <a:ext cx="7725469" cy="593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2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84915" y="183880"/>
            <a:ext cx="3129895" cy="82018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Перечисления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7705" y="183880"/>
            <a:ext cx="5299516" cy="5611091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ru-RU" dirty="0" smtClean="0">
                <a:solidFill>
                  <a:schemeClr val="tx1"/>
                </a:solidFill>
              </a:rPr>
              <a:t>Перечисление </a:t>
            </a:r>
            <a:r>
              <a:rPr lang="en-US" dirty="0" err="1" smtClean="0">
                <a:solidFill>
                  <a:schemeClr val="tx1"/>
                </a:solidFill>
              </a:rPr>
              <a:t>NominalsType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ru-RU" dirty="0" smtClean="0">
                <a:solidFill>
                  <a:schemeClr val="tx1"/>
                </a:solidFill>
              </a:rPr>
              <a:t>тип карты по силе (чис</a:t>
            </a:r>
            <a:r>
              <a:rPr lang="ru-RU" dirty="0">
                <a:solidFill>
                  <a:schemeClr val="tx1"/>
                </a:solidFill>
              </a:rPr>
              <a:t>л</a:t>
            </a:r>
            <a:r>
              <a:rPr lang="ru-RU" dirty="0" smtClean="0">
                <a:solidFill>
                  <a:schemeClr val="tx1"/>
                </a:solidFill>
              </a:rPr>
              <a:t>овое значение)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6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7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8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9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10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J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Q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K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27221" y="1221969"/>
            <a:ext cx="4073238" cy="2118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Перечисление </a:t>
            </a:r>
            <a:r>
              <a:rPr lang="en-US" dirty="0" err="1" smtClean="0"/>
              <a:t>SuitType</a:t>
            </a:r>
            <a:r>
              <a:rPr lang="en-US" dirty="0" smtClean="0"/>
              <a:t> – </a:t>
            </a:r>
            <a:r>
              <a:rPr lang="ru-RU" dirty="0" smtClean="0"/>
              <a:t>тип масти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Clubs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Diamonds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Spades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Hearts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0601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9021" y="160712"/>
            <a:ext cx="4310303" cy="919943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Card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2024" y="1080655"/>
            <a:ext cx="6829059" cy="5586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Card – </a:t>
            </a:r>
            <a:r>
              <a:rPr lang="ru-RU" sz="2000" dirty="0" smtClean="0"/>
              <a:t>класс, описывающий свойства карты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Поля</a:t>
            </a:r>
            <a:r>
              <a:rPr lang="en-US" sz="2000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s</a:t>
            </a:r>
            <a:r>
              <a:rPr lang="en-US" sz="2000" dirty="0" smtClean="0"/>
              <a:t>uit – </a:t>
            </a:r>
            <a:r>
              <a:rPr lang="ru-RU" sz="2000" dirty="0" smtClean="0"/>
              <a:t>масть – тип </a:t>
            </a:r>
            <a:r>
              <a:rPr lang="en-US" sz="2000" dirty="0" err="1" smtClean="0"/>
              <a:t>SuitType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nominal – </a:t>
            </a:r>
            <a:r>
              <a:rPr lang="ru-RU" sz="2000" dirty="0" smtClean="0"/>
              <a:t>сила – тип </a:t>
            </a:r>
            <a:r>
              <a:rPr lang="en-US" sz="2000" dirty="0" err="1" smtClean="0"/>
              <a:t>NominalsType</a:t>
            </a:r>
            <a:endParaRPr lang="en-US" sz="20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isTrump</a:t>
            </a:r>
            <a:r>
              <a:rPr lang="en-US" sz="2000" dirty="0" smtClean="0"/>
              <a:t>  - </a:t>
            </a:r>
            <a:r>
              <a:rPr lang="ru-RU" sz="2000" dirty="0" smtClean="0"/>
              <a:t>козырь или нет – тип </a:t>
            </a:r>
            <a:r>
              <a:rPr lang="en-US" sz="2000" dirty="0" err="1" smtClean="0"/>
              <a:t>bool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Конструктор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Card(</a:t>
            </a:r>
            <a:r>
              <a:rPr lang="en-US" sz="2000" dirty="0" err="1" smtClean="0"/>
              <a:t>SuitType</a:t>
            </a:r>
            <a:r>
              <a:rPr lang="en-US" sz="2000" dirty="0"/>
              <a:t> </a:t>
            </a:r>
            <a:r>
              <a:rPr lang="en-US" sz="2000" dirty="0" smtClean="0"/>
              <a:t>_suit, </a:t>
            </a:r>
            <a:r>
              <a:rPr lang="en-US" sz="2000" dirty="0" err="1" smtClean="0"/>
              <a:t>NominalsType</a:t>
            </a:r>
            <a:r>
              <a:rPr lang="en-US" sz="2000" dirty="0" smtClean="0"/>
              <a:t> _</a:t>
            </a:r>
            <a:r>
              <a:rPr lang="en-US" sz="2000" dirty="0" err="1" smtClean="0"/>
              <a:t>nominals</a:t>
            </a:r>
            <a:r>
              <a:rPr lang="en-US" sz="2000" dirty="0" smtClean="0"/>
              <a:t>,  </a:t>
            </a:r>
            <a:r>
              <a:rPr lang="en-US" sz="2000" dirty="0" err="1" smtClean="0"/>
              <a:t>bool</a:t>
            </a:r>
            <a:r>
              <a:rPr lang="en-US" sz="2000" dirty="0" smtClean="0"/>
              <a:t> _</a:t>
            </a:r>
            <a:r>
              <a:rPr lang="en-US" sz="2000" dirty="0" err="1" smtClean="0"/>
              <a:t>isTrump</a:t>
            </a:r>
            <a:r>
              <a:rPr lang="en-US" sz="2000" dirty="0" smtClean="0"/>
              <a:t>) </a:t>
            </a:r>
          </a:p>
          <a:p>
            <a:pPr marL="0" indent="0">
              <a:buNone/>
            </a:pPr>
            <a:r>
              <a:rPr lang="ru-RU" sz="2000" dirty="0" smtClean="0"/>
              <a:t>Методы</a:t>
            </a:r>
            <a:r>
              <a:rPr lang="en-US" sz="2000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GetCard</a:t>
            </a:r>
            <a:r>
              <a:rPr lang="en-US" sz="2000" dirty="0" smtClean="0"/>
              <a:t>() – </a:t>
            </a:r>
            <a:r>
              <a:rPr lang="ru-RU" sz="2000" dirty="0" smtClean="0"/>
              <a:t>возвращает информацию о карте </a:t>
            </a:r>
            <a:endParaRPr lang="en-US" sz="20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smtClean="0"/>
              <a:t>Trump(get; set;) – </a:t>
            </a:r>
            <a:r>
              <a:rPr lang="ru-RU" sz="2000" dirty="0" smtClean="0"/>
              <a:t>свойство</a:t>
            </a:r>
            <a:r>
              <a:rPr lang="en-US" sz="2000" dirty="0"/>
              <a:t> </a:t>
            </a:r>
            <a:r>
              <a:rPr lang="ru-RU" sz="2000" dirty="0" smtClean="0"/>
              <a:t>для работы с козырем</a:t>
            </a:r>
            <a:endParaRPr lang="en-US" sz="2000" dirty="0" smtClean="0"/>
          </a:p>
          <a:p>
            <a:pPr>
              <a:buFont typeface="Courier New" panose="02070309020205020404" pitchFamily="49" charset="0"/>
              <a:buChar char="o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4397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0214" y="260466"/>
            <a:ext cx="2814011" cy="845128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Deck</a:t>
            </a:r>
            <a:endParaRPr lang="ru-RU" dirty="0"/>
          </a:p>
        </p:txBody>
      </p:sp>
      <p:sp>
        <p:nvSpPr>
          <p:cNvPr id="4" name="Объект 3"/>
          <p:cNvSpPr txBox="1">
            <a:spLocks noGrp="1"/>
          </p:cNvSpPr>
          <p:nvPr>
            <p:ph idx="1"/>
          </p:nvPr>
        </p:nvSpPr>
        <p:spPr>
          <a:xfrm>
            <a:off x="677334" y="1196313"/>
            <a:ext cx="8596668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Deck –</a:t>
            </a:r>
            <a:r>
              <a:rPr lang="ru-RU" dirty="0" smtClean="0"/>
              <a:t> класс, описывающий колоду карт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Поля</a:t>
            </a:r>
            <a:r>
              <a:rPr lang="en-US" dirty="0" smtClean="0"/>
              <a:t>: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</a:t>
            </a:r>
            <a:r>
              <a:rPr lang="en-US" dirty="0" smtClean="0"/>
              <a:t>ards – </a:t>
            </a:r>
            <a:r>
              <a:rPr lang="ru-RU" dirty="0" smtClean="0"/>
              <a:t>список карт колоды – тип </a:t>
            </a:r>
            <a:r>
              <a:rPr lang="en-US" dirty="0" smtClean="0"/>
              <a:t>List&lt;Card&gt;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 smtClean="0"/>
              <a:t>countCards</a:t>
            </a:r>
            <a:r>
              <a:rPr lang="en-US" dirty="0" smtClean="0"/>
              <a:t> – </a:t>
            </a:r>
            <a:r>
              <a:rPr lang="ru-RU" dirty="0" smtClean="0"/>
              <a:t>количество карт, оставшихся в колоде</a:t>
            </a:r>
            <a:r>
              <a:rPr lang="en-US" dirty="0" smtClean="0"/>
              <a:t> </a:t>
            </a:r>
            <a:r>
              <a:rPr lang="ru-RU" dirty="0" smtClean="0"/>
              <a:t> - тип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Методы</a:t>
            </a:r>
            <a:r>
              <a:rPr lang="en-US" dirty="0" smtClean="0"/>
              <a:t>: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Sort(List&lt;Card&gt; cards) – </a:t>
            </a:r>
            <a:r>
              <a:rPr lang="ru-RU" dirty="0" smtClean="0"/>
              <a:t>перемешивает колоду на старте игры – </a:t>
            </a:r>
            <a:r>
              <a:rPr lang="en-US" dirty="0" smtClean="0"/>
              <a:t>List&lt;Cards&gt;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 smtClean="0"/>
              <a:t>SetTrump</a:t>
            </a:r>
            <a:r>
              <a:rPr lang="en-US" dirty="0" smtClean="0"/>
              <a:t>(</a:t>
            </a:r>
            <a:r>
              <a:rPr lang="en-US" dirty="0" smtClean="0"/>
              <a:t>List&lt;Card&gt; cards</a:t>
            </a:r>
            <a:r>
              <a:rPr lang="en-US" dirty="0" smtClean="0"/>
              <a:t>) –</a:t>
            </a:r>
            <a:r>
              <a:rPr lang="ru-RU" dirty="0" smtClean="0"/>
              <a:t> выбирает первую карту козырем, убирает ее в конец колоды – возвращает масть козыря – </a:t>
            </a:r>
            <a:r>
              <a:rPr lang="en-US" dirty="0" err="1" smtClean="0"/>
              <a:t>SuitType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 smtClean="0"/>
              <a:t>CountCards</a:t>
            </a:r>
            <a:r>
              <a:rPr lang="en-US" dirty="0" smtClean="0"/>
              <a:t>(get; set;) – </a:t>
            </a:r>
            <a:r>
              <a:rPr lang="ru-RU" dirty="0" smtClean="0"/>
              <a:t>свойство для работы с количеством карт в колоде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ru-RU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15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459931" cy="720436"/>
          </a:xfrm>
        </p:spPr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err="1" smtClean="0"/>
              <a:t>IPlayer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70633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Описывает основную часть поведения игроков</a:t>
            </a:r>
          </a:p>
          <a:p>
            <a:pPr marL="0" indent="0">
              <a:buNone/>
            </a:pPr>
            <a:r>
              <a:rPr lang="ru-RU" dirty="0" smtClean="0"/>
              <a:t>Поля</a:t>
            </a:r>
            <a:r>
              <a:rPr lang="en-US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cardsInHands</a:t>
            </a:r>
            <a:r>
              <a:rPr lang="en-US" dirty="0" smtClean="0"/>
              <a:t> – </a:t>
            </a:r>
            <a:r>
              <a:rPr lang="ru-RU" dirty="0" smtClean="0"/>
              <a:t>список карт игрока -  тип </a:t>
            </a:r>
            <a:r>
              <a:rPr lang="en-US" dirty="0" smtClean="0"/>
              <a:t>List&lt;Card&gt;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turnNumber</a:t>
            </a:r>
            <a:r>
              <a:rPr lang="en-US" dirty="0" smtClean="0"/>
              <a:t> – </a:t>
            </a:r>
            <a:r>
              <a:rPr lang="ru-RU" dirty="0" smtClean="0"/>
              <a:t>очередность хода игрока – тип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Методы</a:t>
            </a:r>
            <a:r>
              <a:rPr lang="en-US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TakeCards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count) – </a:t>
            </a:r>
            <a:r>
              <a:rPr lang="ru-RU" dirty="0" smtClean="0"/>
              <a:t>берет из колоды недостающие карты</a:t>
            </a:r>
            <a:r>
              <a:rPr lang="ru-RU" dirty="0"/>
              <a:t> </a:t>
            </a:r>
            <a:r>
              <a:rPr lang="ru-RU" dirty="0" smtClean="0"/>
              <a:t>– </a:t>
            </a:r>
            <a:r>
              <a:rPr lang="en-US" dirty="0" smtClean="0"/>
              <a:t>List&lt;Card&gt;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Number(get; private set) – </a:t>
            </a:r>
            <a:r>
              <a:rPr lang="ru-RU" dirty="0" smtClean="0"/>
              <a:t>свойство для работы с номером хода игрока</a:t>
            </a:r>
            <a:r>
              <a:rPr lang="ru-RU" dirty="0"/>
              <a:t> </a:t>
            </a:r>
            <a:r>
              <a:rPr lang="ru-RU" dirty="0" smtClean="0"/>
              <a:t>– </a:t>
            </a:r>
            <a:r>
              <a:rPr lang="en-US" dirty="0" err="1" smtClean="0"/>
              <a:t>int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Defend(List&lt;Card&gt; cards) – </a:t>
            </a:r>
            <a:r>
              <a:rPr lang="ru-RU" dirty="0" smtClean="0"/>
              <a:t>метод, реализующий поведение игрока когда он отбивается – </a:t>
            </a:r>
            <a:r>
              <a:rPr lang="en-US" dirty="0" smtClean="0"/>
              <a:t>void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Attack(List &lt;Card&gt; cards) - </a:t>
            </a:r>
            <a:r>
              <a:rPr lang="ru-RU" dirty="0"/>
              <a:t>метод, реализующий поведение игрока когда он </a:t>
            </a:r>
            <a:r>
              <a:rPr lang="ru-RU" dirty="0" smtClean="0"/>
              <a:t>ходит - </a:t>
            </a:r>
            <a:r>
              <a:rPr lang="en-US" dirty="0"/>
              <a:t>void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1627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02029"/>
            <a:ext cx="4310302" cy="695498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PeoplePlayer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05099"/>
            <a:ext cx="8596668" cy="4736264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Класс, реализующий поведение игрока человека</a:t>
            </a:r>
          </a:p>
          <a:p>
            <a:r>
              <a:rPr lang="ru-RU" dirty="0" smtClean="0"/>
              <a:t>Реализует интерфейс </a:t>
            </a:r>
            <a:r>
              <a:rPr lang="en-US" dirty="0" err="1" smtClean="0"/>
              <a:t>IPlayer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Поля</a:t>
            </a:r>
            <a:r>
              <a:rPr lang="en-US" dirty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cardsInHands</a:t>
            </a:r>
            <a:r>
              <a:rPr lang="en-US" dirty="0"/>
              <a:t> – </a:t>
            </a:r>
            <a:r>
              <a:rPr lang="ru-RU" dirty="0"/>
              <a:t>список карт игрока -  тип </a:t>
            </a:r>
            <a:r>
              <a:rPr lang="en-US" dirty="0"/>
              <a:t>List&lt;Card&gt;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turnNumber</a:t>
            </a:r>
            <a:r>
              <a:rPr lang="en-US" dirty="0"/>
              <a:t> – </a:t>
            </a:r>
            <a:r>
              <a:rPr lang="ru-RU" dirty="0"/>
              <a:t>очередность хода игрока – тип </a:t>
            </a:r>
            <a:r>
              <a:rPr lang="en-US" dirty="0" err="1" smtClean="0"/>
              <a:t>int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n</a:t>
            </a:r>
            <a:r>
              <a:rPr lang="en-US" dirty="0" smtClean="0"/>
              <a:t>ame – </a:t>
            </a:r>
            <a:r>
              <a:rPr lang="ru-RU" dirty="0" smtClean="0"/>
              <a:t>имя игрока – тип </a:t>
            </a:r>
            <a:r>
              <a:rPr lang="en-US" dirty="0" smtClean="0"/>
              <a:t>string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Методы</a:t>
            </a:r>
            <a:r>
              <a:rPr lang="en-US" dirty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TakeCards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count) – </a:t>
            </a:r>
            <a:r>
              <a:rPr lang="ru-RU" dirty="0"/>
              <a:t>берет из колоды недостающие карты – </a:t>
            </a:r>
            <a:r>
              <a:rPr lang="en-US" dirty="0"/>
              <a:t>List&lt;Card&gt;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Number(get; private set) – </a:t>
            </a:r>
            <a:r>
              <a:rPr lang="ru-RU" dirty="0"/>
              <a:t>свойство для работы с номером хода игрока – </a:t>
            </a:r>
            <a:r>
              <a:rPr lang="en-US" dirty="0" err="1"/>
              <a:t>int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Defend(List&lt;Card&gt; cards) – </a:t>
            </a:r>
            <a:r>
              <a:rPr lang="ru-RU" dirty="0"/>
              <a:t>метод, реализующий поведение игрока когда он отбивается – </a:t>
            </a:r>
            <a:r>
              <a:rPr lang="en-US" dirty="0"/>
              <a:t>void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Attack(List &lt;Card&gt; cards) - </a:t>
            </a:r>
            <a:r>
              <a:rPr lang="ru-RU" dirty="0"/>
              <a:t>метод, реализующий поведение игрока когда он ходит </a:t>
            </a:r>
            <a:r>
              <a:rPr lang="ru-RU" dirty="0" smtClean="0"/>
              <a:t>– </a:t>
            </a:r>
            <a:r>
              <a:rPr lang="en-US" dirty="0" smtClean="0"/>
              <a:t>void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Name (get; set;) – </a:t>
            </a:r>
            <a:r>
              <a:rPr lang="ru-RU" dirty="0" err="1" smtClean="0"/>
              <a:t>свойсво</a:t>
            </a:r>
            <a:r>
              <a:rPr lang="ru-RU" dirty="0" smtClean="0"/>
              <a:t> для работы с именем игрока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755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02029"/>
            <a:ext cx="4310302" cy="695498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AIPlayer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05099"/>
            <a:ext cx="8596668" cy="4736264"/>
          </a:xfrm>
        </p:spPr>
        <p:txBody>
          <a:bodyPr>
            <a:normAutofit/>
          </a:bodyPr>
          <a:lstStyle/>
          <a:p>
            <a:r>
              <a:rPr lang="ru-RU" dirty="0" smtClean="0"/>
              <a:t>Класс, реализующий поведение игрок</a:t>
            </a:r>
            <a:r>
              <a:rPr lang="en-US" dirty="0" smtClean="0"/>
              <a:t>-</a:t>
            </a:r>
            <a:r>
              <a:rPr lang="ru-RU" dirty="0" smtClean="0"/>
              <a:t>бота</a:t>
            </a:r>
          </a:p>
          <a:p>
            <a:r>
              <a:rPr lang="ru-RU" dirty="0" smtClean="0"/>
              <a:t>Реализует интерфейс </a:t>
            </a:r>
            <a:r>
              <a:rPr lang="en-US" dirty="0" err="1" smtClean="0"/>
              <a:t>IPlayer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Поля</a:t>
            </a:r>
            <a:r>
              <a:rPr lang="en-US" dirty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cardsInHands</a:t>
            </a:r>
            <a:r>
              <a:rPr lang="en-US" dirty="0"/>
              <a:t> – </a:t>
            </a:r>
            <a:r>
              <a:rPr lang="ru-RU" dirty="0"/>
              <a:t>список карт игрока -  тип </a:t>
            </a:r>
            <a:r>
              <a:rPr lang="en-US" dirty="0"/>
              <a:t>List&lt;Card&gt;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turnNumber</a:t>
            </a:r>
            <a:r>
              <a:rPr lang="en-US" dirty="0"/>
              <a:t> – </a:t>
            </a:r>
            <a:r>
              <a:rPr lang="ru-RU" dirty="0"/>
              <a:t>очередность хода игрока – тип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Методы</a:t>
            </a:r>
            <a:r>
              <a:rPr lang="en-US" dirty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TakeCards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count) – </a:t>
            </a:r>
            <a:r>
              <a:rPr lang="ru-RU" dirty="0"/>
              <a:t>берет из колоды недостающие карты – </a:t>
            </a:r>
            <a:r>
              <a:rPr lang="en-US" dirty="0"/>
              <a:t>List&lt;Card&gt;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Number(get; private set) – </a:t>
            </a:r>
            <a:r>
              <a:rPr lang="ru-RU" dirty="0"/>
              <a:t>свойство для работы с номером хода игрока – </a:t>
            </a:r>
            <a:r>
              <a:rPr lang="en-US" dirty="0" err="1"/>
              <a:t>int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Defend(List&lt;Card&gt; cards) – </a:t>
            </a:r>
            <a:r>
              <a:rPr lang="ru-RU" dirty="0"/>
              <a:t>метод, реализующий поведение игрока когда он отбивается – </a:t>
            </a:r>
            <a:r>
              <a:rPr lang="en-US" dirty="0"/>
              <a:t>void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Attack(List &lt;Card&gt; cards) - </a:t>
            </a:r>
            <a:r>
              <a:rPr lang="ru-RU" dirty="0"/>
              <a:t>метод, реализующий поведение игрока когда он ходит </a:t>
            </a:r>
            <a:r>
              <a:rPr lang="ru-RU" dirty="0" smtClean="0"/>
              <a:t>– </a:t>
            </a:r>
            <a:r>
              <a:rPr lang="en-US" dirty="0" smtClean="0"/>
              <a:t>void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94584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521</Words>
  <Application>Microsoft Office PowerPoint</Application>
  <PresentationFormat>Широкоэкранный</PresentationFormat>
  <Paragraphs>82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Courier New</vt:lpstr>
      <vt:lpstr>Trebuchet MS</vt:lpstr>
      <vt:lpstr>Wingdings</vt:lpstr>
      <vt:lpstr>Wingdings 3</vt:lpstr>
      <vt:lpstr>Грань</vt:lpstr>
      <vt:lpstr>Учебный проект по ООП Карточная игра “Дурак”</vt:lpstr>
      <vt:lpstr>Консольное приложение</vt:lpstr>
      <vt:lpstr>Презентация PowerPoint</vt:lpstr>
      <vt:lpstr>Перечисления</vt:lpstr>
      <vt:lpstr>Класс Card</vt:lpstr>
      <vt:lpstr>Класс Deck</vt:lpstr>
      <vt:lpstr>Интерфейс IPlayer</vt:lpstr>
      <vt:lpstr>Класс PeoplePlayer</vt:lpstr>
      <vt:lpstr>Класс AIPlayer</vt:lpstr>
      <vt:lpstr>Класс ScoreTable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Учебный проект по ООП Карточная игра “Дурак”</dc:title>
  <dc:creator>Миненкова Надежда</dc:creator>
  <cp:lastModifiedBy>Миненкова Надежда</cp:lastModifiedBy>
  <cp:revision>15</cp:revision>
  <dcterms:created xsi:type="dcterms:W3CDTF">2024-09-19T12:28:21Z</dcterms:created>
  <dcterms:modified xsi:type="dcterms:W3CDTF">2024-09-19T14:34:48Z</dcterms:modified>
</cp:coreProperties>
</file>