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</a:t>
                      </a:r>
                      <a:r>
                        <a:rPr lang="ru-RU" sz="1600" dirty="0" smtClean="0"/>
                        <a:t>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6859"/>
              </p:ext>
            </p:extLst>
          </p:nvPr>
        </p:nvGraphicFramePr>
        <p:xfrm>
          <a:off x="577581" y="951043"/>
          <a:ext cx="10386905" cy="480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</a:t>
                      </a:r>
                      <a:r>
                        <a:rPr lang="ru-RU" sz="1600" dirty="0" smtClean="0"/>
                        <a:t>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8" y="232756"/>
            <a:ext cx="9659654" cy="65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8570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9732"/>
              </p:ext>
            </p:extLst>
          </p:nvPr>
        </p:nvGraphicFramePr>
        <p:xfrm>
          <a:off x="733174" y="4206240"/>
          <a:ext cx="10788266" cy="22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о карте (вместо можно попробовать перегрузить оператор </a:t>
                      </a:r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Card/string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9204"/>
              </p:ext>
            </p:extLst>
          </p:nvPr>
        </p:nvGraphicFramePr>
        <p:xfrm>
          <a:off x="710586" y="3465786"/>
          <a:ext cx="953069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возвращает карту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get; set;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свойство для работы с козырной мастью, выбирает 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</a:t>
            </a:r>
            <a:r>
              <a:rPr lang="ru-RU" dirty="0" smtClean="0"/>
              <a:t>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</a:t>
            </a:r>
            <a:r>
              <a:rPr lang="ru-RU" dirty="0" smtClean="0"/>
              <a:t>поведение </a:t>
            </a:r>
            <a:r>
              <a:rPr lang="ru-RU" dirty="0" smtClean="0"/>
              <a:t>карт в игре в течение хода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1229"/>
              </p:ext>
            </p:extLst>
          </p:nvPr>
        </p:nvGraphicFramePr>
        <p:xfrm>
          <a:off x="1780577" y="1100050"/>
          <a:ext cx="9915432" cy="163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</a:t>
                      </a:r>
                      <a:r>
                        <a:rPr lang="ru-RU" sz="1400" dirty="0" smtClean="0"/>
                        <a:t>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991</Words>
  <Application>Microsoft Office PowerPoint</Application>
  <PresentationFormat>Широкоэкранный</PresentationFormat>
  <Paragraphs>472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PeoplePlayer</vt:lpstr>
      <vt:lpstr>Методы класса PeoplePlayer</vt:lpstr>
      <vt:lpstr>Класс AIPlayer</vt:lpstr>
      <vt:lpstr>Методы класса AIPlayer 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59</cp:revision>
  <dcterms:created xsi:type="dcterms:W3CDTF">2024-09-19T12:28:21Z</dcterms:created>
  <dcterms:modified xsi:type="dcterms:W3CDTF">2024-09-20T13:39:54Z</dcterms:modified>
</cp:coreProperties>
</file>