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73649352-47FE-4838-BFAC-388A54F7B80C}"/>
    <pc:docChg chg="undo custSel addSld modSld sldOrd">
      <pc:chgData name="Florian Gritsch" userId="6461bc0e-c9be-4bd0-a028-abdbd39772c1" providerId="ADAL" clId="{73649352-47FE-4838-BFAC-388A54F7B80C}" dt="2022-12-13T15:28:53.900" v="259" actId="27614"/>
      <pc:docMkLst>
        <pc:docMk/>
      </pc:docMkLst>
      <pc:sldChg chg="addSp delSp modSp new mod setBg setClrOvrMap">
        <pc:chgData name="Florian Gritsch" userId="6461bc0e-c9be-4bd0-a028-abdbd39772c1" providerId="ADAL" clId="{73649352-47FE-4838-BFAC-388A54F7B80C}" dt="2022-12-13T10:51:52.581" v="61" actId="27614"/>
        <pc:sldMkLst>
          <pc:docMk/>
          <pc:sldMk cId="730752540" sldId="256"/>
        </pc:sldMkLst>
        <pc:spChg chg="mod">
          <ac:chgData name="Florian Gritsch" userId="6461bc0e-c9be-4bd0-a028-abdbd39772c1" providerId="ADAL" clId="{73649352-47FE-4838-BFAC-388A54F7B80C}" dt="2022-12-13T10:51:49.649" v="60" actId="26606"/>
          <ac:spMkLst>
            <pc:docMk/>
            <pc:sldMk cId="730752540" sldId="256"/>
            <ac:spMk id="2" creationId="{6D657800-200D-3901-6B09-DAFE068A9BEB}"/>
          </ac:spMkLst>
        </pc:spChg>
        <pc:spChg chg="mod">
          <ac:chgData name="Florian Gritsch" userId="6461bc0e-c9be-4bd0-a028-abdbd39772c1" providerId="ADAL" clId="{73649352-47FE-4838-BFAC-388A54F7B80C}" dt="2022-12-13T10:51:49.649" v="60" actId="26606"/>
          <ac:spMkLst>
            <pc:docMk/>
            <pc:sldMk cId="730752540" sldId="256"/>
            <ac:spMk id="3" creationId="{9BD94C5E-0B3B-4747-391E-322DE76FDEBA}"/>
          </ac:spMkLst>
        </pc:spChg>
        <pc:spChg chg="add del">
          <ac:chgData name="Florian Gritsch" userId="6461bc0e-c9be-4bd0-a028-abdbd39772c1" providerId="ADAL" clId="{73649352-47FE-4838-BFAC-388A54F7B80C}" dt="2022-12-13T10:51:49.646" v="59" actId="26606"/>
          <ac:spMkLst>
            <pc:docMk/>
            <pc:sldMk cId="730752540" sldId="256"/>
            <ac:spMk id="10" creationId="{5E39A796-BE83-48B1-B33F-35C4A32AAB57}"/>
          </ac:spMkLst>
        </pc:spChg>
        <pc:spChg chg="add del">
          <ac:chgData name="Florian Gritsch" userId="6461bc0e-c9be-4bd0-a028-abdbd39772c1" providerId="ADAL" clId="{73649352-47FE-4838-BFAC-388A54F7B80C}" dt="2022-12-13T10:51:49.646" v="59" actId="26606"/>
          <ac:spMkLst>
            <pc:docMk/>
            <pc:sldMk cId="730752540" sldId="256"/>
            <ac:spMk id="12" creationId="{72F84B47-E267-4194-8194-831DB7B5547F}"/>
          </ac:spMkLst>
        </pc:spChg>
        <pc:spChg chg="add">
          <ac:chgData name="Florian Gritsch" userId="6461bc0e-c9be-4bd0-a028-abdbd39772c1" providerId="ADAL" clId="{73649352-47FE-4838-BFAC-388A54F7B80C}" dt="2022-12-13T10:51:49.649" v="60" actId="26606"/>
          <ac:spMkLst>
            <pc:docMk/>
            <pc:sldMk cId="730752540" sldId="256"/>
            <ac:spMk id="14" creationId="{F2B38F72-8FC4-4001-8C67-FA6B86DEC767}"/>
          </ac:spMkLst>
        </pc:spChg>
        <pc:picChg chg="add mod">
          <ac:chgData name="Florian Gritsch" userId="6461bc0e-c9be-4bd0-a028-abdbd39772c1" providerId="ADAL" clId="{73649352-47FE-4838-BFAC-388A54F7B80C}" dt="2022-12-13T10:51:52.581" v="61" actId="27614"/>
          <ac:picMkLst>
            <pc:docMk/>
            <pc:sldMk cId="730752540" sldId="256"/>
            <ac:picMk id="5" creationId="{E2C43688-BFB5-FF06-8B18-4CB36E04E693}"/>
          </ac:picMkLst>
        </pc:picChg>
      </pc:sldChg>
      <pc:sldChg chg="addSp modSp new mod setBg">
        <pc:chgData name="Florian Gritsch" userId="6461bc0e-c9be-4bd0-a028-abdbd39772c1" providerId="ADAL" clId="{73649352-47FE-4838-BFAC-388A54F7B80C}" dt="2022-12-13T14:52:25.482" v="200" actId="26606"/>
        <pc:sldMkLst>
          <pc:docMk/>
          <pc:sldMk cId="1189438927" sldId="257"/>
        </pc:sldMkLst>
        <pc:spChg chg="mod">
          <ac:chgData name="Florian Gritsch" userId="6461bc0e-c9be-4bd0-a028-abdbd39772c1" providerId="ADAL" clId="{73649352-47FE-4838-BFAC-388A54F7B80C}" dt="2022-12-13T14:52:25.482" v="200" actId="26606"/>
          <ac:spMkLst>
            <pc:docMk/>
            <pc:sldMk cId="1189438927" sldId="257"/>
            <ac:spMk id="2" creationId="{51CAE799-BDA4-05D3-F1F7-B41E98932F85}"/>
          </ac:spMkLst>
        </pc:spChg>
        <pc:spChg chg="mod">
          <ac:chgData name="Florian Gritsch" userId="6461bc0e-c9be-4bd0-a028-abdbd39772c1" providerId="ADAL" clId="{73649352-47FE-4838-BFAC-388A54F7B80C}" dt="2022-12-13T14:52:25.482" v="200" actId="26606"/>
          <ac:spMkLst>
            <pc:docMk/>
            <pc:sldMk cId="1189438927" sldId="257"/>
            <ac:spMk id="3" creationId="{B4726433-3FC8-D723-8D8F-60C51C59335C}"/>
          </ac:spMkLst>
        </pc:spChg>
        <pc:spChg chg="add">
          <ac:chgData name="Florian Gritsch" userId="6461bc0e-c9be-4bd0-a028-abdbd39772c1" providerId="ADAL" clId="{73649352-47FE-4838-BFAC-388A54F7B80C}" dt="2022-12-13T14:52:25.482" v="200" actId="26606"/>
          <ac:spMkLst>
            <pc:docMk/>
            <pc:sldMk cId="1189438927" sldId="257"/>
            <ac:spMk id="8" creationId="{C7FA33FF-088D-4F16-95A2-2C64D353DEA8}"/>
          </ac:spMkLst>
        </pc:spChg>
        <pc:spChg chg="add">
          <ac:chgData name="Florian Gritsch" userId="6461bc0e-c9be-4bd0-a028-abdbd39772c1" providerId="ADAL" clId="{73649352-47FE-4838-BFAC-388A54F7B80C}" dt="2022-12-13T14:52:25.482" v="200" actId="26606"/>
          <ac:spMkLst>
            <pc:docMk/>
            <pc:sldMk cId="1189438927" sldId="257"/>
            <ac:spMk id="10" creationId="{A376EFB1-01CF-419F-ABF1-2AF02BBFCBD1}"/>
          </ac:spMkLst>
        </pc:spChg>
        <pc:spChg chg="add">
          <ac:chgData name="Florian Gritsch" userId="6461bc0e-c9be-4bd0-a028-abdbd39772c1" providerId="ADAL" clId="{73649352-47FE-4838-BFAC-388A54F7B80C}" dt="2022-12-13T14:52:25.482" v="200" actId="26606"/>
          <ac:spMkLst>
            <pc:docMk/>
            <pc:sldMk cId="1189438927" sldId="257"/>
            <ac:spMk id="12" creationId="{FF9DEA15-78BD-4750-AA18-B9F28A6D5AB8}"/>
          </ac:spMkLst>
        </pc:spChg>
      </pc:sldChg>
      <pc:sldChg chg="addSp modSp new mod ord setBg setClrOvrMap">
        <pc:chgData name="Florian Gritsch" userId="6461bc0e-c9be-4bd0-a028-abdbd39772c1" providerId="ADAL" clId="{73649352-47FE-4838-BFAC-388A54F7B80C}" dt="2022-12-13T14:51:56.632" v="186"/>
        <pc:sldMkLst>
          <pc:docMk/>
          <pc:sldMk cId="941615538" sldId="258"/>
        </pc:sldMkLst>
        <pc:spChg chg="mod">
          <ac:chgData name="Florian Gritsch" userId="6461bc0e-c9be-4bd0-a028-abdbd39772c1" providerId="ADAL" clId="{73649352-47FE-4838-BFAC-388A54F7B80C}" dt="2022-12-13T14:51:55.265" v="184" actId="20577"/>
          <ac:spMkLst>
            <pc:docMk/>
            <pc:sldMk cId="941615538" sldId="258"/>
            <ac:spMk id="2" creationId="{D311078E-CDA6-CE76-E7C9-A3707B913C73}"/>
          </ac:spMkLst>
        </pc:spChg>
        <pc:spChg chg="mod">
          <ac:chgData name="Florian Gritsch" userId="6461bc0e-c9be-4bd0-a028-abdbd39772c1" providerId="ADAL" clId="{73649352-47FE-4838-BFAC-388A54F7B80C}" dt="2022-12-13T14:41:50.100" v="175" actId="26606"/>
          <ac:spMkLst>
            <pc:docMk/>
            <pc:sldMk cId="941615538" sldId="258"/>
            <ac:spMk id="3" creationId="{2A8FA2C7-81E7-30F2-872E-34CAA635A6EE}"/>
          </ac:spMkLst>
        </pc:spChg>
        <pc:spChg chg="add">
          <ac:chgData name="Florian Gritsch" userId="6461bc0e-c9be-4bd0-a028-abdbd39772c1" providerId="ADAL" clId="{73649352-47FE-4838-BFAC-388A54F7B80C}" dt="2022-12-13T14:41:50.100" v="175" actId="26606"/>
          <ac:spMkLst>
            <pc:docMk/>
            <pc:sldMk cId="941615538" sldId="258"/>
            <ac:spMk id="10" creationId="{F2B38F72-8FC4-4001-8C67-FA6B86DEC767}"/>
          </ac:spMkLst>
        </pc:spChg>
        <pc:picChg chg="add mod">
          <ac:chgData name="Florian Gritsch" userId="6461bc0e-c9be-4bd0-a028-abdbd39772c1" providerId="ADAL" clId="{73649352-47FE-4838-BFAC-388A54F7B80C}" dt="2022-12-13T14:41:50.100" v="175" actId="26606"/>
          <ac:picMkLst>
            <pc:docMk/>
            <pc:sldMk cId="941615538" sldId="258"/>
            <ac:picMk id="5" creationId="{A51B4093-7DDC-3786-98F1-1F8274BC81C4}"/>
          </ac:picMkLst>
        </pc:picChg>
      </pc:sldChg>
      <pc:sldChg chg="addSp modSp new mod setBg setClrOvrMap">
        <pc:chgData name="Florian Gritsch" userId="6461bc0e-c9be-4bd0-a028-abdbd39772c1" providerId="ADAL" clId="{73649352-47FE-4838-BFAC-388A54F7B80C}" dt="2022-12-13T14:52:45.575" v="202" actId="18131"/>
        <pc:sldMkLst>
          <pc:docMk/>
          <pc:sldMk cId="662288993" sldId="259"/>
        </pc:sldMkLst>
        <pc:spChg chg="mod">
          <ac:chgData name="Florian Gritsch" userId="6461bc0e-c9be-4bd0-a028-abdbd39772c1" providerId="ADAL" clId="{73649352-47FE-4838-BFAC-388A54F7B80C}" dt="2022-12-13T14:52:18.322" v="199" actId="26606"/>
          <ac:spMkLst>
            <pc:docMk/>
            <pc:sldMk cId="662288993" sldId="259"/>
            <ac:spMk id="2" creationId="{83092D63-FEC1-B1AD-EDEB-A10F463242B4}"/>
          </ac:spMkLst>
        </pc:spChg>
        <pc:spChg chg="mod">
          <ac:chgData name="Florian Gritsch" userId="6461bc0e-c9be-4bd0-a028-abdbd39772c1" providerId="ADAL" clId="{73649352-47FE-4838-BFAC-388A54F7B80C}" dt="2022-12-13T14:52:18.322" v="199" actId="26606"/>
          <ac:spMkLst>
            <pc:docMk/>
            <pc:sldMk cId="662288993" sldId="259"/>
            <ac:spMk id="3" creationId="{0A45C0E5-0705-9E60-C737-3969E701DF0B}"/>
          </ac:spMkLst>
        </pc:spChg>
        <pc:spChg chg="add">
          <ac:chgData name="Florian Gritsch" userId="6461bc0e-c9be-4bd0-a028-abdbd39772c1" providerId="ADAL" clId="{73649352-47FE-4838-BFAC-388A54F7B80C}" dt="2022-12-13T14:52:18.322" v="199" actId="26606"/>
          <ac:spMkLst>
            <pc:docMk/>
            <pc:sldMk cId="662288993" sldId="259"/>
            <ac:spMk id="10" creationId="{F2B38F72-8FC4-4001-8C67-FA6B86DEC767}"/>
          </ac:spMkLst>
        </pc:spChg>
        <pc:picChg chg="add mod modCrop">
          <ac:chgData name="Florian Gritsch" userId="6461bc0e-c9be-4bd0-a028-abdbd39772c1" providerId="ADAL" clId="{73649352-47FE-4838-BFAC-388A54F7B80C}" dt="2022-12-13T14:52:45.575" v="202" actId="18131"/>
          <ac:picMkLst>
            <pc:docMk/>
            <pc:sldMk cId="662288993" sldId="259"/>
            <ac:picMk id="5" creationId="{E3C8F014-8180-70AE-AED4-A822BA2FD849}"/>
          </ac:picMkLst>
        </pc:picChg>
      </pc:sldChg>
      <pc:sldChg chg="addSp delSp modSp new mod ord setBg setClrOvrMap">
        <pc:chgData name="Florian Gritsch" userId="6461bc0e-c9be-4bd0-a028-abdbd39772c1" providerId="ADAL" clId="{73649352-47FE-4838-BFAC-388A54F7B80C}" dt="2022-12-13T15:28:53.082" v="258"/>
        <pc:sldMkLst>
          <pc:docMk/>
          <pc:sldMk cId="492454550" sldId="260"/>
        </pc:sldMkLst>
        <pc:spChg chg="mod">
          <ac:chgData name="Florian Gritsch" userId="6461bc0e-c9be-4bd0-a028-abdbd39772c1" providerId="ADAL" clId="{73649352-47FE-4838-BFAC-388A54F7B80C}" dt="2022-12-13T15:20:12.417" v="229" actId="20577"/>
          <ac:spMkLst>
            <pc:docMk/>
            <pc:sldMk cId="492454550" sldId="260"/>
            <ac:spMk id="2" creationId="{54F0AAA0-67A8-C5DC-A0A7-158730EBD13E}"/>
          </ac:spMkLst>
        </pc:spChg>
        <pc:spChg chg="del mod">
          <ac:chgData name="Florian Gritsch" userId="6461bc0e-c9be-4bd0-a028-abdbd39772c1" providerId="ADAL" clId="{73649352-47FE-4838-BFAC-388A54F7B80C}" dt="2022-12-13T15:01:30.519" v="225" actId="22"/>
          <ac:spMkLst>
            <pc:docMk/>
            <pc:sldMk cId="492454550" sldId="260"/>
            <ac:spMk id="3" creationId="{3FB3F495-B606-09C8-93A7-7AB450E784A4}"/>
          </ac:spMkLst>
        </pc:spChg>
        <pc:spChg chg="add mod">
          <ac:chgData name="Florian Gritsch" userId="6461bc0e-c9be-4bd0-a028-abdbd39772c1" providerId="ADAL" clId="{73649352-47FE-4838-BFAC-388A54F7B80C}" dt="2022-12-13T15:21:00.359" v="239" actId="20577"/>
          <ac:spMkLst>
            <pc:docMk/>
            <pc:sldMk cId="492454550" sldId="260"/>
            <ac:spMk id="9" creationId="{346BC2D3-BD7A-7DF0-B992-6F39EB8E4732}"/>
          </ac:spMkLst>
        </pc:spChg>
        <pc:spChg chg="add del">
          <ac:chgData name="Florian Gritsch" userId="6461bc0e-c9be-4bd0-a028-abdbd39772c1" providerId="ADAL" clId="{73649352-47FE-4838-BFAC-388A54F7B80C}" dt="2022-12-13T15:20:34.927" v="232" actId="26606"/>
          <ac:spMkLst>
            <pc:docMk/>
            <pc:sldMk cId="492454550" sldId="260"/>
            <ac:spMk id="12" creationId="{F2B38F72-8FC4-4001-8C67-FA6B86DEC767}"/>
          </ac:spMkLst>
        </pc:spChg>
        <pc:spChg chg="add">
          <ac:chgData name="Florian Gritsch" userId="6461bc0e-c9be-4bd0-a028-abdbd39772c1" providerId="ADAL" clId="{73649352-47FE-4838-BFAC-388A54F7B80C}" dt="2022-12-13T15:20:34.927" v="232" actId="26606"/>
          <ac:spMkLst>
            <pc:docMk/>
            <pc:sldMk cId="492454550" sldId="260"/>
            <ac:spMk id="17" creationId="{F2B38F72-8FC4-4001-8C67-FA6B86DEC767}"/>
          </ac:spMkLst>
        </pc:spChg>
        <pc:picChg chg="add mod modCrop">
          <ac:chgData name="Florian Gritsch" userId="6461bc0e-c9be-4bd0-a028-abdbd39772c1" providerId="ADAL" clId="{73649352-47FE-4838-BFAC-388A54F7B80C}" dt="2022-12-13T15:20:43.064" v="234" actId="732"/>
          <ac:picMkLst>
            <pc:docMk/>
            <pc:sldMk cId="492454550" sldId="260"/>
            <ac:picMk id="4" creationId="{CD5A44AE-46F7-6E43-17E1-E5F16B55BE61}"/>
          </ac:picMkLst>
        </pc:picChg>
        <pc:picChg chg="add del mod ord">
          <ac:chgData name="Florian Gritsch" userId="6461bc0e-c9be-4bd0-a028-abdbd39772c1" providerId="ADAL" clId="{73649352-47FE-4838-BFAC-388A54F7B80C}" dt="2022-12-13T15:20:28.891" v="230" actId="478"/>
          <ac:picMkLst>
            <pc:docMk/>
            <pc:sldMk cId="492454550" sldId="260"/>
            <ac:picMk id="5" creationId="{8B7C4746-3F4C-87D6-B497-4BB10D6FA8F7}"/>
          </ac:picMkLst>
        </pc:picChg>
      </pc:sldChg>
      <pc:sldChg chg="addSp modSp new mod setBg setClrOvrMap">
        <pc:chgData name="Florian Gritsch" userId="6461bc0e-c9be-4bd0-a028-abdbd39772c1" providerId="ADAL" clId="{73649352-47FE-4838-BFAC-388A54F7B80C}" dt="2022-12-13T15:28:53.900" v="259" actId="27614"/>
        <pc:sldMkLst>
          <pc:docMk/>
          <pc:sldMk cId="3385111452" sldId="261"/>
        </pc:sldMkLst>
        <pc:spChg chg="mod">
          <ac:chgData name="Florian Gritsch" userId="6461bc0e-c9be-4bd0-a028-abdbd39772c1" providerId="ADAL" clId="{73649352-47FE-4838-BFAC-388A54F7B80C}" dt="2022-12-13T15:28:40.571" v="256" actId="26606"/>
          <ac:spMkLst>
            <pc:docMk/>
            <pc:sldMk cId="3385111452" sldId="261"/>
            <ac:spMk id="2" creationId="{848DBFF4-5DD7-B9C3-D06D-F870A7EF41E6}"/>
          </ac:spMkLst>
        </pc:spChg>
        <pc:spChg chg="mod">
          <ac:chgData name="Florian Gritsch" userId="6461bc0e-c9be-4bd0-a028-abdbd39772c1" providerId="ADAL" clId="{73649352-47FE-4838-BFAC-388A54F7B80C}" dt="2022-12-13T15:28:40.571" v="256" actId="26606"/>
          <ac:spMkLst>
            <pc:docMk/>
            <pc:sldMk cId="3385111452" sldId="261"/>
            <ac:spMk id="3" creationId="{A619DC7F-C627-997A-CAE3-B9399F4B2CFE}"/>
          </ac:spMkLst>
        </pc:spChg>
        <pc:spChg chg="add">
          <ac:chgData name="Florian Gritsch" userId="6461bc0e-c9be-4bd0-a028-abdbd39772c1" providerId="ADAL" clId="{73649352-47FE-4838-BFAC-388A54F7B80C}" dt="2022-12-13T15:28:40.571" v="256" actId="26606"/>
          <ac:spMkLst>
            <pc:docMk/>
            <pc:sldMk cId="3385111452" sldId="261"/>
            <ac:spMk id="10" creationId="{F2B38F72-8FC4-4001-8C67-FA6B86DEC767}"/>
          </ac:spMkLst>
        </pc:spChg>
        <pc:picChg chg="add mod">
          <ac:chgData name="Florian Gritsch" userId="6461bc0e-c9be-4bd0-a028-abdbd39772c1" providerId="ADAL" clId="{73649352-47FE-4838-BFAC-388A54F7B80C}" dt="2022-12-13T15:28:53.900" v="259" actId="27614"/>
          <ac:picMkLst>
            <pc:docMk/>
            <pc:sldMk cId="3385111452" sldId="261"/>
            <ac:picMk id="5" creationId="{41E35C07-3CDC-BB0E-87E3-55CEA00740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5AB0-5921-90AB-D256-6D086655B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31937-6AED-542C-B125-6409A107A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CA907-F551-9077-3083-64EAC595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B40B-8597-D60A-531C-AC1E10E2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60145-A42F-799F-0939-0D53D0B7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FFAE-DBEF-6D64-769B-4C867271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BA9B-8914-3DD6-7D6B-9F56DA56A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86C5-990B-41C4-D1FF-412B9087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C5C1-08ED-75B6-BC76-A81BAE3B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B50C-27F0-465C-1DB9-1BC7D924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655E7-4907-3E34-1867-375BD77E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05071-DEEB-A3FD-858E-25A48100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6F7A-5EB8-E08C-91F3-48A0D251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E961-F729-D45C-00B1-D22617BA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823C-18C5-2B2C-74BB-B5C639DA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C7FD-14A8-FE1D-D37E-FF0904D4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CA41-3E9B-F086-C8AC-1B75E75B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3FFA-3C00-AE21-6E7A-825FD4A4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9CBE-BB40-7A76-0E34-1D46336E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AFF0-DEBF-E350-78E0-9F432FB8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69F8-6985-AA12-553C-B8FCD825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5C4C-C844-020C-A84F-7CA2C354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9C28-AEDB-C85A-1FEE-63955956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34FE-5A7D-6A58-9FE8-CD39CFFB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C17E-2286-8AC7-7476-AB172769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5E90-B157-D0A8-8A00-D20B6DFB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764F-3DE9-C396-B78A-F23A5D2F2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8BCF-E751-5A76-4DF8-F2DC36CA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BF2C-E03A-F007-0609-493C3CA2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C826-3292-0B91-11C6-A9BB2B3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B07A-321C-EA1C-ECF5-0959DEDC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4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BD82-3928-0220-9933-FB9551AE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6910-9EC5-2AAC-889C-AC240545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419B-B347-6895-C370-DD22A4F7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48666-C998-B445-1C84-47BA2FE45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E6B2E-50E7-D214-6482-EE4C907BA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AE687-09C6-3A59-70D8-A43DFD5C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E2B3D-9A58-9586-47EE-B2B8B01B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8291E-FAA2-8F38-7680-0C2618FA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14A4-0E3F-D34C-855C-4C4F367C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7B3D3-35FE-4C2A-74BB-A966B6C7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47730-1973-4AA8-66DC-7B38F98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89F0A-EB7A-30F3-11D8-3E0E4CC3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34BE0-01E0-AF6D-DFCD-7B1AEC1F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EFB3B-47FE-5CA9-D4C7-21DC70AD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3806F-99B9-3366-50BC-750A5990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6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9CEA-CBE1-594F-024D-E7FBABC6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8725-C1A6-2DEB-5DB5-9CD2DDF8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94F6A-6F1B-B714-E209-10ECC9D0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675E-F322-2DBC-C6C4-F8A6B0BA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9D5FB-5AC7-0836-014D-9478800A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A9E14-9858-D29E-6C33-CB67372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FABE-9513-848C-CC69-B19E3931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7D0A-9A2D-F180-D577-CB2A1812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C3266-87BE-30C8-C675-DB09C5AB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081E-525E-4423-FD3C-2C5E5683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5544-F4F8-11D6-9614-C498A59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1E73-81BC-F001-3E2A-C82B837C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D44EE-3C29-66FE-24FB-1E047509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EDB96-9B21-3ED2-4724-5CCC690A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9B59-8280-33E5-438B-96A7866C2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D7549-7D1F-4C6B-B0AF-253137976B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61E6-F868-36CC-B18E-3EF8B1FC5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C12E-A14E-2EDE-CA48-BD01CB46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BE78-E5CE-4468-B13E-C1C4E5DC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7800-200D-3901-6B09-DAFE068A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3600" dirty="0"/>
              <a:t>Model2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4C5E-0B3B-4747-391E-322DE76F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de-DE" sz="1800" dirty="0"/>
              <a:t>2 Pixel</a:t>
            </a:r>
          </a:p>
          <a:p>
            <a:r>
              <a:rPr lang="de-DE" sz="1800" dirty="0" err="1"/>
              <a:t>Num_Epoch</a:t>
            </a:r>
            <a:r>
              <a:rPr lang="de-DE" sz="1800" dirty="0"/>
              <a:t> 30</a:t>
            </a:r>
          </a:p>
          <a:p>
            <a:r>
              <a:rPr lang="de-DE" sz="1800" dirty="0" err="1"/>
              <a:t>Batch_size</a:t>
            </a:r>
            <a:r>
              <a:rPr lang="de-DE" sz="1800" dirty="0"/>
              <a:t> 16</a:t>
            </a:r>
            <a:endParaRPr lang="en-US" sz="1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C43688-BFB5-FF06-8B18-4CB36E04E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5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0752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AE799-BDA4-05D3-F1F7-B41E9893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Model3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6433-3FC8-D723-8D8F-60C51C59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de-DE" sz="2400"/>
              <a:t>1 Pixel</a:t>
            </a:r>
          </a:p>
          <a:p>
            <a:r>
              <a:rPr lang="de-DE" sz="2400"/>
              <a:t>Num_Epoch 30</a:t>
            </a:r>
          </a:p>
          <a:p>
            <a:r>
              <a:rPr lang="de-DE" sz="2400"/>
              <a:t>Batch_size 16</a:t>
            </a:r>
          </a:p>
          <a:p>
            <a:r>
              <a:rPr lang="de-DE" sz="2400"/>
              <a:t>-&gt; hat nicht funktioniert irgendein fehler bei testbild 173. Hängt dann irgendwo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943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D63-FEC1-B1AD-EDEB-A10F4632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3600"/>
              <a:t>model3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C0E5-0705-9E60-C737-3969E701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de-DE" sz="1800"/>
              <a:t>2 Pixel</a:t>
            </a:r>
          </a:p>
          <a:p>
            <a:r>
              <a:rPr lang="de-DE" sz="1800"/>
              <a:t>Num_Epoch 30</a:t>
            </a:r>
          </a:p>
          <a:p>
            <a:r>
              <a:rPr lang="de-DE" sz="1800"/>
              <a:t>Batch_size 20</a:t>
            </a:r>
          </a:p>
          <a:p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8F014-8180-70AE-AED4-A822BA2FD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5563" r="-3" b="556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228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078E-CDA6-CE76-E7C9-A3707B9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3600" dirty="0"/>
              <a:t>model4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A2C7-81E7-30F2-872E-34CAA635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de-DE" sz="1800" dirty="0"/>
              <a:t>2 Pixel</a:t>
            </a:r>
          </a:p>
          <a:p>
            <a:r>
              <a:rPr lang="de-DE" sz="1800" dirty="0" err="1"/>
              <a:t>Num_Epoch</a:t>
            </a:r>
            <a:r>
              <a:rPr lang="de-DE" sz="1800" dirty="0"/>
              <a:t> 30</a:t>
            </a:r>
          </a:p>
          <a:p>
            <a:r>
              <a:rPr lang="de-DE" sz="1800" dirty="0" err="1"/>
              <a:t>Batch_size</a:t>
            </a:r>
            <a:r>
              <a:rPr lang="de-DE" sz="1800" dirty="0"/>
              <a:t> 8</a:t>
            </a:r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B4093-7DDC-3786-98F1-1F8274BC8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28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161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AAA0-67A8-C5DC-A0A7-158730E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3600" dirty="0"/>
              <a:t>Model5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6BC2D3-BD7A-7DF0-B992-6F39EB8E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de-DE" sz="1800" dirty="0"/>
              <a:t>3</a:t>
            </a:r>
            <a:r>
              <a:rPr lang="de-DE" sz="1800"/>
              <a:t> </a:t>
            </a:r>
            <a:r>
              <a:rPr lang="de-DE" sz="1800" dirty="0"/>
              <a:t>Pixel</a:t>
            </a:r>
          </a:p>
          <a:p>
            <a:r>
              <a:rPr lang="de-DE" sz="1800" dirty="0" err="1"/>
              <a:t>Num_Epoch</a:t>
            </a:r>
            <a:r>
              <a:rPr lang="de-DE" sz="1800" dirty="0"/>
              <a:t> 15</a:t>
            </a:r>
          </a:p>
          <a:p>
            <a:r>
              <a:rPr lang="de-DE" sz="1800" dirty="0" err="1"/>
              <a:t>Batch_size</a:t>
            </a:r>
            <a:r>
              <a:rPr lang="de-DE" sz="1800" dirty="0"/>
              <a:t> 16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A44AE-46F7-6E43-17E1-E5F16B55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" r="2" b="8507"/>
          <a:stretch/>
        </p:blipFill>
        <p:spPr>
          <a:xfrm>
            <a:off x="5276088" y="640082"/>
            <a:ext cx="6276250" cy="55778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245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BFF4-5DD7-B9C3-D06D-F870A7EF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3600"/>
              <a:t>model6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C7F-C627-997A-CAE3-B9399F4B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de-DE" sz="1800"/>
              <a:t>4 Pixel</a:t>
            </a:r>
          </a:p>
          <a:p>
            <a:r>
              <a:rPr lang="de-DE" sz="1800"/>
              <a:t>Num_Epoch 15</a:t>
            </a:r>
          </a:p>
          <a:p>
            <a:r>
              <a:rPr lang="de-DE" sz="1800"/>
              <a:t>Batch_size 16</a:t>
            </a:r>
          </a:p>
          <a:p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E35C07-3CDC-BB0E-87E3-55CEA0074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394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511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Model2</vt:lpstr>
      <vt:lpstr>Model3</vt:lpstr>
      <vt:lpstr>model3</vt:lpstr>
      <vt:lpstr>model4</vt:lpstr>
      <vt:lpstr>Model5</vt:lpstr>
      <vt:lpstr>model6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Model2</dc:title>
  <dc:creator>Florian Gritsch</dc:creator>
  <cp:lastModifiedBy>Florian Gritsch</cp:lastModifiedBy>
  <cp:revision>1</cp:revision>
  <dcterms:created xsi:type="dcterms:W3CDTF">2022-12-13T10:50:21Z</dcterms:created>
  <dcterms:modified xsi:type="dcterms:W3CDTF">2022-12-13T15:29:01Z</dcterms:modified>
</cp:coreProperties>
</file>