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2" r:id="rId6"/>
    <p:sldId id="265" r:id="rId7"/>
    <p:sldId id="261" r:id="rId8"/>
    <p:sldId id="266" r:id="rId9"/>
    <p:sldId id="263" r:id="rId10"/>
    <p:sldId id="267" r:id="rId11"/>
    <p:sldId id="260" r:id="rId12"/>
    <p:sldId id="268" r:id="rId13"/>
    <p:sldId id="270" r:id="rId14"/>
    <p:sldId id="269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A2A2E-46D0-42F7-A6D8-B16498946566}" v="8" dt="2025-01-16T14:43:16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Gritsch" userId="6461bc0e-c9be-4bd0-a028-abdbd39772c1" providerId="ADAL" clId="{0CFA2A2E-46D0-42F7-A6D8-B16498946566}"/>
    <pc:docChg chg="undo custSel addSld delSld modSld sldOrd">
      <pc:chgData name="Florian Gritsch" userId="6461bc0e-c9be-4bd0-a028-abdbd39772c1" providerId="ADAL" clId="{0CFA2A2E-46D0-42F7-A6D8-B16498946566}" dt="2025-01-16T14:45:20.575" v="1635" actId="1076"/>
      <pc:docMkLst>
        <pc:docMk/>
      </pc:docMkLst>
      <pc:sldChg chg="modSp new mod">
        <pc:chgData name="Florian Gritsch" userId="6461bc0e-c9be-4bd0-a028-abdbd39772c1" providerId="ADAL" clId="{0CFA2A2E-46D0-42F7-A6D8-B16498946566}" dt="2025-01-16T09:10:40.278" v="9" actId="20577"/>
        <pc:sldMkLst>
          <pc:docMk/>
          <pc:sldMk cId="3093561856" sldId="256"/>
        </pc:sldMkLst>
        <pc:spChg chg="mod">
          <ac:chgData name="Florian Gritsch" userId="6461bc0e-c9be-4bd0-a028-abdbd39772c1" providerId="ADAL" clId="{0CFA2A2E-46D0-42F7-A6D8-B16498946566}" dt="2025-01-16T09:10:40.278" v="9" actId="20577"/>
          <ac:spMkLst>
            <pc:docMk/>
            <pc:sldMk cId="3093561856" sldId="256"/>
            <ac:spMk id="2" creationId="{720D7DD5-81F6-8DB5-94BC-550A9D103056}"/>
          </ac:spMkLst>
        </pc:spChg>
      </pc:sldChg>
      <pc:sldChg chg="addSp delSp modSp new mod">
        <pc:chgData name="Florian Gritsch" userId="6461bc0e-c9be-4bd0-a028-abdbd39772c1" providerId="ADAL" clId="{0CFA2A2E-46D0-42F7-A6D8-B16498946566}" dt="2025-01-16T10:39:53.350" v="425" actId="20577"/>
        <pc:sldMkLst>
          <pc:docMk/>
          <pc:sldMk cId="476522378" sldId="257"/>
        </pc:sldMkLst>
        <pc:spChg chg="mod">
          <ac:chgData name="Florian Gritsch" userId="6461bc0e-c9be-4bd0-a028-abdbd39772c1" providerId="ADAL" clId="{0CFA2A2E-46D0-42F7-A6D8-B16498946566}" dt="2025-01-16T09:11:37.037" v="48" actId="20577"/>
          <ac:spMkLst>
            <pc:docMk/>
            <pc:sldMk cId="476522378" sldId="257"/>
            <ac:spMk id="2" creationId="{B4B25BE6-F198-7968-B1FD-A0F0DC25AE1E}"/>
          </ac:spMkLst>
        </pc:spChg>
        <pc:spChg chg="mod">
          <ac:chgData name="Florian Gritsch" userId="6461bc0e-c9be-4bd0-a028-abdbd39772c1" providerId="ADAL" clId="{0CFA2A2E-46D0-42F7-A6D8-B16498946566}" dt="2025-01-16T10:39:53.350" v="425" actId="20577"/>
          <ac:spMkLst>
            <pc:docMk/>
            <pc:sldMk cId="476522378" sldId="257"/>
            <ac:spMk id="3" creationId="{8AECFD98-7265-3940-2EF2-8FA1691BFA40}"/>
          </ac:spMkLst>
        </pc:spChg>
        <pc:picChg chg="add mod">
          <ac:chgData name="Florian Gritsch" userId="6461bc0e-c9be-4bd0-a028-abdbd39772c1" providerId="ADAL" clId="{0CFA2A2E-46D0-42F7-A6D8-B16498946566}" dt="2025-01-16T09:14:59.949" v="157" actId="1076"/>
          <ac:picMkLst>
            <pc:docMk/>
            <pc:sldMk cId="476522378" sldId="257"/>
            <ac:picMk id="4" creationId="{8D077684-B06D-58CF-DB8E-5DABCBED8E80}"/>
          </ac:picMkLst>
        </pc:picChg>
        <pc:picChg chg="add del mod">
          <ac:chgData name="Florian Gritsch" userId="6461bc0e-c9be-4bd0-a028-abdbd39772c1" providerId="ADAL" clId="{0CFA2A2E-46D0-42F7-A6D8-B16498946566}" dt="2025-01-16T09:19:42.770" v="159" actId="478"/>
          <ac:picMkLst>
            <pc:docMk/>
            <pc:sldMk cId="476522378" sldId="257"/>
            <ac:picMk id="6" creationId="{015A2603-615C-A968-F6B7-3630A3104E99}"/>
          </ac:picMkLst>
        </pc:picChg>
        <pc:picChg chg="add mod">
          <ac:chgData name="Florian Gritsch" userId="6461bc0e-c9be-4bd0-a028-abdbd39772c1" providerId="ADAL" clId="{0CFA2A2E-46D0-42F7-A6D8-B16498946566}" dt="2025-01-16T09:19:49.914" v="162" actId="1076"/>
          <ac:picMkLst>
            <pc:docMk/>
            <pc:sldMk cId="476522378" sldId="257"/>
            <ac:picMk id="8" creationId="{0A3029E7-ACDD-BF91-72B8-C90DCA42DE9E}"/>
          </ac:picMkLst>
        </pc:picChg>
      </pc:sldChg>
      <pc:sldChg chg="addSp delSp modSp new mod">
        <pc:chgData name="Florian Gritsch" userId="6461bc0e-c9be-4bd0-a028-abdbd39772c1" providerId="ADAL" clId="{0CFA2A2E-46D0-42F7-A6D8-B16498946566}" dt="2025-01-16T09:11:13.851" v="32"/>
        <pc:sldMkLst>
          <pc:docMk/>
          <pc:sldMk cId="978471892" sldId="258"/>
        </pc:sldMkLst>
        <pc:spChg chg="mod">
          <ac:chgData name="Florian Gritsch" userId="6461bc0e-c9be-4bd0-a028-abdbd39772c1" providerId="ADAL" clId="{0CFA2A2E-46D0-42F7-A6D8-B16498946566}" dt="2025-01-16T09:10:53.893" v="31" actId="20577"/>
          <ac:spMkLst>
            <pc:docMk/>
            <pc:sldMk cId="978471892" sldId="258"/>
            <ac:spMk id="2" creationId="{D29DF040-3D09-60E5-E057-C423B588D0A7}"/>
          </ac:spMkLst>
        </pc:spChg>
        <pc:spChg chg="del">
          <ac:chgData name="Florian Gritsch" userId="6461bc0e-c9be-4bd0-a028-abdbd39772c1" providerId="ADAL" clId="{0CFA2A2E-46D0-42F7-A6D8-B16498946566}" dt="2025-01-16T09:11:13.851" v="32"/>
          <ac:spMkLst>
            <pc:docMk/>
            <pc:sldMk cId="978471892" sldId="258"/>
            <ac:spMk id="3" creationId="{34076AFA-6B8C-CA5D-276F-AC2B3674D10C}"/>
          </ac:spMkLst>
        </pc:spChg>
        <pc:graphicFrameChg chg="add mod">
          <ac:chgData name="Florian Gritsch" userId="6461bc0e-c9be-4bd0-a028-abdbd39772c1" providerId="ADAL" clId="{0CFA2A2E-46D0-42F7-A6D8-B16498946566}" dt="2025-01-16T09:11:13.851" v="32"/>
          <ac:graphicFrameMkLst>
            <pc:docMk/>
            <pc:sldMk cId="978471892" sldId="258"/>
            <ac:graphicFrameMk id="4" creationId="{E7420627-9738-97FF-CEA8-1895D82B05B9}"/>
          </ac:graphicFrameMkLst>
        </pc:graphicFrameChg>
      </pc:sldChg>
      <pc:sldChg chg="addSp delSp modSp new mod modNotesTx">
        <pc:chgData name="Florian Gritsch" userId="6461bc0e-c9be-4bd0-a028-abdbd39772c1" providerId="ADAL" clId="{0CFA2A2E-46D0-42F7-A6D8-B16498946566}" dt="2025-01-16T13:06:28.347" v="1012" actId="20577"/>
        <pc:sldMkLst>
          <pc:docMk/>
          <pc:sldMk cId="3039404096" sldId="259"/>
        </pc:sldMkLst>
        <pc:spChg chg="mod">
          <ac:chgData name="Florian Gritsch" userId="6461bc0e-c9be-4bd0-a028-abdbd39772c1" providerId="ADAL" clId="{0CFA2A2E-46D0-42F7-A6D8-B16498946566}" dt="2025-01-16T10:07:48.940" v="195" actId="20577"/>
          <ac:spMkLst>
            <pc:docMk/>
            <pc:sldMk cId="3039404096" sldId="259"/>
            <ac:spMk id="2" creationId="{7C5CC6A6-436D-41F6-7260-18829BA6DB3F}"/>
          </ac:spMkLst>
        </pc:spChg>
        <pc:spChg chg="del">
          <ac:chgData name="Florian Gritsch" userId="6461bc0e-c9be-4bd0-a028-abdbd39772c1" providerId="ADAL" clId="{0CFA2A2E-46D0-42F7-A6D8-B16498946566}" dt="2025-01-16T10:04:29.475" v="166" actId="22"/>
          <ac:spMkLst>
            <pc:docMk/>
            <pc:sldMk cId="3039404096" sldId="259"/>
            <ac:spMk id="3" creationId="{CA1973D3-4514-4F6F-59BF-6E53FDC70D69}"/>
          </ac:spMkLst>
        </pc:spChg>
        <pc:picChg chg="add mod ord">
          <ac:chgData name="Florian Gritsch" userId="6461bc0e-c9be-4bd0-a028-abdbd39772c1" providerId="ADAL" clId="{0CFA2A2E-46D0-42F7-A6D8-B16498946566}" dt="2025-01-16T10:04:29.475" v="166" actId="22"/>
          <ac:picMkLst>
            <pc:docMk/>
            <pc:sldMk cId="3039404096" sldId="259"/>
            <ac:picMk id="5" creationId="{521F16B7-5367-E321-F689-4BBC0D46962B}"/>
          </ac:picMkLst>
        </pc:picChg>
      </pc:sldChg>
      <pc:sldChg chg="modSp new mod">
        <pc:chgData name="Florian Gritsch" userId="6461bc0e-c9be-4bd0-a028-abdbd39772c1" providerId="ADAL" clId="{0CFA2A2E-46D0-42F7-A6D8-B16498946566}" dt="2025-01-16T13:47:12.598" v="1398" actId="20577"/>
        <pc:sldMkLst>
          <pc:docMk/>
          <pc:sldMk cId="3153103898" sldId="260"/>
        </pc:sldMkLst>
        <pc:spChg chg="mod">
          <ac:chgData name="Florian Gritsch" userId="6461bc0e-c9be-4bd0-a028-abdbd39772c1" providerId="ADAL" clId="{0CFA2A2E-46D0-42F7-A6D8-B16498946566}" dt="2025-01-16T10:19:08.231" v="207" actId="20577"/>
          <ac:spMkLst>
            <pc:docMk/>
            <pc:sldMk cId="3153103898" sldId="260"/>
            <ac:spMk id="2" creationId="{5E375058-D923-289D-3605-3AADC8C7732A}"/>
          </ac:spMkLst>
        </pc:spChg>
        <pc:spChg chg="mod">
          <ac:chgData name="Florian Gritsch" userId="6461bc0e-c9be-4bd0-a028-abdbd39772c1" providerId="ADAL" clId="{0CFA2A2E-46D0-42F7-A6D8-B16498946566}" dt="2025-01-16T13:47:12.598" v="1398" actId="20577"/>
          <ac:spMkLst>
            <pc:docMk/>
            <pc:sldMk cId="3153103898" sldId="260"/>
            <ac:spMk id="3" creationId="{D592E28B-060D-B2E2-DCB9-0695A89FC9C4}"/>
          </ac:spMkLst>
        </pc:spChg>
      </pc:sldChg>
      <pc:sldChg chg="addSp delSp modSp new mod ord">
        <pc:chgData name="Florian Gritsch" userId="6461bc0e-c9be-4bd0-a028-abdbd39772c1" providerId="ADAL" clId="{0CFA2A2E-46D0-42F7-A6D8-B16498946566}" dt="2025-01-16T13:33:49.530" v="1166" actId="404"/>
        <pc:sldMkLst>
          <pc:docMk/>
          <pc:sldMk cId="3325533800" sldId="261"/>
        </pc:sldMkLst>
        <pc:spChg chg="del mod">
          <ac:chgData name="Florian Gritsch" userId="6461bc0e-c9be-4bd0-a028-abdbd39772c1" providerId="ADAL" clId="{0CFA2A2E-46D0-42F7-A6D8-B16498946566}" dt="2025-01-16T13:33:12.630" v="1150" actId="478"/>
          <ac:spMkLst>
            <pc:docMk/>
            <pc:sldMk cId="3325533800" sldId="261"/>
            <ac:spMk id="2" creationId="{E558FEED-8927-49C3-1702-98462F2E785F}"/>
          </ac:spMkLst>
        </pc:spChg>
        <pc:spChg chg="mod">
          <ac:chgData name="Florian Gritsch" userId="6461bc0e-c9be-4bd0-a028-abdbd39772c1" providerId="ADAL" clId="{0CFA2A2E-46D0-42F7-A6D8-B16498946566}" dt="2025-01-16T13:33:49.530" v="1166" actId="404"/>
          <ac:spMkLst>
            <pc:docMk/>
            <pc:sldMk cId="3325533800" sldId="261"/>
            <ac:spMk id="3" creationId="{9CE47444-DA71-ED9C-E7B1-7F393F052210}"/>
          </ac:spMkLst>
        </pc:spChg>
        <pc:spChg chg="add del mod">
          <ac:chgData name="Florian Gritsch" userId="6461bc0e-c9be-4bd0-a028-abdbd39772c1" providerId="ADAL" clId="{0CFA2A2E-46D0-42F7-A6D8-B16498946566}" dt="2025-01-16T13:33:13.996" v="1151" actId="478"/>
          <ac:spMkLst>
            <pc:docMk/>
            <pc:sldMk cId="3325533800" sldId="261"/>
            <ac:spMk id="9" creationId="{8F4586FA-5262-96E8-3FE7-EC5F71D64A3E}"/>
          </ac:spMkLst>
        </pc:spChg>
        <pc:picChg chg="add mod">
          <ac:chgData name="Florian Gritsch" userId="6461bc0e-c9be-4bd0-a028-abdbd39772c1" providerId="ADAL" clId="{0CFA2A2E-46D0-42F7-A6D8-B16498946566}" dt="2025-01-16T13:33:26.504" v="1157" actId="1076"/>
          <ac:picMkLst>
            <pc:docMk/>
            <pc:sldMk cId="3325533800" sldId="261"/>
            <ac:picMk id="5" creationId="{41F79EE3-92D6-54C0-1CB4-8AE5B6F92E3F}"/>
          </ac:picMkLst>
        </pc:picChg>
        <pc:picChg chg="add mod">
          <ac:chgData name="Florian Gritsch" userId="6461bc0e-c9be-4bd0-a028-abdbd39772c1" providerId="ADAL" clId="{0CFA2A2E-46D0-42F7-A6D8-B16498946566}" dt="2025-01-16T13:24:46.455" v="1032" actId="1076"/>
          <ac:picMkLst>
            <pc:docMk/>
            <pc:sldMk cId="3325533800" sldId="261"/>
            <ac:picMk id="7" creationId="{B6692C88-EA44-E34C-10CE-C788BC6DE639}"/>
          </ac:picMkLst>
        </pc:picChg>
      </pc:sldChg>
      <pc:sldChg chg="modSp new mod modNotesTx">
        <pc:chgData name="Florian Gritsch" userId="6461bc0e-c9be-4bd0-a028-abdbd39772c1" providerId="ADAL" clId="{0CFA2A2E-46D0-42F7-A6D8-B16498946566}" dt="2025-01-16T11:27:07.945" v="895" actId="20577"/>
        <pc:sldMkLst>
          <pc:docMk/>
          <pc:sldMk cId="4264515581" sldId="262"/>
        </pc:sldMkLst>
        <pc:spChg chg="mod">
          <ac:chgData name="Florian Gritsch" userId="6461bc0e-c9be-4bd0-a028-abdbd39772c1" providerId="ADAL" clId="{0CFA2A2E-46D0-42F7-A6D8-B16498946566}" dt="2025-01-16T10:35:12.503" v="314" actId="20577"/>
          <ac:spMkLst>
            <pc:docMk/>
            <pc:sldMk cId="4264515581" sldId="262"/>
            <ac:spMk id="2" creationId="{E78DEF7A-2BEB-0523-E421-A40869EAE583}"/>
          </ac:spMkLst>
        </pc:spChg>
        <pc:spChg chg="mod">
          <ac:chgData name="Florian Gritsch" userId="6461bc0e-c9be-4bd0-a028-abdbd39772c1" providerId="ADAL" clId="{0CFA2A2E-46D0-42F7-A6D8-B16498946566}" dt="2025-01-16T11:27:07.945" v="895" actId="20577"/>
          <ac:spMkLst>
            <pc:docMk/>
            <pc:sldMk cId="4264515581" sldId="262"/>
            <ac:spMk id="3" creationId="{A67CF4DB-6EEB-54EE-5DFA-ECF970A243E5}"/>
          </ac:spMkLst>
        </pc:spChg>
      </pc:sldChg>
      <pc:sldChg chg="addSp delSp modSp new mod ord">
        <pc:chgData name="Florian Gritsch" userId="6461bc0e-c9be-4bd0-a028-abdbd39772c1" providerId="ADAL" clId="{0CFA2A2E-46D0-42F7-A6D8-B16498946566}" dt="2025-01-16T13:37:52.774" v="1203"/>
        <pc:sldMkLst>
          <pc:docMk/>
          <pc:sldMk cId="475159716" sldId="263"/>
        </pc:sldMkLst>
        <pc:spChg chg="del mod">
          <ac:chgData name="Florian Gritsch" userId="6461bc0e-c9be-4bd0-a028-abdbd39772c1" providerId="ADAL" clId="{0CFA2A2E-46D0-42F7-A6D8-B16498946566}" dt="2025-01-16T13:25:53.569" v="1041" actId="478"/>
          <ac:spMkLst>
            <pc:docMk/>
            <pc:sldMk cId="475159716" sldId="263"/>
            <ac:spMk id="2" creationId="{3C12658D-C639-0553-B7F2-ACBBBEC7C40B}"/>
          </ac:spMkLst>
        </pc:spChg>
        <pc:spChg chg="mod">
          <ac:chgData name="Florian Gritsch" userId="6461bc0e-c9be-4bd0-a028-abdbd39772c1" providerId="ADAL" clId="{0CFA2A2E-46D0-42F7-A6D8-B16498946566}" dt="2025-01-16T13:27:11.391" v="1051" actId="20577"/>
          <ac:spMkLst>
            <pc:docMk/>
            <pc:sldMk cId="475159716" sldId="263"/>
            <ac:spMk id="3" creationId="{65B49D78-A9A4-F7D2-9E68-44EA4F9100AF}"/>
          </ac:spMkLst>
        </pc:spChg>
        <pc:spChg chg="add del mod">
          <ac:chgData name="Florian Gritsch" userId="6461bc0e-c9be-4bd0-a028-abdbd39772c1" providerId="ADAL" clId="{0CFA2A2E-46D0-42F7-A6D8-B16498946566}" dt="2025-01-16T13:25:55.912" v="1042" actId="478"/>
          <ac:spMkLst>
            <pc:docMk/>
            <pc:sldMk cId="475159716" sldId="263"/>
            <ac:spMk id="5" creationId="{4D46DB5E-956F-D565-28A7-887B1AE8A0CD}"/>
          </ac:spMkLst>
        </pc:spChg>
        <pc:picChg chg="add mod">
          <ac:chgData name="Florian Gritsch" userId="6461bc0e-c9be-4bd0-a028-abdbd39772c1" providerId="ADAL" clId="{0CFA2A2E-46D0-42F7-A6D8-B16498946566}" dt="2025-01-16T13:33:38.294" v="1161" actId="1076"/>
          <ac:picMkLst>
            <pc:docMk/>
            <pc:sldMk cId="475159716" sldId="263"/>
            <ac:picMk id="7" creationId="{07730CBB-3232-E115-B493-4476230BAC8E}"/>
          </ac:picMkLst>
        </pc:picChg>
        <pc:picChg chg="add mod">
          <ac:chgData name="Florian Gritsch" userId="6461bc0e-c9be-4bd0-a028-abdbd39772c1" providerId="ADAL" clId="{0CFA2A2E-46D0-42F7-A6D8-B16498946566}" dt="2025-01-16T13:33:35.322" v="1160" actId="1076"/>
          <ac:picMkLst>
            <pc:docMk/>
            <pc:sldMk cId="475159716" sldId="263"/>
            <ac:picMk id="9" creationId="{04A4734F-00F8-83B2-6DDF-1806F6C6779C}"/>
          </ac:picMkLst>
        </pc:picChg>
      </pc:sldChg>
      <pc:sldChg chg="new del">
        <pc:chgData name="Florian Gritsch" userId="6461bc0e-c9be-4bd0-a028-abdbd39772c1" providerId="ADAL" clId="{0CFA2A2E-46D0-42F7-A6D8-B16498946566}" dt="2025-01-16T13:29:58.196" v="1053" actId="47"/>
        <pc:sldMkLst>
          <pc:docMk/>
          <pc:sldMk cId="442364061" sldId="264"/>
        </pc:sldMkLst>
      </pc:sldChg>
      <pc:sldChg chg="addSp new del mod ord">
        <pc:chgData name="Florian Gritsch" userId="6461bc0e-c9be-4bd0-a028-abdbd39772c1" providerId="ADAL" clId="{0CFA2A2E-46D0-42F7-A6D8-B16498946566}" dt="2025-01-16T13:33:06.452" v="1149" actId="47"/>
        <pc:sldMkLst>
          <pc:docMk/>
          <pc:sldMk cId="3116470725" sldId="264"/>
        </pc:sldMkLst>
        <pc:picChg chg="add">
          <ac:chgData name="Florian Gritsch" userId="6461bc0e-c9be-4bd0-a028-abdbd39772c1" providerId="ADAL" clId="{0CFA2A2E-46D0-42F7-A6D8-B16498946566}" dt="2025-01-16T13:30:03.586" v="1055" actId="22"/>
          <ac:picMkLst>
            <pc:docMk/>
            <pc:sldMk cId="3116470725" sldId="264"/>
            <ac:picMk id="3" creationId="{C6942737-FE12-5A0E-462C-B1D4A0997AA9}"/>
          </ac:picMkLst>
        </pc:picChg>
      </pc:sldChg>
      <pc:sldChg chg="addSp modSp new mod">
        <pc:chgData name="Florian Gritsch" userId="6461bc0e-c9be-4bd0-a028-abdbd39772c1" providerId="ADAL" clId="{0CFA2A2E-46D0-42F7-A6D8-B16498946566}" dt="2025-01-16T13:38:49.217" v="1242" actId="20577"/>
        <pc:sldMkLst>
          <pc:docMk/>
          <pc:sldMk cId="586486474" sldId="265"/>
        </pc:sldMkLst>
        <pc:spChg chg="mod">
          <ac:chgData name="Florian Gritsch" userId="6461bc0e-c9be-4bd0-a028-abdbd39772c1" providerId="ADAL" clId="{0CFA2A2E-46D0-42F7-A6D8-B16498946566}" dt="2025-01-16T13:38:49.217" v="1242" actId="20577"/>
          <ac:spMkLst>
            <pc:docMk/>
            <pc:sldMk cId="586486474" sldId="265"/>
            <ac:spMk id="2" creationId="{D89D6EEB-0CE6-EE07-DB8A-7DBB54C79639}"/>
          </ac:spMkLst>
        </pc:spChg>
        <pc:picChg chg="add mod">
          <ac:chgData name="Florian Gritsch" userId="6461bc0e-c9be-4bd0-a028-abdbd39772c1" providerId="ADAL" clId="{0CFA2A2E-46D0-42F7-A6D8-B16498946566}" dt="2025-01-16T13:33:04.560" v="1148" actId="1076"/>
          <ac:picMkLst>
            <pc:docMk/>
            <pc:sldMk cId="586486474" sldId="265"/>
            <ac:picMk id="3" creationId="{42CA216C-D032-E628-F169-3F6BB1D7C0E7}"/>
          </ac:picMkLst>
        </pc:picChg>
      </pc:sldChg>
      <pc:sldChg chg="new del">
        <pc:chgData name="Florian Gritsch" userId="6461bc0e-c9be-4bd0-a028-abdbd39772c1" providerId="ADAL" clId="{0CFA2A2E-46D0-42F7-A6D8-B16498946566}" dt="2025-01-16T13:32:47.478" v="1141" actId="47"/>
        <pc:sldMkLst>
          <pc:docMk/>
          <pc:sldMk cId="2030986040" sldId="265"/>
        </pc:sldMkLst>
      </pc:sldChg>
      <pc:sldChg chg="addSp modSp new mod ord setBg">
        <pc:chgData name="Florian Gritsch" userId="6461bc0e-c9be-4bd0-a028-abdbd39772c1" providerId="ADAL" clId="{0CFA2A2E-46D0-42F7-A6D8-B16498946566}" dt="2025-01-16T13:35:35.301" v="1190" actId="26606"/>
        <pc:sldMkLst>
          <pc:docMk/>
          <pc:sldMk cId="1754625087" sldId="266"/>
        </pc:sldMkLst>
        <pc:spChg chg="mod">
          <ac:chgData name="Florian Gritsch" userId="6461bc0e-c9be-4bd0-a028-abdbd39772c1" providerId="ADAL" clId="{0CFA2A2E-46D0-42F7-A6D8-B16498946566}" dt="2025-01-16T13:35:35.301" v="1190" actId="26606"/>
          <ac:spMkLst>
            <pc:docMk/>
            <pc:sldMk cId="1754625087" sldId="266"/>
            <ac:spMk id="2" creationId="{0B706325-1418-CE46-DD48-1882FD93864F}"/>
          </ac:spMkLst>
        </pc:spChg>
        <pc:spChg chg="add mod">
          <ac:chgData name="Florian Gritsch" userId="6461bc0e-c9be-4bd0-a028-abdbd39772c1" providerId="ADAL" clId="{0CFA2A2E-46D0-42F7-A6D8-B16498946566}" dt="2025-01-16T13:35:35.301" v="1190" actId="26606"/>
          <ac:spMkLst>
            <pc:docMk/>
            <pc:sldMk cId="1754625087" sldId="266"/>
            <ac:spMk id="3" creationId="{426C4744-E9A4-FD8A-4940-53A45FA55CCC}"/>
          </ac:spMkLst>
        </pc:spChg>
        <pc:spChg chg="add">
          <ac:chgData name="Florian Gritsch" userId="6461bc0e-c9be-4bd0-a028-abdbd39772c1" providerId="ADAL" clId="{0CFA2A2E-46D0-42F7-A6D8-B16498946566}" dt="2025-01-16T13:35:35.301" v="1190" actId="26606"/>
          <ac:spMkLst>
            <pc:docMk/>
            <pc:sldMk cId="1754625087" sldId="266"/>
            <ac:spMk id="12" creationId="{8761DDFE-071F-4200-B0AA-394476C2D2D6}"/>
          </ac:spMkLst>
        </pc:spChg>
        <pc:picChg chg="add mod ord">
          <ac:chgData name="Florian Gritsch" userId="6461bc0e-c9be-4bd0-a028-abdbd39772c1" providerId="ADAL" clId="{0CFA2A2E-46D0-42F7-A6D8-B16498946566}" dt="2025-01-16T13:35:35.301" v="1190" actId="26606"/>
          <ac:picMkLst>
            <pc:docMk/>
            <pc:sldMk cId="1754625087" sldId="266"/>
            <ac:picMk id="5" creationId="{2D33B34D-F902-8620-53B8-4A84EC00C2BB}"/>
          </ac:picMkLst>
        </pc:picChg>
        <pc:picChg chg="add mod">
          <ac:chgData name="Florian Gritsch" userId="6461bc0e-c9be-4bd0-a028-abdbd39772c1" providerId="ADAL" clId="{0CFA2A2E-46D0-42F7-A6D8-B16498946566}" dt="2025-01-16T13:35:35.301" v="1190" actId="26606"/>
          <ac:picMkLst>
            <pc:docMk/>
            <pc:sldMk cId="1754625087" sldId="266"/>
            <ac:picMk id="7" creationId="{A145A96D-5D9B-724C-686B-D0CCBCCDD5FE}"/>
          </ac:picMkLst>
        </pc:picChg>
      </pc:sldChg>
      <pc:sldChg chg="addSp delSp modSp add mod setBg delDesignElem">
        <pc:chgData name="Florian Gritsch" userId="6461bc0e-c9be-4bd0-a028-abdbd39772c1" providerId="ADAL" clId="{0CFA2A2E-46D0-42F7-A6D8-B16498946566}" dt="2025-01-16T13:36:54.627" v="1201" actId="26606"/>
        <pc:sldMkLst>
          <pc:docMk/>
          <pc:sldMk cId="275728200" sldId="267"/>
        </pc:sldMkLst>
        <pc:spChg chg="mod">
          <ac:chgData name="Florian Gritsch" userId="6461bc0e-c9be-4bd0-a028-abdbd39772c1" providerId="ADAL" clId="{0CFA2A2E-46D0-42F7-A6D8-B16498946566}" dt="2025-01-16T13:36:54.627" v="1201" actId="26606"/>
          <ac:spMkLst>
            <pc:docMk/>
            <pc:sldMk cId="275728200" sldId="267"/>
            <ac:spMk id="3" creationId="{068B1CCF-02E6-4D45-739A-966F41C9D9D4}"/>
          </ac:spMkLst>
        </pc:spChg>
        <pc:spChg chg="del">
          <ac:chgData name="Florian Gritsch" userId="6461bc0e-c9be-4bd0-a028-abdbd39772c1" providerId="ADAL" clId="{0CFA2A2E-46D0-42F7-A6D8-B16498946566}" dt="2025-01-16T13:35:46.899" v="1194"/>
          <ac:spMkLst>
            <pc:docMk/>
            <pc:sldMk cId="275728200" sldId="267"/>
            <ac:spMk id="12" creationId="{475CD847-7FB9-353E-8B05-11B30FE2C1FF}"/>
          </ac:spMkLst>
        </pc:spChg>
        <pc:spChg chg="add">
          <ac:chgData name="Florian Gritsch" userId="6461bc0e-c9be-4bd0-a028-abdbd39772c1" providerId="ADAL" clId="{0CFA2A2E-46D0-42F7-A6D8-B16498946566}" dt="2025-01-16T13:36:54.627" v="1201" actId="26606"/>
          <ac:spMkLst>
            <pc:docMk/>
            <pc:sldMk cId="275728200" sldId="267"/>
            <ac:spMk id="14" creationId="{8761DDFE-071F-4200-B0AA-394476C2D2D6}"/>
          </ac:spMkLst>
        </pc:spChg>
        <pc:picChg chg="del">
          <ac:chgData name="Florian Gritsch" userId="6461bc0e-c9be-4bd0-a028-abdbd39772c1" providerId="ADAL" clId="{0CFA2A2E-46D0-42F7-A6D8-B16498946566}" dt="2025-01-16T13:35:53.594" v="1198" actId="478"/>
          <ac:picMkLst>
            <pc:docMk/>
            <pc:sldMk cId="275728200" sldId="267"/>
            <ac:picMk id="5" creationId="{65B55C6C-C24B-281F-C879-B54632EF7056}"/>
          </ac:picMkLst>
        </pc:picChg>
        <pc:picChg chg="add mod">
          <ac:chgData name="Florian Gritsch" userId="6461bc0e-c9be-4bd0-a028-abdbd39772c1" providerId="ADAL" clId="{0CFA2A2E-46D0-42F7-A6D8-B16498946566}" dt="2025-01-16T13:36:54.627" v="1201" actId="26606"/>
          <ac:picMkLst>
            <pc:docMk/>
            <pc:sldMk cId="275728200" sldId="267"/>
            <ac:picMk id="6" creationId="{415E0BDE-F544-BA83-55D6-8A5F28D14E39}"/>
          </ac:picMkLst>
        </pc:picChg>
        <pc:picChg chg="del">
          <ac:chgData name="Florian Gritsch" userId="6461bc0e-c9be-4bd0-a028-abdbd39772c1" providerId="ADAL" clId="{0CFA2A2E-46D0-42F7-A6D8-B16498946566}" dt="2025-01-16T13:35:53.130" v="1197" actId="478"/>
          <ac:picMkLst>
            <pc:docMk/>
            <pc:sldMk cId="275728200" sldId="267"/>
            <ac:picMk id="7" creationId="{35108E0A-27BF-8C4C-507E-CB58A592EA8E}"/>
          </ac:picMkLst>
        </pc:picChg>
        <pc:picChg chg="add mod">
          <ac:chgData name="Florian Gritsch" userId="6461bc0e-c9be-4bd0-a028-abdbd39772c1" providerId="ADAL" clId="{0CFA2A2E-46D0-42F7-A6D8-B16498946566}" dt="2025-01-16T13:36:54.627" v="1201" actId="26606"/>
          <ac:picMkLst>
            <pc:docMk/>
            <pc:sldMk cId="275728200" sldId="267"/>
            <ac:picMk id="9" creationId="{4601713A-F35E-1A47-21B3-6493859CFD4D}"/>
          </ac:picMkLst>
        </pc:picChg>
      </pc:sldChg>
      <pc:sldChg chg="new del">
        <pc:chgData name="Florian Gritsch" userId="6461bc0e-c9be-4bd0-a028-abdbd39772c1" providerId="ADAL" clId="{0CFA2A2E-46D0-42F7-A6D8-B16498946566}" dt="2025-01-16T13:35:44.796" v="1192" actId="47"/>
        <pc:sldMkLst>
          <pc:docMk/>
          <pc:sldMk cId="812916343" sldId="267"/>
        </pc:sldMkLst>
      </pc:sldChg>
      <pc:sldChg chg="new del">
        <pc:chgData name="Florian Gritsch" userId="6461bc0e-c9be-4bd0-a028-abdbd39772c1" providerId="ADAL" clId="{0CFA2A2E-46D0-42F7-A6D8-B16498946566}" dt="2025-01-16T13:40:18.476" v="1244" actId="47"/>
        <pc:sldMkLst>
          <pc:docMk/>
          <pc:sldMk cId="1961884760" sldId="268"/>
        </pc:sldMkLst>
      </pc:sldChg>
      <pc:sldChg chg="addSp delSp modSp new mod setBg">
        <pc:chgData name="Florian Gritsch" userId="6461bc0e-c9be-4bd0-a028-abdbd39772c1" providerId="ADAL" clId="{0CFA2A2E-46D0-42F7-A6D8-B16498946566}" dt="2025-01-16T13:41:21.696" v="1252" actId="26606"/>
        <pc:sldMkLst>
          <pc:docMk/>
          <pc:sldMk cId="2229681153" sldId="268"/>
        </pc:sldMkLst>
        <pc:picChg chg="add del mod">
          <ac:chgData name="Florian Gritsch" userId="6461bc0e-c9be-4bd0-a028-abdbd39772c1" providerId="ADAL" clId="{0CFA2A2E-46D0-42F7-A6D8-B16498946566}" dt="2025-01-16T13:40:35.281" v="1248" actId="478"/>
          <ac:picMkLst>
            <pc:docMk/>
            <pc:sldMk cId="2229681153" sldId="268"/>
            <ac:picMk id="3" creationId="{D5F688E1-8169-E44D-1D64-D79E73692283}"/>
          </ac:picMkLst>
        </pc:picChg>
        <pc:picChg chg="add mod ord">
          <ac:chgData name="Florian Gritsch" userId="6461bc0e-c9be-4bd0-a028-abdbd39772c1" providerId="ADAL" clId="{0CFA2A2E-46D0-42F7-A6D8-B16498946566}" dt="2025-01-16T13:41:21.696" v="1252" actId="26606"/>
          <ac:picMkLst>
            <pc:docMk/>
            <pc:sldMk cId="2229681153" sldId="268"/>
            <ac:picMk id="5" creationId="{A9B741B2-4BA1-C3BD-5F24-AD0B75666A0E}"/>
          </ac:picMkLst>
        </pc:picChg>
        <pc:picChg chg="add mod">
          <ac:chgData name="Florian Gritsch" userId="6461bc0e-c9be-4bd0-a028-abdbd39772c1" providerId="ADAL" clId="{0CFA2A2E-46D0-42F7-A6D8-B16498946566}" dt="2025-01-16T13:41:21.696" v="1252" actId="26606"/>
          <ac:picMkLst>
            <pc:docMk/>
            <pc:sldMk cId="2229681153" sldId="268"/>
            <ac:picMk id="7" creationId="{694DB962-28EA-000A-8297-F3D991DDC833}"/>
          </ac:picMkLst>
        </pc:picChg>
      </pc:sldChg>
      <pc:sldChg chg="addSp delSp modSp new mod">
        <pc:chgData name="Florian Gritsch" userId="6461bc0e-c9be-4bd0-a028-abdbd39772c1" providerId="ADAL" clId="{0CFA2A2E-46D0-42F7-A6D8-B16498946566}" dt="2025-01-16T14:03:38.175" v="1485" actId="22"/>
        <pc:sldMkLst>
          <pc:docMk/>
          <pc:sldMk cId="1757992743" sldId="269"/>
        </pc:sldMkLst>
        <pc:spChg chg="del mod">
          <ac:chgData name="Florian Gritsch" userId="6461bc0e-c9be-4bd0-a028-abdbd39772c1" providerId="ADAL" clId="{0CFA2A2E-46D0-42F7-A6D8-B16498946566}" dt="2025-01-16T13:54:03.430" v="1467" actId="478"/>
          <ac:spMkLst>
            <pc:docMk/>
            <pc:sldMk cId="1757992743" sldId="269"/>
            <ac:spMk id="2" creationId="{1E7B199F-09BE-47AE-A5B9-A848B2826BB4}"/>
          </ac:spMkLst>
        </pc:spChg>
        <pc:spChg chg="add del mod">
          <ac:chgData name="Florian Gritsch" userId="6461bc0e-c9be-4bd0-a028-abdbd39772c1" providerId="ADAL" clId="{0CFA2A2E-46D0-42F7-A6D8-B16498946566}" dt="2025-01-16T13:54:06.587" v="1468" actId="478"/>
          <ac:spMkLst>
            <pc:docMk/>
            <pc:sldMk cId="1757992743" sldId="269"/>
            <ac:spMk id="8" creationId="{C10E43DE-0C65-8642-1F2A-8DE658B91923}"/>
          </ac:spMkLst>
        </pc:spChg>
        <pc:spChg chg="add mod">
          <ac:chgData name="Florian Gritsch" userId="6461bc0e-c9be-4bd0-a028-abdbd39772c1" providerId="ADAL" clId="{0CFA2A2E-46D0-42F7-A6D8-B16498946566}" dt="2025-01-16T13:59:27.032" v="1483" actId="20577"/>
          <ac:spMkLst>
            <pc:docMk/>
            <pc:sldMk cId="1757992743" sldId="269"/>
            <ac:spMk id="9" creationId="{69A59EB5-EC59-DF43-1844-E26467D6CE19}"/>
          </ac:spMkLst>
        </pc:spChg>
        <pc:picChg chg="add mod">
          <ac:chgData name="Florian Gritsch" userId="6461bc0e-c9be-4bd0-a028-abdbd39772c1" providerId="ADAL" clId="{0CFA2A2E-46D0-42F7-A6D8-B16498946566}" dt="2025-01-16T13:54:20.399" v="1473" actId="14100"/>
          <ac:picMkLst>
            <pc:docMk/>
            <pc:sldMk cId="1757992743" sldId="269"/>
            <ac:picMk id="4" creationId="{40FEB49D-2C80-A617-DE2A-3ABE494251C5}"/>
          </ac:picMkLst>
        </pc:picChg>
        <pc:picChg chg="add mod">
          <ac:chgData name="Florian Gritsch" userId="6461bc0e-c9be-4bd0-a028-abdbd39772c1" providerId="ADAL" clId="{0CFA2A2E-46D0-42F7-A6D8-B16498946566}" dt="2025-01-16T13:54:17.417" v="1472" actId="1076"/>
          <ac:picMkLst>
            <pc:docMk/>
            <pc:sldMk cId="1757992743" sldId="269"/>
            <ac:picMk id="6" creationId="{B6610DB4-D852-F748-1CE8-7FDAFA2AB4CA}"/>
          </ac:picMkLst>
        </pc:picChg>
        <pc:picChg chg="add del">
          <ac:chgData name="Florian Gritsch" userId="6461bc0e-c9be-4bd0-a028-abdbd39772c1" providerId="ADAL" clId="{0CFA2A2E-46D0-42F7-A6D8-B16498946566}" dt="2025-01-16T14:03:38.175" v="1485" actId="22"/>
          <ac:picMkLst>
            <pc:docMk/>
            <pc:sldMk cId="1757992743" sldId="269"/>
            <ac:picMk id="11" creationId="{B43B6DCF-C055-C428-6B63-535A44775A0F}"/>
          </ac:picMkLst>
        </pc:picChg>
      </pc:sldChg>
      <pc:sldChg chg="new del">
        <pc:chgData name="Florian Gritsch" userId="6461bc0e-c9be-4bd0-a028-abdbd39772c1" providerId="ADAL" clId="{0CFA2A2E-46D0-42F7-A6D8-B16498946566}" dt="2025-01-16T13:48:34.260" v="1400" actId="47"/>
        <pc:sldMkLst>
          <pc:docMk/>
          <pc:sldMk cId="3755575204" sldId="269"/>
        </pc:sldMkLst>
      </pc:sldChg>
      <pc:sldChg chg="modSp new mod">
        <pc:chgData name="Florian Gritsch" userId="6461bc0e-c9be-4bd0-a028-abdbd39772c1" providerId="ADAL" clId="{0CFA2A2E-46D0-42F7-A6D8-B16498946566}" dt="2025-01-16T14:08:05.798" v="1605" actId="20577"/>
        <pc:sldMkLst>
          <pc:docMk/>
          <pc:sldMk cId="1372572693" sldId="270"/>
        </pc:sldMkLst>
        <pc:spChg chg="mod">
          <ac:chgData name="Florian Gritsch" userId="6461bc0e-c9be-4bd0-a028-abdbd39772c1" providerId="ADAL" clId="{0CFA2A2E-46D0-42F7-A6D8-B16498946566}" dt="2025-01-16T13:52:38.323" v="1422" actId="20577"/>
          <ac:spMkLst>
            <pc:docMk/>
            <pc:sldMk cId="1372572693" sldId="270"/>
            <ac:spMk id="2" creationId="{881387D9-F832-D665-0E48-84A369227DCE}"/>
          </ac:spMkLst>
        </pc:spChg>
        <pc:spChg chg="mod">
          <ac:chgData name="Florian Gritsch" userId="6461bc0e-c9be-4bd0-a028-abdbd39772c1" providerId="ADAL" clId="{0CFA2A2E-46D0-42F7-A6D8-B16498946566}" dt="2025-01-16T14:08:05.798" v="1605" actId="20577"/>
          <ac:spMkLst>
            <pc:docMk/>
            <pc:sldMk cId="1372572693" sldId="270"/>
            <ac:spMk id="3" creationId="{F32F434C-8AC9-194F-8938-B3F9287E8FE7}"/>
          </ac:spMkLst>
        </pc:spChg>
      </pc:sldChg>
      <pc:sldChg chg="addSp delSp modSp add mod">
        <pc:chgData name="Florian Gritsch" userId="6461bc0e-c9be-4bd0-a028-abdbd39772c1" providerId="ADAL" clId="{0CFA2A2E-46D0-42F7-A6D8-B16498946566}" dt="2025-01-16T14:04:37.310" v="1514" actId="20577"/>
        <pc:sldMkLst>
          <pc:docMk/>
          <pc:sldMk cId="3749808203" sldId="271"/>
        </pc:sldMkLst>
        <pc:spChg chg="mod">
          <ac:chgData name="Florian Gritsch" userId="6461bc0e-c9be-4bd0-a028-abdbd39772c1" providerId="ADAL" clId="{0CFA2A2E-46D0-42F7-A6D8-B16498946566}" dt="2025-01-16T14:04:37.310" v="1514" actId="20577"/>
          <ac:spMkLst>
            <pc:docMk/>
            <pc:sldMk cId="3749808203" sldId="271"/>
            <ac:spMk id="9" creationId="{E71EFFD6-9999-33FE-1F3C-6568A164CDFB}"/>
          </ac:spMkLst>
        </pc:spChg>
        <pc:picChg chg="add mod">
          <ac:chgData name="Florian Gritsch" userId="6461bc0e-c9be-4bd0-a028-abdbd39772c1" providerId="ADAL" clId="{0CFA2A2E-46D0-42F7-A6D8-B16498946566}" dt="2025-01-16T14:04:20.034" v="1496" actId="14100"/>
          <ac:picMkLst>
            <pc:docMk/>
            <pc:sldMk cId="3749808203" sldId="271"/>
            <ac:picMk id="3" creationId="{CE3EDBB1-9B0B-FDA6-7DCA-EF3DA1B400EF}"/>
          </ac:picMkLst>
        </pc:picChg>
        <pc:picChg chg="del">
          <ac:chgData name="Florian Gritsch" userId="6461bc0e-c9be-4bd0-a028-abdbd39772c1" providerId="ADAL" clId="{0CFA2A2E-46D0-42F7-A6D8-B16498946566}" dt="2025-01-16T14:03:45.831" v="1487" actId="478"/>
          <ac:picMkLst>
            <pc:docMk/>
            <pc:sldMk cId="3749808203" sldId="271"/>
            <ac:picMk id="4" creationId="{2986AEB9-0B0A-7D7D-2370-F5C0FB0EF971}"/>
          </ac:picMkLst>
        </pc:picChg>
        <pc:picChg chg="del">
          <ac:chgData name="Florian Gritsch" userId="6461bc0e-c9be-4bd0-a028-abdbd39772c1" providerId="ADAL" clId="{0CFA2A2E-46D0-42F7-A6D8-B16498946566}" dt="2025-01-16T14:03:46.478" v="1488" actId="478"/>
          <ac:picMkLst>
            <pc:docMk/>
            <pc:sldMk cId="3749808203" sldId="271"/>
            <ac:picMk id="6" creationId="{F5E06ABD-0425-90BA-BFC7-D3FE1EBA9003}"/>
          </ac:picMkLst>
        </pc:picChg>
        <pc:picChg chg="add mod">
          <ac:chgData name="Florian Gritsch" userId="6461bc0e-c9be-4bd0-a028-abdbd39772c1" providerId="ADAL" clId="{0CFA2A2E-46D0-42F7-A6D8-B16498946566}" dt="2025-01-16T14:04:14.596" v="1495" actId="1076"/>
          <ac:picMkLst>
            <pc:docMk/>
            <pc:sldMk cId="3749808203" sldId="271"/>
            <ac:picMk id="7" creationId="{3700A5D4-F096-48BF-4482-9402ADDBED17}"/>
          </ac:picMkLst>
        </pc:picChg>
      </pc:sldChg>
      <pc:sldChg chg="addSp delSp modSp new del mod setBg">
        <pc:chgData name="Florian Gritsch" userId="6461bc0e-c9be-4bd0-a028-abdbd39772c1" providerId="ADAL" clId="{0CFA2A2E-46D0-42F7-A6D8-B16498946566}" dt="2025-01-16T14:45:15.794" v="1634" actId="47"/>
        <pc:sldMkLst>
          <pc:docMk/>
          <pc:sldMk cId="1600483674" sldId="272"/>
        </pc:sldMkLst>
        <pc:spChg chg="del">
          <ac:chgData name="Florian Gritsch" userId="6461bc0e-c9be-4bd0-a028-abdbd39772c1" providerId="ADAL" clId="{0CFA2A2E-46D0-42F7-A6D8-B16498946566}" dt="2025-01-16T14:42:08.996" v="1610" actId="478"/>
          <ac:spMkLst>
            <pc:docMk/>
            <pc:sldMk cId="1600483674" sldId="272"/>
            <ac:spMk id="2" creationId="{1E0097EE-8236-C6B1-D04D-3EF7D6F84962}"/>
          </ac:spMkLst>
        </pc:spChg>
        <pc:picChg chg="add mod">
          <ac:chgData name="Florian Gritsch" userId="6461bc0e-c9be-4bd0-a028-abdbd39772c1" providerId="ADAL" clId="{0CFA2A2E-46D0-42F7-A6D8-B16498946566}" dt="2025-01-16T14:42:49.597" v="1617" actId="26606"/>
          <ac:picMkLst>
            <pc:docMk/>
            <pc:sldMk cId="1600483674" sldId="272"/>
            <ac:picMk id="4" creationId="{0724911C-D71D-FBFD-D998-F4B8DED6F9F7}"/>
          </ac:picMkLst>
        </pc:picChg>
        <pc:picChg chg="add mod ord">
          <ac:chgData name="Florian Gritsch" userId="6461bc0e-c9be-4bd0-a028-abdbd39772c1" providerId="ADAL" clId="{0CFA2A2E-46D0-42F7-A6D8-B16498946566}" dt="2025-01-16T14:42:34.512" v="1613" actId="27614"/>
          <ac:picMkLst>
            <pc:docMk/>
            <pc:sldMk cId="1600483674" sldId="272"/>
            <ac:picMk id="6" creationId="{A487570E-5D97-23DF-66A3-1EAE7BC24002}"/>
          </ac:picMkLst>
        </pc:picChg>
        <pc:picChg chg="add mod">
          <ac:chgData name="Florian Gritsch" userId="6461bc0e-c9be-4bd0-a028-abdbd39772c1" providerId="ADAL" clId="{0CFA2A2E-46D0-42F7-A6D8-B16498946566}" dt="2025-01-16T14:42:34.418" v="1612" actId="27614"/>
          <ac:picMkLst>
            <pc:docMk/>
            <pc:sldMk cId="1600483674" sldId="272"/>
            <ac:picMk id="8" creationId="{94574DB2-82BA-8935-063F-3D1CB0AE3AD6}"/>
          </ac:picMkLst>
        </pc:picChg>
        <pc:cxnChg chg="add del">
          <ac:chgData name="Florian Gritsch" userId="6461bc0e-c9be-4bd0-a028-abdbd39772c1" providerId="ADAL" clId="{0CFA2A2E-46D0-42F7-A6D8-B16498946566}" dt="2025-01-16T14:42:49.597" v="1617" actId="26606"/>
          <ac:cxnSpMkLst>
            <pc:docMk/>
            <pc:sldMk cId="1600483674" sldId="272"/>
            <ac:cxnSpMk id="13" creationId="{DCD67800-37AC-4E14-89B0-F79DCB3FB86D}"/>
          </ac:cxnSpMkLst>
        </pc:cxnChg>
        <pc:cxnChg chg="add del">
          <ac:chgData name="Florian Gritsch" userId="6461bc0e-c9be-4bd0-a028-abdbd39772c1" providerId="ADAL" clId="{0CFA2A2E-46D0-42F7-A6D8-B16498946566}" dt="2025-01-16T14:42:49.597" v="1617" actId="26606"/>
          <ac:cxnSpMkLst>
            <pc:docMk/>
            <pc:sldMk cId="1600483674" sldId="272"/>
            <ac:cxnSpMk id="15" creationId="{20F1788F-A5AE-4188-8274-F7F2E3833ECD}"/>
          </ac:cxnSpMkLst>
        </pc:cxnChg>
        <pc:cxnChg chg="add">
          <ac:chgData name="Florian Gritsch" userId="6461bc0e-c9be-4bd0-a028-abdbd39772c1" providerId="ADAL" clId="{0CFA2A2E-46D0-42F7-A6D8-B16498946566}" dt="2025-01-16T14:42:49.597" v="1617" actId="26606"/>
          <ac:cxnSpMkLst>
            <pc:docMk/>
            <pc:sldMk cId="1600483674" sldId="272"/>
            <ac:cxnSpMk id="20" creationId="{DCD67800-37AC-4E14-89B0-F79DCB3FB86D}"/>
          </ac:cxnSpMkLst>
        </pc:cxnChg>
        <pc:cxnChg chg="add">
          <ac:chgData name="Florian Gritsch" userId="6461bc0e-c9be-4bd0-a028-abdbd39772c1" providerId="ADAL" clId="{0CFA2A2E-46D0-42F7-A6D8-B16498946566}" dt="2025-01-16T14:42:49.597" v="1617" actId="26606"/>
          <ac:cxnSpMkLst>
            <pc:docMk/>
            <pc:sldMk cId="1600483674" sldId="272"/>
            <ac:cxnSpMk id="22" creationId="{20F1788F-A5AE-4188-8274-F7F2E3833ECD}"/>
          </ac:cxnSpMkLst>
        </pc:cxnChg>
      </pc:sldChg>
      <pc:sldChg chg="addSp delSp modSp new mod">
        <pc:chgData name="Florian Gritsch" userId="6461bc0e-c9be-4bd0-a028-abdbd39772c1" providerId="ADAL" clId="{0CFA2A2E-46D0-42F7-A6D8-B16498946566}" dt="2025-01-16T14:45:20.575" v="1635" actId="1076"/>
        <pc:sldMkLst>
          <pc:docMk/>
          <pc:sldMk cId="1253735066" sldId="273"/>
        </pc:sldMkLst>
        <pc:spChg chg="del">
          <ac:chgData name="Florian Gritsch" userId="6461bc0e-c9be-4bd0-a028-abdbd39772c1" providerId="ADAL" clId="{0CFA2A2E-46D0-42F7-A6D8-B16498946566}" dt="2025-01-16T14:43:11.116" v="1619" actId="478"/>
          <ac:spMkLst>
            <pc:docMk/>
            <pc:sldMk cId="1253735066" sldId="273"/>
            <ac:spMk id="2" creationId="{5F661C82-CB13-EA98-D3E4-C37BC3467C57}"/>
          </ac:spMkLst>
        </pc:spChg>
        <pc:picChg chg="add mod">
          <ac:chgData name="Florian Gritsch" userId="6461bc0e-c9be-4bd0-a028-abdbd39772c1" providerId="ADAL" clId="{0CFA2A2E-46D0-42F7-A6D8-B16498946566}" dt="2025-01-16T14:45:20.575" v="1635" actId="1076"/>
          <ac:picMkLst>
            <pc:docMk/>
            <pc:sldMk cId="1253735066" sldId="273"/>
            <ac:picMk id="3" creationId="{00421C0E-4E6B-6592-FED1-BAB395C48258}"/>
          </ac:picMkLst>
        </pc:picChg>
        <pc:picChg chg="add mod">
          <ac:chgData name="Florian Gritsch" userId="6461bc0e-c9be-4bd0-a028-abdbd39772c1" providerId="ADAL" clId="{0CFA2A2E-46D0-42F7-A6D8-B16498946566}" dt="2025-01-16T14:43:49.811" v="1631" actId="1076"/>
          <ac:picMkLst>
            <pc:docMk/>
            <pc:sldMk cId="1253735066" sldId="273"/>
            <ac:picMk id="4" creationId="{399CB6EC-DA35-DB11-7833-EF019DDBED96}"/>
          </ac:picMkLst>
        </pc:picChg>
        <pc:picChg chg="add mod">
          <ac:chgData name="Florian Gritsch" userId="6461bc0e-c9be-4bd0-a028-abdbd39772c1" providerId="ADAL" clId="{0CFA2A2E-46D0-42F7-A6D8-B16498946566}" dt="2025-01-16T14:43:52.591" v="1632" actId="14100"/>
          <ac:picMkLst>
            <pc:docMk/>
            <pc:sldMk cId="1253735066" sldId="273"/>
            <ac:picMk id="5" creationId="{6CB910BB-6EF0-D4B8-EBEF-4637B5F68F0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739D2-A507-41A7-8EBA-CBA68D24C5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08F4F4-9DCE-41AD-8B09-B702F83C89E5}">
      <dgm:prSet phldrT="[Text]"/>
      <dgm:spPr/>
      <dgm:t>
        <a:bodyPr/>
        <a:lstStyle/>
        <a:p>
          <a:r>
            <a:rPr lang="de-DE" dirty="0"/>
            <a:t>61 Speaker</a:t>
          </a:r>
          <a:endParaRPr lang="en-US" dirty="0"/>
        </a:p>
      </dgm:t>
    </dgm:pt>
    <dgm:pt modelId="{1066E1DB-3AB7-47F6-AC36-ACB7CCF3EF13}" type="parTrans" cxnId="{BFDA416B-A29E-434B-93E8-6D488BAA99B4}">
      <dgm:prSet/>
      <dgm:spPr/>
      <dgm:t>
        <a:bodyPr/>
        <a:lstStyle/>
        <a:p>
          <a:endParaRPr lang="en-US"/>
        </a:p>
      </dgm:t>
    </dgm:pt>
    <dgm:pt modelId="{9CD8E26B-D1FA-498D-A64D-559CFBB1BC88}" type="sibTrans" cxnId="{BFDA416B-A29E-434B-93E8-6D488BAA99B4}">
      <dgm:prSet/>
      <dgm:spPr/>
      <dgm:t>
        <a:bodyPr/>
        <a:lstStyle/>
        <a:p>
          <a:endParaRPr lang="en-US"/>
        </a:p>
      </dgm:t>
    </dgm:pt>
    <dgm:pt modelId="{394861AD-118B-4BEF-88C7-F5C6C808CBA7}">
      <dgm:prSet phldrT="[Text]"/>
      <dgm:spPr/>
      <dgm:t>
        <a:bodyPr/>
        <a:lstStyle/>
        <a:p>
          <a:r>
            <a:rPr lang="de-DE" dirty="0"/>
            <a:t>61 </a:t>
          </a:r>
          <a:r>
            <a:rPr lang="de-DE" dirty="0" err="1"/>
            <a:t>sigmatism</a:t>
          </a:r>
          <a:r>
            <a:rPr lang="de-DE" dirty="0"/>
            <a:t> Recordings</a:t>
          </a:r>
          <a:endParaRPr lang="en-US" dirty="0"/>
        </a:p>
      </dgm:t>
    </dgm:pt>
    <dgm:pt modelId="{70E32B91-03F6-4D1D-BAD5-6BD6257A66A9}" type="parTrans" cxnId="{DFD9A457-0F53-43DE-82C0-FF34B76DF470}">
      <dgm:prSet/>
      <dgm:spPr/>
      <dgm:t>
        <a:bodyPr/>
        <a:lstStyle/>
        <a:p>
          <a:endParaRPr lang="en-US"/>
        </a:p>
      </dgm:t>
    </dgm:pt>
    <dgm:pt modelId="{AF5E8787-29C5-417C-B971-C353E6E5DD38}" type="sibTrans" cxnId="{DFD9A457-0F53-43DE-82C0-FF34B76DF470}">
      <dgm:prSet/>
      <dgm:spPr/>
      <dgm:t>
        <a:bodyPr/>
        <a:lstStyle/>
        <a:p>
          <a:endParaRPr lang="en-US"/>
        </a:p>
      </dgm:t>
    </dgm:pt>
    <dgm:pt modelId="{D96C7F1D-46FF-40A3-BC71-900A80FC24CC}">
      <dgm:prSet phldrT="[Text]"/>
      <dgm:spPr/>
      <dgm:t>
        <a:bodyPr/>
        <a:lstStyle/>
        <a:p>
          <a:r>
            <a:rPr lang="de-DE" dirty="0"/>
            <a:t>61 normal Recordings</a:t>
          </a:r>
          <a:endParaRPr lang="en-US" dirty="0"/>
        </a:p>
      </dgm:t>
    </dgm:pt>
    <dgm:pt modelId="{B7C625A5-CAA0-4A0D-BE3F-2752EEB2FA87}" type="parTrans" cxnId="{1C48AADB-FE38-4C3A-A787-124CDDE65C59}">
      <dgm:prSet/>
      <dgm:spPr/>
      <dgm:t>
        <a:bodyPr/>
        <a:lstStyle/>
        <a:p>
          <a:endParaRPr lang="en-US"/>
        </a:p>
      </dgm:t>
    </dgm:pt>
    <dgm:pt modelId="{650C99FB-0E2F-46F2-98CE-1CECA3FC132E}" type="sibTrans" cxnId="{1C48AADB-FE38-4C3A-A787-124CDDE65C59}">
      <dgm:prSet/>
      <dgm:spPr/>
      <dgm:t>
        <a:bodyPr/>
        <a:lstStyle/>
        <a:p>
          <a:endParaRPr lang="en-US"/>
        </a:p>
      </dgm:t>
    </dgm:pt>
    <dgm:pt modelId="{F7F87007-FE9A-4C10-BD75-FF7A8395D060}">
      <dgm:prSet/>
      <dgm:spPr/>
      <dgm:t>
        <a:bodyPr/>
        <a:lstStyle/>
        <a:p>
          <a:r>
            <a:rPr lang="de-DE" dirty="0"/>
            <a:t>57 </a:t>
          </a:r>
          <a:r>
            <a:rPr lang="de-DE" dirty="0" err="1"/>
            <a:t>qualified</a:t>
          </a:r>
          <a:endParaRPr lang="en-US" dirty="0"/>
        </a:p>
      </dgm:t>
    </dgm:pt>
    <dgm:pt modelId="{FD5A89C9-20E6-496A-9063-4C67E5974CCE}" type="parTrans" cxnId="{F60BBACD-3BDC-4BEB-A122-AA9F32BE9889}">
      <dgm:prSet/>
      <dgm:spPr/>
      <dgm:t>
        <a:bodyPr/>
        <a:lstStyle/>
        <a:p>
          <a:endParaRPr lang="en-US"/>
        </a:p>
      </dgm:t>
    </dgm:pt>
    <dgm:pt modelId="{46DCABF7-C2EE-4E45-BEA2-A00623A74068}" type="sibTrans" cxnId="{F60BBACD-3BDC-4BEB-A122-AA9F32BE9889}">
      <dgm:prSet/>
      <dgm:spPr/>
      <dgm:t>
        <a:bodyPr/>
        <a:lstStyle/>
        <a:p>
          <a:endParaRPr lang="en-US"/>
        </a:p>
      </dgm:t>
    </dgm:pt>
    <dgm:pt modelId="{77FC9498-48FD-46E3-991E-3D88B885BBF5}">
      <dgm:prSet/>
      <dgm:spPr/>
      <dgm:t>
        <a:bodyPr/>
        <a:lstStyle/>
        <a:p>
          <a:r>
            <a:rPr lang="de-DE" dirty="0"/>
            <a:t>4 </a:t>
          </a:r>
          <a:r>
            <a:rPr lang="de-DE" dirty="0" err="1"/>
            <a:t>removed</a:t>
          </a:r>
          <a:endParaRPr lang="en-US" dirty="0"/>
        </a:p>
      </dgm:t>
    </dgm:pt>
    <dgm:pt modelId="{6447C677-DB64-491D-8C5C-5A05E0A55299}" type="parTrans" cxnId="{B27EDE21-E813-43C4-8B69-13A49E78AAC4}">
      <dgm:prSet/>
      <dgm:spPr/>
      <dgm:t>
        <a:bodyPr/>
        <a:lstStyle/>
        <a:p>
          <a:endParaRPr lang="en-US"/>
        </a:p>
      </dgm:t>
    </dgm:pt>
    <dgm:pt modelId="{5740DF75-F3EE-4C55-91D5-1F844F982236}" type="sibTrans" cxnId="{B27EDE21-E813-43C4-8B69-13A49E78AAC4}">
      <dgm:prSet/>
      <dgm:spPr/>
      <dgm:t>
        <a:bodyPr/>
        <a:lstStyle/>
        <a:p>
          <a:endParaRPr lang="en-US"/>
        </a:p>
      </dgm:t>
    </dgm:pt>
    <dgm:pt modelId="{76438687-83CF-4226-99C5-B18B8A936100}">
      <dgm:prSet/>
      <dgm:spPr/>
      <dgm:t>
        <a:bodyPr/>
        <a:lstStyle/>
        <a:p>
          <a:r>
            <a:rPr lang="en-US" dirty="0"/>
            <a:t>Assessment by speech therapist</a:t>
          </a:r>
        </a:p>
      </dgm:t>
    </dgm:pt>
    <dgm:pt modelId="{95850756-D206-4547-8C83-C9BDA8D70778}" type="parTrans" cxnId="{7285BEF0-1895-4915-971D-D4964EEA51DF}">
      <dgm:prSet/>
      <dgm:spPr/>
      <dgm:t>
        <a:bodyPr/>
        <a:lstStyle/>
        <a:p>
          <a:endParaRPr lang="en-US"/>
        </a:p>
      </dgm:t>
    </dgm:pt>
    <dgm:pt modelId="{B7C5D62A-2B05-4B9E-B2F2-BE13CFEAE0BF}" type="sibTrans" cxnId="{7285BEF0-1895-4915-971D-D4964EEA51DF}">
      <dgm:prSet/>
      <dgm:spPr/>
      <dgm:t>
        <a:bodyPr/>
        <a:lstStyle/>
        <a:p>
          <a:endParaRPr lang="en-US"/>
        </a:p>
      </dgm:t>
    </dgm:pt>
    <dgm:pt modelId="{F1D46D72-21B5-4F59-B8E8-66A9C5EE2761}" type="pres">
      <dgm:prSet presAssocID="{333739D2-A507-41A7-8EBA-CBA68D24C5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163D8C5-4B75-426A-8D73-6C344B384CF8}" type="pres">
      <dgm:prSet presAssocID="{2B08F4F4-9DCE-41AD-8B09-B702F83C89E5}" presName="hierRoot1" presStyleCnt="0">
        <dgm:presLayoutVars>
          <dgm:hierBranch val="init"/>
        </dgm:presLayoutVars>
      </dgm:prSet>
      <dgm:spPr/>
    </dgm:pt>
    <dgm:pt modelId="{B834040B-9571-40DD-9783-B0618704CD87}" type="pres">
      <dgm:prSet presAssocID="{2B08F4F4-9DCE-41AD-8B09-B702F83C89E5}" presName="rootComposite1" presStyleCnt="0"/>
      <dgm:spPr/>
    </dgm:pt>
    <dgm:pt modelId="{41E32F26-0794-4195-B8AD-42856536FFD8}" type="pres">
      <dgm:prSet presAssocID="{2B08F4F4-9DCE-41AD-8B09-B702F83C89E5}" presName="rootText1" presStyleLbl="node0" presStyleIdx="0" presStyleCnt="1">
        <dgm:presLayoutVars>
          <dgm:chPref val="3"/>
        </dgm:presLayoutVars>
      </dgm:prSet>
      <dgm:spPr/>
    </dgm:pt>
    <dgm:pt modelId="{27D30043-254B-4568-A86D-2476BB990680}" type="pres">
      <dgm:prSet presAssocID="{2B08F4F4-9DCE-41AD-8B09-B702F83C89E5}" presName="rootConnector1" presStyleLbl="node1" presStyleIdx="0" presStyleCnt="0"/>
      <dgm:spPr/>
    </dgm:pt>
    <dgm:pt modelId="{49181EB0-71B6-4907-B731-F1096491CFE0}" type="pres">
      <dgm:prSet presAssocID="{2B08F4F4-9DCE-41AD-8B09-B702F83C89E5}" presName="hierChild2" presStyleCnt="0"/>
      <dgm:spPr/>
    </dgm:pt>
    <dgm:pt modelId="{7C604D7F-56E0-473B-B440-EA84385B2A79}" type="pres">
      <dgm:prSet presAssocID="{70E32B91-03F6-4D1D-BAD5-6BD6257A66A9}" presName="Name37" presStyleLbl="parChTrans1D2" presStyleIdx="0" presStyleCnt="2"/>
      <dgm:spPr/>
    </dgm:pt>
    <dgm:pt modelId="{792EAFB0-D772-4023-BB18-82288F10225D}" type="pres">
      <dgm:prSet presAssocID="{394861AD-118B-4BEF-88C7-F5C6C808CBA7}" presName="hierRoot2" presStyleCnt="0">
        <dgm:presLayoutVars>
          <dgm:hierBranch val="init"/>
        </dgm:presLayoutVars>
      </dgm:prSet>
      <dgm:spPr/>
    </dgm:pt>
    <dgm:pt modelId="{01510F12-B595-4AAF-85ED-D6124EC39468}" type="pres">
      <dgm:prSet presAssocID="{394861AD-118B-4BEF-88C7-F5C6C808CBA7}" presName="rootComposite" presStyleCnt="0"/>
      <dgm:spPr/>
    </dgm:pt>
    <dgm:pt modelId="{C4410DCA-3D2B-4BF3-B6D4-796F5E8525C5}" type="pres">
      <dgm:prSet presAssocID="{394861AD-118B-4BEF-88C7-F5C6C808CBA7}" presName="rootText" presStyleLbl="node2" presStyleIdx="0" presStyleCnt="2">
        <dgm:presLayoutVars>
          <dgm:chPref val="3"/>
        </dgm:presLayoutVars>
      </dgm:prSet>
      <dgm:spPr/>
    </dgm:pt>
    <dgm:pt modelId="{EC149867-EAB0-4F75-B360-3EA0525DB4F6}" type="pres">
      <dgm:prSet presAssocID="{394861AD-118B-4BEF-88C7-F5C6C808CBA7}" presName="rootConnector" presStyleLbl="node2" presStyleIdx="0" presStyleCnt="2"/>
      <dgm:spPr/>
    </dgm:pt>
    <dgm:pt modelId="{F1AEA32C-A036-44B9-945A-D94EA87069C5}" type="pres">
      <dgm:prSet presAssocID="{394861AD-118B-4BEF-88C7-F5C6C808CBA7}" presName="hierChild4" presStyleCnt="0"/>
      <dgm:spPr/>
    </dgm:pt>
    <dgm:pt modelId="{CF888291-87C3-47FD-AAE6-585E9BA562EF}" type="pres">
      <dgm:prSet presAssocID="{95850756-D206-4547-8C83-C9BDA8D70778}" presName="Name37" presStyleLbl="parChTrans1D3" presStyleIdx="0" presStyleCnt="1"/>
      <dgm:spPr/>
    </dgm:pt>
    <dgm:pt modelId="{FC359EA6-FD18-4F97-B3D8-3212D8104C27}" type="pres">
      <dgm:prSet presAssocID="{76438687-83CF-4226-99C5-B18B8A936100}" presName="hierRoot2" presStyleCnt="0">
        <dgm:presLayoutVars>
          <dgm:hierBranch val="init"/>
        </dgm:presLayoutVars>
      </dgm:prSet>
      <dgm:spPr/>
    </dgm:pt>
    <dgm:pt modelId="{751D8A14-4AEA-4007-987F-239EF788313A}" type="pres">
      <dgm:prSet presAssocID="{76438687-83CF-4226-99C5-B18B8A936100}" presName="rootComposite" presStyleCnt="0"/>
      <dgm:spPr/>
    </dgm:pt>
    <dgm:pt modelId="{1D216387-7A26-4C29-A51F-D9C5461BF1DE}" type="pres">
      <dgm:prSet presAssocID="{76438687-83CF-4226-99C5-B18B8A936100}" presName="rootText" presStyleLbl="node3" presStyleIdx="0" presStyleCnt="1">
        <dgm:presLayoutVars>
          <dgm:chPref val="3"/>
        </dgm:presLayoutVars>
      </dgm:prSet>
      <dgm:spPr/>
    </dgm:pt>
    <dgm:pt modelId="{4B740C60-B340-4165-A294-A73C5467A132}" type="pres">
      <dgm:prSet presAssocID="{76438687-83CF-4226-99C5-B18B8A936100}" presName="rootConnector" presStyleLbl="node3" presStyleIdx="0" presStyleCnt="1"/>
      <dgm:spPr/>
    </dgm:pt>
    <dgm:pt modelId="{E708A71A-BE11-4C3A-82B1-4CE136CF3948}" type="pres">
      <dgm:prSet presAssocID="{76438687-83CF-4226-99C5-B18B8A936100}" presName="hierChild4" presStyleCnt="0"/>
      <dgm:spPr/>
    </dgm:pt>
    <dgm:pt modelId="{C8FE7173-8548-4D8C-AC2D-D292E6A561EE}" type="pres">
      <dgm:prSet presAssocID="{FD5A89C9-20E6-496A-9063-4C67E5974CCE}" presName="Name37" presStyleLbl="parChTrans1D4" presStyleIdx="0" presStyleCnt="2"/>
      <dgm:spPr/>
    </dgm:pt>
    <dgm:pt modelId="{45C89851-3C56-436C-ABC0-DDAE45E1D5E9}" type="pres">
      <dgm:prSet presAssocID="{F7F87007-FE9A-4C10-BD75-FF7A8395D060}" presName="hierRoot2" presStyleCnt="0">
        <dgm:presLayoutVars>
          <dgm:hierBranch val="init"/>
        </dgm:presLayoutVars>
      </dgm:prSet>
      <dgm:spPr/>
    </dgm:pt>
    <dgm:pt modelId="{4C70274A-DE43-43C8-9E06-D46C9D1AED5E}" type="pres">
      <dgm:prSet presAssocID="{F7F87007-FE9A-4C10-BD75-FF7A8395D060}" presName="rootComposite" presStyleCnt="0"/>
      <dgm:spPr/>
    </dgm:pt>
    <dgm:pt modelId="{103748DB-DB08-44FD-AF0F-5D9E6849B914}" type="pres">
      <dgm:prSet presAssocID="{F7F87007-FE9A-4C10-BD75-FF7A8395D060}" presName="rootText" presStyleLbl="node4" presStyleIdx="0" presStyleCnt="2">
        <dgm:presLayoutVars>
          <dgm:chPref val="3"/>
        </dgm:presLayoutVars>
      </dgm:prSet>
      <dgm:spPr/>
    </dgm:pt>
    <dgm:pt modelId="{A6FCF4FC-B699-4E36-A499-E58C7F6BA705}" type="pres">
      <dgm:prSet presAssocID="{F7F87007-FE9A-4C10-BD75-FF7A8395D060}" presName="rootConnector" presStyleLbl="node4" presStyleIdx="0" presStyleCnt="2"/>
      <dgm:spPr/>
    </dgm:pt>
    <dgm:pt modelId="{A7EC6020-FE47-4FF5-A55E-A752536035C9}" type="pres">
      <dgm:prSet presAssocID="{F7F87007-FE9A-4C10-BD75-FF7A8395D060}" presName="hierChild4" presStyleCnt="0"/>
      <dgm:spPr/>
    </dgm:pt>
    <dgm:pt modelId="{19930F90-A302-457B-86CB-CC3B0561F049}" type="pres">
      <dgm:prSet presAssocID="{F7F87007-FE9A-4C10-BD75-FF7A8395D060}" presName="hierChild5" presStyleCnt="0"/>
      <dgm:spPr/>
    </dgm:pt>
    <dgm:pt modelId="{D142786E-BC66-4042-8CED-565BB9D4EB18}" type="pres">
      <dgm:prSet presAssocID="{6447C677-DB64-491D-8C5C-5A05E0A55299}" presName="Name37" presStyleLbl="parChTrans1D4" presStyleIdx="1" presStyleCnt="2"/>
      <dgm:spPr/>
    </dgm:pt>
    <dgm:pt modelId="{3D1430DE-3337-433E-ACDB-A76446250310}" type="pres">
      <dgm:prSet presAssocID="{77FC9498-48FD-46E3-991E-3D88B885BBF5}" presName="hierRoot2" presStyleCnt="0">
        <dgm:presLayoutVars>
          <dgm:hierBranch val="init"/>
        </dgm:presLayoutVars>
      </dgm:prSet>
      <dgm:spPr/>
    </dgm:pt>
    <dgm:pt modelId="{8E1A65C0-6DB0-41E3-9818-E06D7A4EDCFC}" type="pres">
      <dgm:prSet presAssocID="{77FC9498-48FD-46E3-991E-3D88B885BBF5}" presName="rootComposite" presStyleCnt="0"/>
      <dgm:spPr/>
    </dgm:pt>
    <dgm:pt modelId="{62D1B6CA-F6B7-4B2B-9813-70F92CDBA209}" type="pres">
      <dgm:prSet presAssocID="{77FC9498-48FD-46E3-991E-3D88B885BBF5}" presName="rootText" presStyleLbl="node4" presStyleIdx="1" presStyleCnt="2" custLinFactX="-30333" custLinFactY="-42699" custLinFactNeighborX="-100000" custLinFactNeighborY="-100000">
        <dgm:presLayoutVars>
          <dgm:chPref val="3"/>
        </dgm:presLayoutVars>
      </dgm:prSet>
      <dgm:spPr/>
    </dgm:pt>
    <dgm:pt modelId="{785DE4EC-61C4-4185-B869-2D34707CC342}" type="pres">
      <dgm:prSet presAssocID="{77FC9498-48FD-46E3-991E-3D88B885BBF5}" presName="rootConnector" presStyleLbl="node4" presStyleIdx="1" presStyleCnt="2"/>
      <dgm:spPr/>
    </dgm:pt>
    <dgm:pt modelId="{18D3AC6E-B9FB-4E9D-8732-4527E879F121}" type="pres">
      <dgm:prSet presAssocID="{77FC9498-48FD-46E3-991E-3D88B885BBF5}" presName="hierChild4" presStyleCnt="0"/>
      <dgm:spPr/>
    </dgm:pt>
    <dgm:pt modelId="{429FA1B8-9C88-4DFF-A978-BBAF8A43DEB1}" type="pres">
      <dgm:prSet presAssocID="{77FC9498-48FD-46E3-991E-3D88B885BBF5}" presName="hierChild5" presStyleCnt="0"/>
      <dgm:spPr/>
    </dgm:pt>
    <dgm:pt modelId="{61DBE484-CB8F-414B-85DA-91EC82A24369}" type="pres">
      <dgm:prSet presAssocID="{76438687-83CF-4226-99C5-B18B8A936100}" presName="hierChild5" presStyleCnt="0"/>
      <dgm:spPr/>
    </dgm:pt>
    <dgm:pt modelId="{F08305F2-A6B7-4C36-95FC-0D554FA45845}" type="pres">
      <dgm:prSet presAssocID="{394861AD-118B-4BEF-88C7-F5C6C808CBA7}" presName="hierChild5" presStyleCnt="0"/>
      <dgm:spPr/>
    </dgm:pt>
    <dgm:pt modelId="{99454089-F9B6-4180-8788-B0849292650F}" type="pres">
      <dgm:prSet presAssocID="{B7C625A5-CAA0-4A0D-BE3F-2752EEB2FA87}" presName="Name37" presStyleLbl="parChTrans1D2" presStyleIdx="1" presStyleCnt="2"/>
      <dgm:spPr/>
    </dgm:pt>
    <dgm:pt modelId="{C7BE7BA8-A406-4181-B411-F19C8A8D424F}" type="pres">
      <dgm:prSet presAssocID="{D96C7F1D-46FF-40A3-BC71-900A80FC24CC}" presName="hierRoot2" presStyleCnt="0">
        <dgm:presLayoutVars>
          <dgm:hierBranch val="init"/>
        </dgm:presLayoutVars>
      </dgm:prSet>
      <dgm:spPr/>
    </dgm:pt>
    <dgm:pt modelId="{D220AFE4-96D7-4CD1-ABC9-CD3772C10D90}" type="pres">
      <dgm:prSet presAssocID="{D96C7F1D-46FF-40A3-BC71-900A80FC24CC}" presName="rootComposite" presStyleCnt="0"/>
      <dgm:spPr/>
    </dgm:pt>
    <dgm:pt modelId="{B51663C0-9E2F-4FDA-9CA3-3997559BF37A}" type="pres">
      <dgm:prSet presAssocID="{D96C7F1D-46FF-40A3-BC71-900A80FC24CC}" presName="rootText" presStyleLbl="node2" presStyleIdx="1" presStyleCnt="2">
        <dgm:presLayoutVars>
          <dgm:chPref val="3"/>
        </dgm:presLayoutVars>
      </dgm:prSet>
      <dgm:spPr/>
    </dgm:pt>
    <dgm:pt modelId="{63A3CC31-DA7E-4FE4-8D4E-06694C3FA794}" type="pres">
      <dgm:prSet presAssocID="{D96C7F1D-46FF-40A3-BC71-900A80FC24CC}" presName="rootConnector" presStyleLbl="node2" presStyleIdx="1" presStyleCnt="2"/>
      <dgm:spPr/>
    </dgm:pt>
    <dgm:pt modelId="{FF927EE7-0ED0-4BF6-9642-F961EDD54AD1}" type="pres">
      <dgm:prSet presAssocID="{D96C7F1D-46FF-40A3-BC71-900A80FC24CC}" presName="hierChild4" presStyleCnt="0"/>
      <dgm:spPr/>
    </dgm:pt>
    <dgm:pt modelId="{BAF47AA8-E688-4492-AE4C-2136A7D62962}" type="pres">
      <dgm:prSet presAssocID="{D96C7F1D-46FF-40A3-BC71-900A80FC24CC}" presName="hierChild5" presStyleCnt="0"/>
      <dgm:spPr/>
    </dgm:pt>
    <dgm:pt modelId="{374657C2-96C8-4DE0-A454-3AD8E1BA373A}" type="pres">
      <dgm:prSet presAssocID="{2B08F4F4-9DCE-41AD-8B09-B702F83C89E5}" presName="hierChild3" presStyleCnt="0"/>
      <dgm:spPr/>
    </dgm:pt>
  </dgm:ptLst>
  <dgm:cxnLst>
    <dgm:cxn modelId="{EEFE761A-5545-4265-946E-A3F07C17F135}" type="presOf" srcId="{FD5A89C9-20E6-496A-9063-4C67E5974CCE}" destId="{C8FE7173-8548-4D8C-AC2D-D292E6A561EE}" srcOrd="0" destOrd="0" presId="urn:microsoft.com/office/officeart/2005/8/layout/orgChart1"/>
    <dgm:cxn modelId="{36D9C61E-850B-4A8A-A934-A5478A7E614C}" type="presOf" srcId="{D96C7F1D-46FF-40A3-BC71-900A80FC24CC}" destId="{63A3CC31-DA7E-4FE4-8D4E-06694C3FA794}" srcOrd="1" destOrd="0" presId="urn:microsoft.com/office/officeart/2005/8/layout/orgChart1"/>
    <dgm:cxn modelId="{B27EDE21-E813-43C4-8B69-13A49E78AAC4}" srcId="{76438687-83CF-4226-99C5-B18B8A936100}" destId="{77FC9498-48FD-46E3-991E-3D88B885BBF5}" srcOrd="1" destOrd="0" parTransId="{6447C677-DB64-491D-8C5C-5A05E0A55299}" sibTransId="{5740DF75-F3EE-4C55-91D5-1F844F982236}"/>
    <dgm:cxn modelId="{98DA9124-7E40-46AF-B32B-6CECFEE182A5}" type="presOf" srcId="{2B08F4F4-9DCE-41AD-8B09-B702F83C89E5}" destId="{27D30043-254B-4568-A86D-2476BB990680}" srcOrd="1" destOrd="0" presId="urn:microsoft.com/office/officeart/2005/8/layout/orgChart1"/>
    <dgm:cxn modelId="{A6465A31-C0FB-4F97-ADC7-5F5BF9AC1C3D}" type="presOf" srcId="{76438687-83CF-4226-99C5-B18B8A936100}" destId="{1D216387-7A26-4C29-A51F-D9C5461BF1DE}" srcOrd="0" destOrd="0" presId="urn:microsoft.com/office/officeart/2005/8/layout/orgChart1"/>
    <dgm:cxn modelId="{84041039-CA4D-462F-B00B-951E5752370C}" type="presOf" srcId="{394861AD-118B-4BEF-88C7-F5C6C808CBA7}" destId="{C4410DCA-3D2B-4BF3-B6D4-796F5E8525C5}" srcOrd="0" destOrd="0" presId="urn:microsoft.com/office/officeart/2005/8/layout/orgChart1"/>
    <dgm:cxn modelId="{40872865-CC3D-4A66-8258-337E7EC3603C}" type="presOf" srcId="{6447C677-DB64-491D-8C5C-5A05E0A55299}" destId="{D142786E-BC66-4042-8CED-565BB9D4EB18}" srcOrd="0" destOrd="0" presId="urn:microsoft.com/office/officeart/2005/8/layout/orgChart1"/>
    <dgm:cxn modelId="{BFDA416B-A29E-434B-93E8-6D488BAA99B4}" srcId="{333739D2-A507-41A7-8EBA-CBA68D24C525}" destId="{2B08F4F4-9DCE-41AD-8B09-B702F83C89E5}" srcOrd="0" destOrd="0" parTransId="{1066E1DB-3AB7-47F6-AC36-ACB7CCF3EF13}" sibTransId="{9CD8E26B-D1FA-498D-A64D-559CFBB1BC88}"/>
    <dgm:cxn modelId="{0CB7A36D-109E-410F-AB29-8A5D0AF07FF8}" type="presOf" srcId="{F7F87007-FE9A-4C10-BD75-FF7A8395D060}" destId="{A6FCF4FC-B699-4E36-A499-E58C7F6BA705}" srcOrd="1" destOrd="0" presId="urn:microsoft.com/office/officeart/2005/8/layout/orgChart1"/>
    <dgm:cxn modelId="{7FB50D74-70B3-474A-A72E-1A3D9EEEC046}" type="presOf" srcId="{76438687-83CF-4226-99C5-B18B8A936100}" destId="{4B740C60-B340-4165-A294-A73C5467A132}" srcOrd="1" destOrd="0" presId="urn:microsoft.com/office/officeart/2005/8/layout/orgChart1"/>
    <dgm:cxn modelId="{DFD9A457-0F53-43DE-82C0-FF34B76DF470}" srcId="{2B08F4F4-9DCE-41AD-8B09-B702F83C89E5}" destId="{394861AD-118B-4BEF-88C7-F5C6C808CBA7}" srcOrd="0" destOrd="0" parTransId="{70E32B91-03F6-4D1D-BAD5-6BD6257A66A9}" sibTransId="{AF5E8787-29C5-417C-B971-C353E6E5DD38}"/>
    <dgm:cxn modelId="{26727059-F7A7-4BCF-8ED6-15F5E0F79DDA}" type="presOf" srcId="{77FC9498-48FD-46E3-991E-3D88B885BBF5}" destId="{785DE4EC-61C4-4185-B869-2D34707CC342}" srcOrd="1" destOrd="0" presId="urn:microsoft.com/office/officeart/2005/8/layout/orgChart1"/>
    <dgm:cxn modelId="{2F25FB79-705C-453B-92C5-DA22B7E24FA9}" type="presOf" srcId="{F7F87007-FE9A-4C10-BD75-FF7A8395D060}" destId="{103748DB-DB08-44FD-AF0F-5D9E6849B914}" srcOrd="0" destOrd="0" presId="urn:microsoft.com/office/officeart/2005/8/layout/orgChart1"/>
    <dgm:cxn modelId="{1D33AD80-BF7B-43C9-AF18-6E90E6CD0EF2}" type="presOf" srcId="{70E32B91-03F6-4D1D-BAD5-6BD6257A66A9}" destId="{7C604D7F-56E0-473B-B440-EA84385B2A79}" srcOrd="0" destOrd="0" presId="urn:microsoft.com/office/officeart/2005/8/layout/orgChart1"/>
    <dgm:cxn modelId="{F6C58089-DB2B-42C5-9BFF-96C1FF4FF9A1}" type="presOf" srcId="{B7C625A5-CAA0-4A0D-BE3F-2752EEB2FA87}" destId="{99454089-F9B6-4180-8788-B0849292650F}" srcOrd="0" destOrd="0" presId="urn:microsoft.com/office/officeart/2005/8/layout/orgChart1"/>
    <dgm:cxn modelId="{452C978B-A2EA-4283-9374-267F23600917}" type="presOf" srcId="{D96C7F1D-46FF-40A3-BC71-900A80FC24CC}" destId="{B51663C0-9E2F-4FDA-9CA3-3997559BF37A}" srcOrd="0" destOrd="0" presId="urn:microsoft.com/office/officeart/2005/8/layout/orgChart1"/>
    <dgm:cxn modelId="{45B10699-8AF2-416C-8F79-FE26A06BF82D}" type="presOf" srcId="{394861AD-118B-4BEF-88C7-F5C6C808CBA7}" destId="{EC149867-EAB0-4F75-B360-3EA0525DB4F6}" srcOrd="1" destOrd="0" presId="urn:microsoft.com/office/officeart/2005/8/layout/orgChart1"/>
    <dgm:cxn modelId="{0DCB01BA-D25B-4E74-A3CB-C2BABAA7286B}" type="presOf" srcId="{333739D2-A507-41A7-8EBA-CBA68D24C525}" destId="{F1D46D72-21B5-4F59-B8E8-66A9C5EE2761}" srcOrd="0" destOrd="0" presId="urn:microsoft.com/office/officeart/2005/8/layout/orgChart1"/>
    <dgm:cxn modelId="{7C5835C4-87F8-4952-A9ED-43FD32F2AE0A}" type="presOf" srcId="{2B08F4F4-9DCE-41AD-8B09-B702F83C89E5}" destId="{41E32F26-0794-4195-B8AD-42856536FFD8}" srcOrd="0" destOrd="0" presId="urn:microsoft.com/office/officeart/2005/8/layout/orgChart1"/>
    <dgm:cxn modelId="{B95F0AC8-AEE3-4409-B5ED-B7C422705279}" type="presOf" srcId="{95850756-D206-4547-8C83-C9BDA8D70778}" destId="{CF888291-87C3-47FD-AAE6-585E9BA562EF}" srcOrd="0" destOrd="0" presId="urn:microsoft.com/office/officeart/2005/8/layout/orgChart1"/>
    <dgm:cxn modelId="{F60BBACD-3BDC-4BEB-A122-AA9F32BE9889}" srcId="{76438687-83CF-4226-99C5-B18B8A936100}" destId="{F7F87007-FE9A-4C10-BD75-FF7A8395D060}" srcOrd="0" destOrd="0" parTransId="{FD5A89C9-20E6-496A-9063-4C67E5974CCE}" sibTransId="{46DCABF7-C2EE-4E45-BEA2-A00623A74068}"/>
    <dgm:cxn modelId="{1C48AADB-FE38-4C3A-A787-124CDDE65C59}" srcId="{2B08F4F4-9DCE-41AD-8B09-B702F83C89E5}" destId="{D96C7F1D-46FF-40A3-BC71-900A80FC24CC}" srcOrd="1" destOrd="0" parTransId="{B7C625A5-CAA0-4A0D-BE3F-2752EEB2FA87}" sibTransId="{650C99FB-0E2F-46F2-98CE-1CECA3FC132E}"/>
    <dgm:cxn modelId="{FED82DE9-8F58-4D7E-9DE2-AD0E85A7F6E3}" type="presOf" srcId="{77FC9498-48FD-46E3-991E-3D88B885BBF5}" destId="{62D1B6CA-F6B7-4B2B-9813-70F92CDBA209}" srcOrd="0" destOrd="0" presId="urn:microsoft.com/office/officeart/2005/8/layout/orgChart1"/>
    <dgm:cxn modelId="{7285BEF0-1895-4915-971D-D4964EEA51DF}" srcId="{394861AD-118B-4BEF-88C7-F5C6C808CBA7}" destId="{76438687-83CF-4226-99C5-B18B8A936100}" srcOrd="0" destOrd="0" parTransId="{95850756-D206-4547-8C83-C9BDA8D70778}" sibTransId="{B7C5D62A-2B05-4B9E-B2F2-BE13CFEAE0BF}"/>
    <dgm:cxn modelId="{B5732105-8AA2-4A56-B1B0-7646B0003947}" type="presParOf" srcId="{F1D46D72-21B5-4F59-B8E8-66A9C5EE2761}" destId="{0163D8C5-4B75-426A-8D73-6C344B384CF8}" srcOrd="0" destOrd="0" presId="urn:microsoft.com/office/officeart/2005/8/layout/orgChart1"/>
    <dgm:cxn modelId="{934DA580-1E16-4742-AE50-47A72210FD49}" type="presParOf" srcId="{0163D8C5-4B75-426A-8D73-6C344B384CF8}" destId="{B834040B-9571-40DD-9783-B0618704CD87}" srcOrd="0" destOrd="0" presId="urn:microsoft.com/office/officeart/2005/8/layout/orgChart1"/>
    <dgm:cxn modelId="{6EED38C7-E7E5-4E65-9924-272A12C57524}" type="presParOf" srcId="{B834040B-9571-40DD-9783-B0618704CD87}" destId="{41E32F26-0794-4195-B8AD-42856536FFD8}" srcOrd="0" destOrd="0" presId="urn:microsoft.com/office/officeart/2005/8/layout/orgChart1"/>
    <dgm:cxn modelId="{E8FD7374-3320-40B4-8741-8574F91A6C67}" type="presParOf" srcId="{B834040B-9571-40DD-9783-B0618704CD87}" destId="{27D30043-254B-4568-A86D-2476BB990680}" srcOrd="1" destOrd="0" presId="urn:microsoft.com/office/officeart/2005/8/layout/orgChart1"/>
    <dgm:cxn modelId="{3CF13798-D8CE-470C-A697-04F62F6D7BB4}" type="presParOf" srcId="{0163D8C5-4B75-426A-8D73-6C344B384CF8}" destId="{49181EB0-71B6-4907-B731-F1096491CFE0}" srcOrd="1" destOrd="0" presId="urn:microsoft.com/office/officeart/2005/8/layout/orgChart1"/>
    <dgm:cxn modelId="{8A2E7D73-6226-405D-9FBA-51FD8904CA82}" type="presParOf" srcId="{49181EB0-71B6-4907-B731-F1096491CFE0}" destId="{7C604D7F-56E0-473B-B440-EA84385B2A79}" srcOrd="0" destOrd="0" presId="urn:microsoft.com/office/officeart/2005/8/layout/orgChart1"/>
    <dgm:cxn modelId="{5B321554-3ACE-4E75-9B8E-45D3A7BD1CA4}" type="presParOf" srcId="{49181EB0-71B6-4907-B731-F1096491CFE0}" destId="{792EAFB0-D772-4023-BB18-82288F10225D}" srcOrd="1" destOrd="0" presId="urn:microsoft.com/office/officeart/2005/8/layout/orgChart1"/>
    <dgm:cxn modelId="{032D5F6C-EA93-48ED-8D29-3BBDA1F2D7A6}" type="presParOf" srcId="{792EAFB0-D772-4023-BB18-82288F10225D}" destId="{01510F12-B595-4AAF-85ED-D6124EC39468}" srcOrd="0" destOrd="0" presId="urn:microsoft.com/office/officeart/2005/8/layout/orgChart1"/>
    <dgm:cxn modelId="{48FE05B5-050D-4829-A42B-3D0F750014E2}" type="presParOf" srcId="{01510F12-B595-4AAF-85ED-D6124EC39468}" destId="{C4410DCA-3D2B-4BF3-B6D4-796F5E8525C5}" srcOrd="0" destOrd="0" presId="urn:microsoft.com/office/officeart/2005/8/layout/orgChart1"/>
    <dgm:cxn modelId="{20FADD2C-D75C-4EC7-BF33-7F456E41336D}" type="presParOf" srcId="{01510F12-B595-4AAF-85ED-D6124EC39468}" destId="{EC149867-EAB0-4F75-B360-3EA0525DB4F6}" srcOrd="1" destOrd="0" presId="urn:microsoft.com/office/officeart/2005/8/layout/orgChart1"/>
    <dgm:cxn modelId="{9FD6D5AD-74AB-4054-92F8-73B02D87B38E}" type="presParOf" srcId="{792EAFB0-D772-4023-BB18-82288F10225D}" destId="{F1AEA32C-A036-44B9-945A-D94EA87069C5}" srcOrd="1" destOrd="0" presId="urn:microsoft.com/office/officeart/2005/8/layout/orgChart1"/>
    <dgm:cxn modelId="{50123854-CB40-4A54-8610-B140978EF7FA}" type="presParOf" srcId="{F1AEA32C-A036-44B9-945A-D94EA87069C5}" destId="{CF888291-87C3-47FD-AAE6-585E9BA562EF}" srcOrd="0" destOrd="0" presId="urn:microsoft.com/office/officeart/2005/8/layout/orgChart1"/>
    <dgm:cxn modelId="{E3B82AAF-4044-4DB2-8A01-6137AE7AB407}" type="presParOf" srcId="{F1AEA32C-A036-44B9-945A-D94EA87069C5}" destId="{FC359EA6-FD18-4F97-B3D8-3212D8104C27}" srcOrd="1" destOrd="0" presId="urn:microsoft.com/office/officeart/2005/8/layout/orgChart1"/>
    <dgm:cxn modelId="{FE42EB46-D517-4727-9604-6FB3DBB32745}" type="presParOf" srcId="{FC359EA6-FD18-4F97-B3D8-3212D8104C27}" destId="{751D8A14-4AEA-4007-987F-239EF788313A}" srcOrd="0" destOrd="0" presId="urn:microsoft.com/office/officeart/2005/8/layout/orgChart1"/>
    <dgm:cxn modelId="{BE8B84EF-8B96-4964-84B9-60A23B4BE00E}" type="presParOf" srcId="{751D8A14-4AEA-4007-987F-239EF788313A}" destId="{1D216387-7A26-4C29-A51F-D9C5461BF1DE}" srcOrd="0" destOrd="0" presId="urn:microsoft.com/office/officeart/2005/8/layout/orgChart1"/>
    <dgm:cxn modelId="{D797E525-12CE-4303-822B-7EF3ED3B29E1}" type="presParOf" srcId="{751D8A14-4AEA-4007-987F-239EF788313A}" destId="{4B740C60-B340-4165-A294-A73C5467A132}" srcOrd="1" destOrd="0" presId="urn:microsoft.com/office/officeart/2005/8/layout/orgChart1"/>
    <dgm:cxn modelId="{9F378355-D8AA-4DC9-B1E6-CCDD39579010}" type="presParOf" srcId="{FC359EA6-FD18-4F97-B3D8-3212D8104C27}" destId="{E708A71A-BE11-4C3A-82B1-4CE136CF3948}" srcOrd="1" destOrd="0" presId="urn:microsoft.com/office/officeart/2005/8/layout/orgChart1"/>
    <dgm:cxn modelId="{462E25FE-DB1B-47A6-BD77-8A9FE054E98F}" type="presParOf" srcId="{E708A71A-BE11-4C3A-82B1-4CE136CF3948}" destId="{C8FE7173-8548-4D8C-AC2D-D292E6A561EE}" srcOrd="0" destOrd="0" presId="urn:microsoft.com/office/officeart/2005/8/layout/orgChart1"/>
    <dgm:cxn modelId="{536AC53D-2280-4AB0-A181-0B0B4A55BF18}" type="presParOf" srcId="{E708A71A-BE11-4C3A-82B1-4CE136CF3948}" destId="{45C89851-3C56-436C-ABC0-DDAE45E1D5E9}" srcOrd="1" destOrd="0" presId="urn:microsoft.com/office/officeart/2005/8/layout/orgChart1"/>
    <dgm:cxn modelId="{3E1D925C-82F5-4AA8-A763-5484EEA4C2CA}" type="presParOf" srcId="{45C89851-3C56-436C-ABC0-DDAE45E1D5E9}" destId="{4C70274A-DE43-43C8-9E06-D46C9D1AED5E}" srcOrd="0" destOrd="0" presId="urn:microsoft.com/office/officeart/2005/8/layout/orgChart1"/>
    <dgm:cxn modelId="{0FB00812-1D7B-4A1A-928B-909D47349024}" type="presParOf" srcId="{4C70274A-DE43-43C8-9E06-D46C9D1AED5E}" destId="{103748DB-DB08-44FD-AF0F-5D9E6849B914}" srcOrd="0" destOrd="0" presId="urn:microsoft.com/office/officeart/2005/8/layout/orgChart1"/>
    <dgm:cxn modelId="{FA631110-93B0-49A1-A5BF-24EAB1A5A36A}" type="presParOf" srcId="{4C70274A-DE43-43C8-9E06-D46C9D1AED5E}" destId="{A6FCF4FC-B699-4E36-A499-E58C7F6BA705}" srcOrd="1" destOrd="0" presId="urn:microsoft.com/office/officeart/2005/8/layout/orgChart1"/>
    <dgm:cxn modelId="{13BA2BCA-97BB-4B02-8B8D-E2E08BCA01C2}" type="presParOf" srcId="{45C89851-3C56-436C-ABC0-DDAE45E1D5E9}" destId="{A7EC6020-FE47-4FF5-A55E-A752536035C9}" srcOrd="1" destOrd="0" presId="urn:microsoft.com/office/officeart/2005/8/layout/orgChart1"/>
    <dgm:cxn modelId="{5380293D-2C17-4527-9799-92DDAF5FCB82}" type="presParOf" srcId="{45C89851-3C56-436C-ABC0-DDAE45E1D5E9}" destId="{19930F90-A302-457B-86CB-CC3B0561F049}" srcOrd="2" destOrd="0" presId="urn:microsoft.com/office/officeart/2005/8/layout/orgChart1"/>
    <dgm:cxn modelId="{536BFCA2-1C3F-414A-97CF-FE328FD88826}" type="presParOf" srcId="{E708A71A-BE11-4C3A-82B1-4CE136CF3948}" destId="{D142786E-BC66-4042-8CED-565BB9D4EB18}" srcOrd="2" destOrd="0" presId="urn:microsoft.com/office/officeart/2005/8/layout/orgChart1"/>
    <dgm:cxn modelId="{F4C1F678-7B7A-4B13-9E4C-A67031EFE832}" type="presParOf" srcId="{E708A71A-BE11-4C3A-82B1-4CE136CF3948}" destId="{3D1430DE-3337-433E-ACDB-A76446250310}" srcOrd="3" destOrd="0" presId="urn:microsoft.com/office/officeart/2005/8/layout/orgChart1"/>
    <dgm:cxn modelId="{285D463D-86DE-4C89-89C0-53D9C3F0A966}" type="presParOf" srcId="{3D1430DE-3337-433E-ACDB-A76446250310}" destId="{8E1A65C0-6DB0-41E3-9818-E06D7A4EDCFC}" srcOrd="0" destOrd="0" presId="urn:microsoft.com/office/officeart/2005/8/layout/orgChart1"/>
    <dgm:cxn modelId="{A880EFDB-20B2-4977-98A6-8E9CE57D36F2}" type="presParOf" srcId="{8E1A65C0-6DB0-41E3-9818-E06D7A4EDCFC}" destId="{62D1B6CA-F6B7-4B2B-9813-70F92CDBA209}" srcOrd="0" destOrd="0" presId="urn:microsoft.com/office/officeart/2005/8/layout/orgChart1"/>
    <dgm:cxn modelId="{2D2FECD8-7645-4457-91F2-7FF900D6067C}" type="presParOf" srcId="{8E1A65C0-6DB0-41E3-9818-E06D7A4EDCFC}" destId="{785DE4EC-61C4-4185-B869-2D34707CC342}" srcOrd="1" destOrd="0" presId="urn:microsoft.com/office/officeart/2005/8/layout/orgChart1"/>
    <dgm:cxn modelId="{A810FD9D-DDD5-4089-AD64-F0935E119BAF}" type="presParOf" srcId="{3D1430DE-3337-433E-ACDB-A76446250310}" destId="{18D3AC6E-B9FB-4E9D-8732-4527E879F121}" srcOrd="1" destOrd="0" presId="urn:microsoft.com/office/officeart/2005/8/layout/orgChart1"/>
    <dgm:cxn modelId="{ED3E9846-6E1F-4128-AB73-6E446973D46D}" type="presParOf" srcId="{3D1430DE-3337-433E-ACDB-A76446250310}" destId="{429FA1B8-9C88-4DFF-A978-BBAF8A43DEB1}" srcOrd="2" destOrd="0" presId="urn:microsoft.com/office/officeart/2005/8/layout/orgChart1"/>
    <dgm:cxn modelId="{061A3934-A5BA-4775-98C8-6DDD4516F3F4}" type="presParOf" srcId="{FC359EA6-FD18-4F97-B3D8-3212D8104C27}" destId="{61DBE484-CB8F-414B-85DA-91EC82A24369}" srcOrd="2" destOrd="0" presId="urn:microsoft.com/office/officeart/2005/8/layout/orgChart1"/>
    <dgm:cxn modelId="{426C15BC-00BC-44D7-B842-2A9FD0110B9B}" type="presParOf" srcId="{792EAFB0-D772-4023-BB18-82288F10225D}" destId="{F08305F2-A6B7-4C36-95FC-0D554FA45845}" srcOrd="2" destOrd="0" presId="urn:microsoft.com/office/officeart/2005/8/layout/orgChart1"/>
    <dgm:cxn modelId="{1D650884-58F7-4BFF-B2AF-3CDC6D7DE13A}" type="presParOf" srcId="{49181EB0-71B6-4907-B731-F1096491CFE0}" destId="{99454089-F9B6-4180-8788-B0849292650F}" srcOrd="2" destOrd="0" presId="urn:microsoft.com/office/officeart/2005/8/layout/orgChart1"/>
    <dgm:cxn modelId="{C61B2ED8-A67C-472F-A1B3-E6B6E878CBF0}" type="presParOf" srcId="{49181EB0-71B6-4907-B731-F1096491CFE0}" destId="{C7BE7BA8-A406-4181-B411-F19C8A8D424F}" srcOrd="3" destOrd="0" presId="urn:microsoft.com/office/officeart/2005/8/layout/orgChart1"/>
    <dgm:cxn modelId="{4FF3D329-6B77-4632-A5E5-69BBD1187774}" type="presParOf" srcId="{C7BE7BA8-A406-4181-B411-F19C8A8D424F}" destId="{D220AFE4-96D7-4CD1-ABC9-CD3772C10D90}" srcOrd="0" destOrd="0" presId="urn:microsoft.com/office/officeart/2005/8/layout/orgChart1"/>
    <dgm:cxn modelId="{94DAC426-A5ED-474E-AB11-C9FFF55639B8}" type="presParOf" srcId="{D220AFE4-96D7-4CD1-ABC9-CD3772C10D90}" destId="{B51663C0-9E2F-4FDA-9CA3-3997559BF37A}" srcOrd="0" destOrd="0" presId="urn:microsoft.com/office/officeart/2005/8/layout/orgChart1"/>
    <dgm:cxn modelId="{6D71BE50-1D93-43AE-8BF8-DB014E0C9AC4}" type="presParOf" srcId="{D220AFE4-96D7-4CD1-ABC9-CD3772C10D90}" destId="{63A3CC31-DA7E-4FE4-8D4E-06694C3FA794}" srcOrd="1" destOrd="0" presId="urn:microsoft.com/office/officeart/2005/8/layout/orgChart1"/>
    <dgm:cxn modelId="{E160E4BA-71A3-4482-9836-C0919C902381}" type="presParOf" srcId="{C7BE7BA8-A406-4181-B411-F19C8A8D424F}" destId="{FF927EE7-0ED0-4BF6-9642-F961EDD54AD1}" srcOrd="1" destOrd="0" presId="urn:microsoft.com/office/officeart/2005/8/layout/orgChart1"/>
    <dgm:cxn modelId="{89C40B0A-B7BC-406A-8A1F-2CA412D6A9F2}" type="presParOf" srcId="{C7BE7BA8-A406-4181-B411-F19C8A8D424F}" destId="{BAF47AA8-E688-4492-AE4C-2136A7D62962}" srcOrd="2" destOrd="0" presId="urn:microsoft.com/office/officeart/2005/8/layout/orgChart1"/>
    <dgm:cxn modelId="{9EA2935E-329A-4A7B-9061-3CB581D44869}" type="presParOf" srcId="{0163D8C5-4B75-426A-8D73-6C344B384CF8}" destId="{374657C2-96C8-4DE0-A454-3AD8E1BA373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54089-F9B6-4180-8788-B0849292650F}">
      <dsp:nvSpPr>
        <dsp:cNvPr id="0" name=""/>
        <dsp:cNvSpPr/>
      </dsp:nvSpPr>
      <dsp:spPr>
        <a:xfrm>
          <a:off x="5257800" y="653156"/>
          <a:ext cx="787282" cy="27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35"/>
              </a:lnTo>
              <a:lnTo>
                <a:pt x="787282" y="136635"/>
              </a:lnTo>
              <a:lnTo>
                <a:pt x="787282" y="2732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2786E-BC66-4042-8CED-565BB9D4EB18}">
      <dsp:nvSpPr>
        <dsp:cNvPr id="0" name=""/>
        <dsp:cNvSpPr/>
      </dsp:nvSpPr>
      <dsp:spPr>
        <a:xfrm>
          <a:off x="3750473" y="2500992"/>
          <a:ext cx="199527" cy="594046"/>
        </a:xfrm>
        <a:custGeom>
          <a:avLst/>
          <a:gdLst/>
          <a:ahLst/>
          <a:cxnLst/>
          <a:rect l="0" t="0" r="0" b="0"/>
          <a:pathLst>
            <a:path>
              <a:moveTo>
                <a:pt x="199527" y="0"/>
              </a:moveTo>
              <a:lnTo>
                <a:pt x="199527" y="594046"/>
              </a:lnTo>
              <a:lnTo>
                <a:pt x="0" y="59404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E7173-8548-4D8C-AC2D-D292E6A561EE}">
      <dsp:nvSpPr>
        <dsp:cNvPr id="0" name=""/>
        <dsp:cNvSpPr/>
      </dsp:nvSpPr>
      <dsp:spPr>
        <a:xfrm>
          <a:off x="3950000" y="2500992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88291-87C3-47FD-AAE6-585E9BA562EF}">
      <dsp:nvSpPr>
        <dsp:cNvPr id="0" name=""/>
        <dsp:cNvSpPr/>
      </dsp:nvSpPr>
      <dsp:spPr>
        <a:xfrm>
          <a:off x="4424797" y="1577074"/>
          <a:ext cx="91440" cy="27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2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04D7F-56E0-473B-B440-EA84385B2A79}">
      <dsp:nvSpPr>
        <dsp:cNvPr id="0" name=""/>
        <dsp:cNvSpPr/>
      </dsp:nvSpPr>
      <dsp:spPr>
        <a:xfrm>
          <a:off x="4470517" y="653156"/>
          <a:ext cx="787282" cy="273271"/>
        </a:xfrm>
        <a:custGeom>
          <a:avLst/>
          <a:gdLst/>
          <a:ahLst/>
          <a:cxnLst/>
          <a:rect l="0" t="0" r="0" b="0"/>
          <a:pathLst>
            <a:path>
              <a:moveTo>
                <a:pt x="787282" y="0"/>
              </a:moveTo>
              <a:lnTo>
                <a:pt x="787282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32F26-0794-4195-B8AD-42856536FFD8}">
      <dsp:nvSpPr>
        <dsp:cNvPr id="0" name=""/>
        <dsp:cNvSpPr/>
      </dsp:nvSpPr>
      <dsp:spPr>
        <a:xfrm>
          <a:off x="4607153" y="2510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61 Speaker</a:t>
          </a:r>
          <a:endParaRPr lang="en-US" sz="1500" kern="1200" dirty="0"/>
        </a:p>
      </dsp:txBody>
      <dsp:txXfrm>
        <a:off x="4607153" y="2510"/>
        <a:ext cx="1301292" cy="650646"/>
      </dsp:txXfrm>
    </dsp:sp>
    <dsp:sp modelId="{C4410DCA-3D2B-4BF3-B6D4-796F5E8525C5}">
      <dsp:nvSpPr>
        <dsp:cNvPr id="0" name=""/>
        <dsp:cNvSpPr/>
      </dsp:nvSpPr>
      <dsp:spPr>
        <a:xfrm>
          <a:off x="3819871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61 </a:t>
          </a:r>
          <a:r>
            <a:rPr lang="de-DE" sz="1500" kern="1200" dirty="0" err="1"/>
            <a:t>sigmatism</a:t>
          </a:r>
          <a:r>
            <a:rPr lang="de-DE" sz="1500" kern="1200" dirty="0"/>
            <a:t> Recordings</a:t>
          </a:r>
          <a:endParaRPr lang="en-US" sz="1500" kern="1200" dirty="0"/>
        </a:p>
      </dsp:txBody>
      <dsp:txXfrm>
        <a:off x="3819871" y="926428"/>
        <a:ext cx="1301292" cy="650646"/>
      </dsp:txXfrm>
    </dsp:sp>
    <dsp:sp modelId="{1D216387-7A26-4C29-A51F-D9C5461BF1DE}">
      <dsp:nvSpPr>
        <dsp:cNvPr id="0" name=""/>
        <dsp:cNvSpPr/>
      </dsp:nvSpPr>
      <dsp:spPr>
        <a:xfrm>
          <a:off x="3819871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Assessment by speech therapist</a:t>
          </a:r>
        </a:p>
      </dsp:txBody>
      <dsp:txXfrm>
        <a:off x="3819871" y="1850345"/>
        <a:ext cx="1301292" cy="650646"/>
      </dsp:txXfrm>
    </dsp:sp>
    <dsp:sp modelId="{103748DB-DB08-44FD-AF0F-5D9E6849B914}">
      <dsp:nvSpPr>
        <dsp:cNvPr id="0" name=""/>
        <dsp:cNvSpPr/>
      </dsp:nvSpPr>
      <dsp:spPr>
        <a:xfrm>
          <a:off x="4145194" y="2774263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57 </a:t>
          </a:r>
          <a:r>
            <a:rPr lang="de-DE" sz="1500" kern="1200" dirty="0" err="1"/>
            <a:t>qualified</a:t>
          </a:r>
          <a:endParaRPr lang="en-US" sz="1500" kern="1200" dirty="0"/>
        </a:p>
      </dsp:txBody>
      <dsp:txXfrm>
        <a:off x="4145194" y="2774263"/>
        <a:ext cx="1301292" cy="650646"/>
      </dsp:txXfrm>
    </dsp:sp>
    <dsp:sp modelId="{62D1B6CA-F6B7-4B2B-9813-70F92CDBA209}">
      <dsp:nvSpPr>
        <dsp:cNvPr id="0" name=""/>
        <dsp:cNvSpPr/>
      </dsp:nvSpPr>
      <dsp:spPr>
        <a:xfrm>
          <a:off x="2449181" y="276971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4 </a:t>
          </a:r>
          <a:r>
            <a:rPr lang="de-DE" sz="1500" kern="1200" dirty="0" err="1"/>
            <a:t>removed</a:t>
          </a:r>
          <a:endParaRPr lang="en-US" sz="1500" kern="1200" dirty="0"/>
        </a:p>
      </dsp:txBody>
      <dsp:txXfrm>
        <a:off x="2449181" y="2769715"/>
        <a:ext cx="1301292" cy="650646"/>
      </dsp:txXfrm>
    </dsp:sp>
    <dsp:sp modelId="{B51663C0-9E2F-4FDA-9CA3-3997559BF37A}">
      <dsp:nvSpPr>
        <dsp:cNvPr id="0" name=""/>
        <dsp:cNvSpPr/>
      </dsp:nvSpPr>
      <dsp:spPr>
        <a:xfrm>
          <a:off x="5394435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61 normal Recordings</a:t>
          </a:r>
          <a:endParaRPr lang="en-US" sz="1500" kern="1200" dirty="0"/>
        </a:p>
      </dsp:txBody>
      <dsp:txXfrm>
        <a:off x="5394435" y="926428"/>
        <a:ext cx="1301292" cy="650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0B0C3-ED28-445D-8A9D-8679C44E937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9830F-C021-42C9-B27C-D682D20720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3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 könnte sich noch einen </a:t>
            </a:r>
            <a:r>
              <a:rPr lang="de-DE" dirty="0" err="1"/>
              <a:t>low</a:t>
            </a:r>
            <a:r>
              <a:rPr lang="de-DE" dirty="0"/>
              <a:t> pass </a:t>
            </a:r>
            <a:r>
              <a:rPr lang="de-DE" dirty="0" err="1"/>
              <a:t>filter</a:t>
            </a:r>
            <a:r>
              <a:rPr lang="de-DE" dirty="0"/>
              <a:t> überlegen.</a:t>
            </a:r>
          </a:p>
          <a:p>
            <a:r>
              <a:rPr lang="de-DE" dirty="0" err="1"/>
              <a:t>Outlier</a:t>
            </a:r>
            <a:r>
              <a:rPr lang="de-DE" dirty="0"/>
              <a:t> ab 1.5 mal angeschaut. Sind fast alles </a:t>
            </a:r>
            <a:r>
              <a:rPr lang="de-DE" dirty="0" err="1"/>
              <a:t>sigmatismus</a:t>
            </a:r>
            <a:r>
              <a:rPr lang="de-DE" dirty="0"/>
              <a:t> </a:t>
            </a:r>
            <a:r>
              <a:rPr lang="de-DE" dirty="0" err="1"/>
              <a:t>wörter</a:t>
            </a:r>
            <a:r>
              <a:rPr lang="de-DE" dirty="0"/>
              <a:t>. Aussprache teilweise sehr betont.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[-1,1] </a:t>
            </a:r>
            <a:r>
              <a:rPr lang="en-US" dirty="0"/>
              <a:t>(Peak) Normalization </a:t>
            </a:r>
            <a:r>
              <a:rPr lang="de-DE" dirty="0" err="1"/>
              <a:t>doesn</a:t>
            </a:r>
            <a:r>
              <a:rPr lang="de-DE" dirty="0"/>
              <a:t> not </a:t>
            </a:r>
            <a:r>
              <a:rPr lang="de-DE" dirty="0" err="1"/>
              <a:t>stabilize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and </a:t>
            </a:r>
            <a:r>
              <a:rPr lang="de-DE" dirty="0" err="1"/>
              <a:t>variance</a:t>
            </a:r>
            <a:endParaRPr lang="de-DE" dirty="0"/>
          </a:p>
          <a:p>
            <a:r>
              <a:rPr lang="en-US" dirty="0"/>
              <a:t>limiting to [−1,1] helps avoid clipping in fixed-point systems. But in deep learning it’s fine to have values outside [−1,1]</a:t>
            </a:r>
          </a:p>
          <a:p>
            <a:r>
              <a:rPr lang="en-US" dirty="0"/>
              <a:t>Potentially Harms Gradient Descent</a:t>
            </a: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2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255BD-087C-93D1-9F44-A63D1BF69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793509-30F8-2B32-686F-19E5E4CC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D6C140-151E-A2FF-AE0E-BE63D0C2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D1A08B-708A-9E5C-3838-F7A6F0F27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8C63F9-6CAE-65D1-8FAB-59BBE5FD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67D7A-AE03-4BDA-37F9-18AE7BD3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C22148-6144-2511-D2B9-E2278D157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A91E2-8E26-48B3-D902-815992FA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1F3F0A-348E-A780-3F40-E0FEE205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7A0250-4939-31E0-FDE7-30A0FE33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9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880BA0-8F2E-92B9-30EE-101993B3D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FD9BF5-1745-95F6-F242-7C02E686E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15BF90-4D36-244E-1A21-075A7DDF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012CC-408F-3F0B-8669-9E71E2CE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C0073B-0E5D-6B87-2576-C5170EC5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7A595-440F-FA65-489E-A22EF315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E36818-C42D-11F9-3406-4780098CD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2E70B7-DBAD-A7B1-CD49-CA6B579D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398BE8-A41A-4899-DD54-09BB7190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1A04AA-D86B-B56C-9496-E1F24F7D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0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7F96D-485C-E395-E25C-BFF0AC31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D458CB-E01F-A98A-F646-F257F4776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E64169-4D74-B867-F381-CB7B08C4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CA8119-DB0F-9886-F98C-06A3423E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37B68-8361-EEEA-34FB-369E374B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9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9CBFD-94D7-74B3-4A3E-7E8A02E5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28D80-0A17-A15D-CA31-60C6AB2E2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EF0366-0B06-2F60-8CBD-491C59FD4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5D4BB-3E4E-4EE6-5ABB-4B4FF04B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449747-9DA0-2BB5-5425-D79F1B62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E61796-F580-1E12-3B22-9AA259FC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9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74359-49D5-24FF-9E74-D7FBD90DA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733273-8F62-709E-8101-0BAB56279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ECDB7F-A1EA-578A-61A4-B8B1CAA3C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FD797F-1E96-A5E2-189C-8A6B07D84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B8F3D7-4155-7AFA-0616-4A696CEC0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3B13E2-C594-EF13-D384-D2070335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30E254-A4B5-723B-938C-E3866CE8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8289BC-ADE3-2179-9DE9-4E0E7DB7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A7978-6E2A-1262-DEA7-0C206BA4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DF7BB8-E3C2-2E51-7103-D17ED5D9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13AF04-0309-1BB3-2A36-2779F721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050F77-72AD-9E0B-DEE3-BDD4C549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4347D0-8F43-1790-A0A8-11A6642C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3BE1B7-CE89-29F8-0258-8A618AC8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47E054-19D5-BAF7-BD91-A91D4223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7C6D6-1AD8-0C6C-8475-6C03EA2C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B4B361-360F-E094-09FB-F50C117FC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E3D456-412E-786A-DE06-DA37DFF24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301422-58DA-6DBD-C40B-5644679F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1547D6-8BAC-5864-83B7-D7F24BE0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EC5614-3918-653A-5A65-39694049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0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B190B-CB87-F7E9-D187-633CC6A9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B775-FE7F-E3B2-D3DE-A379EF14D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A73A8-2C4A-09B7-FC29-FE74A914E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3EDB05-AC78-2CE7-214B-C7B7C8B8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24EA7B-B2BC-F094-BDA4-C353A65F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D0C105-CC45-49D6-A179-A4F403A8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2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D2643C0-7FBE-5600-DA01-6FFEC593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E4D7A9-8CA0-B2AC-8575-B78AF81D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57A490-E66A-5B61-09F1-9F5ABE84D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F5925-0E43-4417-92CA-17A233A7567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12384C-8332-229D-73CF-CDD5BCB6E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9A985D-F9CB-6FE3-1BA6-F7554EBD9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7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D7DD5-81F6-8DB5-94BC-550A9D103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Interim 2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4A62A0-E2C9-7501-271D-7865601AE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6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E29BF7-32AC-BAA6-6B76-10B29D87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A79181-FF8D-1E8B-10B1-AAA4890E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Paired T-test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B1CCF-02E6-4D45-739A-966F41C9D9D4}"/>
              </a:ext>
            </a:extLst>
          </p:cNvPr>
          <p:cNvSpPr txBox="1">
            <a:spLocks/>
          </p:cNvSpPr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pitch_range</a:t>
            </a:r>
            <a:r>
              <a:rPr lang="en-US" sz="2000" dirty="0"/>
              <a:t>=[60, 8000], </a:t>
            </a:r>
          </a:p>
          <a:p>
            <a:r>
              <a:rPr lang="en-US" sz="2000"/>
              <a:t>trendline_quefrency_range</a:t>
            </a:r>
            <a:r>
              <a:rPr lang="en-US" sz="2000" dirty="0"/>
              <a:t>=[0.001, 0.05]</a:t>
            </a:r>
          </a:p>
          <a:p>
            <a:endParaRPr lang="en-US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5E0BDE-F544-BA83-55D6-8A5F28D14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0" y="2421924"/>
            <a:ext cx="5015061" cy="371114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601713A-F35E-1A47-21B3-6493859CF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955" y="2421924"/>
            <a:ext cx="5032062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75058-D923-289D-3605-3AADC8C7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FID/FAD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92E28B-060D-B2E2-DCB9-0695A89FC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FAD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audio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: </a:t>
            </a:r>
            <a:r>
              <a:rPr lang="en-US" dirty="0"/>
              <a:t>FAD score with model: 0.278</a:t>
            </a:r>
          </a:p>
          <a:p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and </a:t>
            </a:r>
            <a:r>
              <a:rPr lang="de-DE" dirty="0" err="1"/>
              <a:t>cov</a:t>
            </a:r>
            <a:endParaRPr lang="de-DE" dirty="0"/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FID = ||mu1 - mu2||^2 + Tr(sigma1 + sigma2 - 2 * sqrt(sigma1 * sigma2))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mu1, sigma1 : Mean vector and covariance of word 1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mu2, sigma2 : Mean vector and covariance of word 2</a:t>
            </a:r>
          </a:p>
          <a:p>
            <a:r>
              <a:rPr lang="en-US" dirty="0"/>
              <a:t>Was done for every word because </a:t>
            </a:r>
            <a:r>
              <a:rPr lang="en-US" dirty="0" err="1"/>
              <a:t>cov</a:t>
            </a:r>
            <a:r>
              <a:rPr lang="en-US" dirty="0"/>
              <a:t> otherwise too big.</a:t>
            </a:r>
          </a:p>
        </p:txBody>
      </p:sp>
    </p:spTree>
    <p:extLst>
      <p:ext uri="{BB962C8B-B14F-4D97-AF65-F5344CB8AC3E}">
        <p14:creationId xmlns:p14="http://schemas.microsoft.com/office/powerpoint/2010/main" val="315310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94DB962-28EA-000A-8297-F3D991DDC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85875"/>
            <a:ext cx="5291666" cy="428624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9B741B2-4BA1-C3BD-5F24-AD0B75666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332177"/>
            <a:ext cx="5291667" cy="41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81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387D9-F832-D665-0E48-84A36922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STT </a:t>
            </a:r>
            <a:r>
              <a:rPr lang="de-DE" dirty="0" err="1"/>
              <a:t>nodel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2F434C-8AC9-194F-8938-B3F9287E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16kHz non </a:t>
            </a:r>
            <a:r>
              <a:rPr lang="de-DE" dirty="0" err="1"/>
              <a:t>normalized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r>
              <a:rPr lang="de-DE" dirty="0"/>
              <a:t>ß was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</a:t>
            </a:r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s,x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z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in a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computed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7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0FEB49D-2C80-A617-DE2A-3ABE49425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4" y="134752"/>
            <a:ext cx="8854778" cy="464238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6610DB4-D852-F748-1CE8-7FDAFA2AB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423" y="4726490"/>
            <a:ext cx="5665028" cy="213151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9A59EB5-EC59-DF43-1844-E26467D6CE19}"/>
              </a:ext>
            </a:extLst>
          </p:cNvPr>
          <p:cNvSpPr txBox="1"/>
          <p:nvPr/>
        </p:nvSpPr>
        <p:spPr>
          <a:xfrm>
            <a:off x="442762" y="5034013"/>
            <a:ext cx="523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 err="1"/>
              <a:t>Versenken</a:t>
            </a:r>
            <a:endParaRPr lang="en-US" dirty="0"/>
          </a:p>
          <a:p>
            <a:r>
              <a:rPr lang="en-US" dirty="0"/>
              <a:t>Prediction: ['</a:t>
            </a:r>
            <a:r>
              <a:rPr lang="en-US" dirty="0" err="1"/>
              <a:t>versenken</a:t>
            </a:r>
            <a:r>
              <a:rPr lang="en-US" dirty="0"/>
              <a:t>’]</a:t>
            </a:r>
          </a:p>
          <a:p>
            <a:r>
              <a:rPr lang="en-US" dirty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757992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37E14-0687-C9B6-06DE-9B0878A39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E71EFFD6-9999-33FE-1F3C-6568A164CDFB}"/>
              </a:ext>
            </a:extLst>
          </p:cNvPr>
          <p:cNvSpPr txBox="1"/>
          <p:nvPr/>
        </p:nvSpPr>
        <p:spPr>
          <a:xfrm>
            <a:off x="442762" y="5034013"/>
            <a:ext cx="523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 err="1"/>
              <a:t>Versenken</a:t>
            </a:r>
            <a:endParaRPr lang="en-US" dirty="0"/>
          </a:p>
          <a:p>
            <a:r>
              <a:rPr lang="en-US" dirty="0"/>
              <a:t>Prediction: ['</a:t>
            </a:r>
            <a:r>
              <a:rPr lang="en-US" dirty="0" err="1"/>
              <a:t>verdenken</a:t>
            </a:r>
            <a:r>
              <a:rPr lang="en-US" dirty="0"/>
              <a:t>’]</a:t>
            </a:r>
          </a:p>
          <a:p>
            <a:r>
              <a:rPr lang="en-US" dirty="0"/>
              <a:t>sigmatism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3EDBB1-9B0B-FDA6-7DCA-EF3DA1B4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14"/>
            <a:ext cx="8315325" cy="428320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700A5D4-F096-48BF-4482-9402ADDBE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08" y="4419829"/>
            <a:ext cx="6273667" cy="237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08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Diagramm, Display enthält.&#10;&#10;Automatisch generierte Beschreibung">
            <a:extLst>
              <a:ext uri="{FF2B5EF4-FFF2-40B4-BE49-F238E27FC236}">
                <a16:creationId xmlns:a16="http://schemas.microsoft.com/office/drawing/2014/main" id="{00421C0E-4E6B-6592-FED1-BAB395C48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63" y="1672088"/>
            <a:ext cx="6442770" cy="4783756"/>
          </a:xfrm>
          <a:prstGeom prst="rect">
            <a:avLst/>
          </a:prstGeom>
        </p:spPr>
      </p:pic>
      <p:pic>
        <p:nvPicPr>
          <p:cNvPr id="4" name="Grafik 3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399CB6EC-DA35-DB11-7833-EF019DDBE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860" y="0"/>
            <a:ext cx="4519159" cy="3344177"/>
          </a:xfrm>
          <a:prstGeom prst="rect">
            <a:avLst/>
          </a:prstGeom>
        </p:spPr>
      </p:pic>
      <p:pic>
        <p:nvPicPr>
          <p:cNvPr id="5" name="Grafik 4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6CB910BB-6EF0-D4B8-EBEF-4637B5F68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229" y="3344177"/>
            <a:ext cx="4625790" cy="34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3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DF040-3D09-60E5-E057-C423B588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</a:t>
            </a:r>
            <a:endParaRPr lang="en-US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7420627-9738-97FF-CEA8-1895D82B0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4106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847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25BE6-F198-7968-B1FD-A0F0DC25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Audio </a:t>
            </a:r>
            <a:r>
              <a:rPr lang="de-DE" dirty="0" err="1"/>
              <a:t>Extraction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ECFD98-7265-3940-2EF2-8FA1691BF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Webmouse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rough</a:t>
            </a:r>
            <a:r>
              <a:rPr lang="de-DE" dirty="0"/>
              <a:t> </a:t>
            </a:r>
            <a:r>
              <a:rPr lang="de-DE" dirty="0" err="1"/>
              <a:t>guidance</a:t>
            </a:r>
            <a:endParaRPr lang="de-DE" dirty="0"/>
          </a:p>
          <a:p>
            <a:r>
              <a:rPr lang="de-DE" dirty="0"/>
              <a:t>Rolling </a:t>
            </a:r>
            <a:r>
              <a:rPr lang="de-DE" dirty="0" err="1"/>
              <a:t>std</a:t>
            </a:r>
            <a:r>
              <a:rPr lang="de-DE" dirty="0"/>
              <a:t> </a:t>
            </a:r>
            <a:r>
              <a:rPr lang="de-DE" dirty="0" err="1"/>
              <a:t>peformed</a:t>
            </a:r>
            <a:r>
              <a:rPr lang="de-DE" dirty="0"/>
              <a:t> </a:t>
            </a:r>
            <a:r>
              <a:rPr lang="de-DE" dirty="0" err="1"/>
              <a:t>whith</a:t>
            </a:r>
            <a:r>
              <a:rPr lang="de-DE" dirty="0"/>
              <a:t> </a:t>
            </a:r>
            <a:r>
              <a:rPr lang="de-DE" dirty="0" err="1"/>
              <a:t>threshold</a:t>
            </a:r>
            <a:r>
              <a:rPr lang="de-DE" dirty="0"/>
              <a:t> at 0.0002</a:t>
            </a:r>
            <a:endParaRPr lang="en-US" dirty="0"/>
          </a:p>
        </p:txBody>
      </p:sp>
      <p:pic>
        <p:nvPicPr>
          <p:cNvPr id="4" name="Inhaltsplatzhalter 4" descr="Ein Bild, das Screenshot, Wasser enthält.&#10;&#10;Automatisch generierte Beschreibung">
            <a:extLst>
              <a:ext uri="{FF2B5EF4-FFF2-40B4-BE49-F238E27FC236}">
                <a16:creationId xmlns:a16="http://schemas.microsoft.com/office/drawing/2014/main" id="{8D077684-B06D-58CF-DB8E-5DABCBED8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27326"/>
            <a:ext cx="4103064" cy="342357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A3029E7-ACDD-BF91-72B8-C90DCA42D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718" y="2981911"/>
            <a:ext cx="6678273" cy="356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2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CC6A6-436D-41F6-7260-18829BA6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words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21F16B7-5367-E321-F689-4BBC0D469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5313" y="1825625"/>
            <a:ext cx="8921374" cy="4351338"/>
          </a:xfrm>
        </p:spPr>
      </p:pic>
    </p:spTree>
    <p:extLst>
      <p:ext uri="{BB962C8B-B14F-4D97-AF65-F5344CB8AC3E}">
        <p14:creationId xmlns:p14="http://schemas.microsoft.com/office/powerpoint/2010/main" val="303940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DEF7A-2BEB-0523-E421-A40869EA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Normalization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CF4DB-6EEB-54EE-5DFA-ECF970A24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Till  </a:t>
            </a:r>
            <a:r>
              <a:rPr lang="de-DE" dirty="0" err="1"/>
              <a:t>now</a:t>
            </a:r>
            <a:r>
              <a:rPr lang="de-DE" dirty="0"/>
              <a:t>  [-1,1] </a:t>
            </a:r>
            <a:r>
              <a:rPr lang="en-US" dirty="0"/>
              <a:t>(Peak) Normalization but has some flaws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Use Mean-and-Variance Normalization per speaker (z-score)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Got global mean and std from training split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Applied that to each file for CPP,FAD. </a:t>
            </a:r>
          </a:p>
          <a:p>
            <a:pPr marL="0" indent="0">
              <a:buNone/>
            </a:pPr>
            <a:r>
              <a:rPr lang="en-US" dirty="0"/>
              <a:t>- For MFCC and Mel </a:t>
            </a:r>
            <a:r>
              <a:rPr lang="en-US" dirty="0" err="1"/>
              <a:t>specto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dirty="0"/>
              <a:t>Normalize only image with z-score. Avoid double normalization. 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The STT takes the raw waveform</a:t>
            </a:r>
          </a:p>
        </p:txBody>
      </p:sp>
    </p:spTree>
    <p:extLst>
      <p:ext uri="{BB962C8B-B14F-4D97-AF65-F5344CB8AC3E}">
        <p14:creationId xmlns:p14="http://schemas.microsoft.com/office/powerpoint/2010/main" val="426451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D6EEB-0CE6-EE07-DB8A-7DBB54C7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CPP – 16kHz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2CA216C-D032-E628-F169-3F6BB1D7C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82" y="1690688"/>
            <a:ext cx="7434593" cy="507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8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47444-DA71-ED9C-E7B1-7F393F052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02" y="212926"/>
            <a:ext cx="10515600" cy="4351338"/>
          </a:xfrm>
        </p:spPr>
        <p:txBody>
          <a:bodyPr/>
          <a:lstStyle/>
          <a:p>
            <a:r>
              <a:rPr lang="en-US" sz="1800" b="0" dirty="0" err="1">
                <a:effectLst/>
                <a:latin typeface="Consolas" panose="020B0609020204030204" pitchFamily="49" charset="0"/>
              </a:rPr>
              <a:t>pitch_range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=[60, 1000], </a:t>
            </a:r>
          </a:p>
          <a:p>
            <a:r>
              <a:rPr lang="en-US" sz="1800" b="0" dirty="0" err="1">
                <a:effectLst/>
                <a:latin typeface="Consolas" panose="020B0609020204030204" pitchFamily="49" charset="0"/>
              </a:rPr>
              <a:t>trendline_quefrency_range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=[0.001, 0.05]</a:t>
            </a:r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F79EE3-92D6-54C0-1CB4-8AE5B6F9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51" y="1528999"/>
            <a:ext cx="4975541" cy="380000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6692C88-EA44-E34C-10CE-C788BC6DE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143" y="882463"/>
            <a:ext cx="6237171" cy="50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3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706325-1418-CE46-DD48-1882FD93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Paired T-test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6C4744-E9A4-FD8A-4940-53A45FA55CCC}"/>
              </a:ext>
            </a:extLst>
          </p:cNvPr>
          <p:cNvSpPr txBox="1">
            <a:spLocks/>
          </p:cNvSpPr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pitch_range=[60, 1000], </a:t>
            </a:r>
          </a:p>
          <a:p>
            <a:r>
              <a:rPr lang="en-US" sz="2000"/>
              <a:t>trendline_quefrency_range=[0.001, 0.05]</a:t>
            </a:r>
          </a:p>
          <a:p>
            <a:endParaRPr lang="en-US" sz="200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45A96D-5D9B-724C-686B-D0CCBCCD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88" y="2421924"/>
            <a:ext cx="4981404" cy="371114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D33B34D-F902-8620-53B8-4A84EC00C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719" y="2421924"/>
            <a:ext cx="5136534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2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B49D78-A9A4-F7D2-9E68-44EA4F910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68275"/>
            <a:ext cx="10515600" cy="4351338"/>
          </a:xfrm>
        </p:spPr>
        <p:txBody>
          <a:bodyPr/>
          <a:lstStyle/>
          <a:p>
            <a:r>
              <a:rPr lang="en-US" sz="2800" b="0" dirty="0" err="1">
                <a:effectLst/>
                <a:latin typeface="Consolas" panose="020B0609020204030204" pitchFamily="49" charset="0"/>
              </a:rPr>
              <a:t>pitch_range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=[60, 8000], </a:t>
            </a:r>
          </a:p>
          <a:p>
            <a:r>
              <a:rPr lang="en-US" sz="2800" b="0" dirty="0" err="1">
                <a:effectLst/>
                <a:latin typeface="Consolas" panose="020B0609020204030204" pitchFamily="49" charset="0"/>
              </a:rPr>
              <a:t>trendline_quefrency_range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=[0.001, 0.05]</a:t>
            </a:r>
          </a:p>
          <a:p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7730CBB-3232-E115-B493-4476230BA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1779669"/>
            <a:ext cx="5447378" cy="419086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4A4734F-00F8-83B2-6DDF-1806F6C67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852" y="1184308"/>
            <a:ext cx="6532823" cy="53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5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Breitbild</PresentationFormat>
  <Paragraphs>57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Consolas</vt:lpstr>
      <vt:lpstr>Wingdings</vt:lpstr>
      <vt:lpstr>Office</vt:lpstr>
      <vt:lpstr>Interim 2</vt:lpstr>
      <vt:lpstr>Dataset</vt:lpstr>
      <vt:lpstr>Audio Extraction</vt:lpstr>
      <vt:lpstr>New length of words</vt:lpstr>
      <vt:lpstr>Normalization</vt:lpstr>
      <vt:lpstr>CPP – 16kHz</vt:lpstr>
      <vt:lpstr>PowerPoint-Präsentation</vt:lpstr>
      <vt:lpstr>Paired T-test</vt:lpstr>
      <vt:lpstr>PowerPoint-Präsentation</vt:lpstr>
      <vt:lpstr>Paired T-test</vt:lpstr>
      <vt:lpstr>FID/FAD</vt:lpstr>
      <vt:lpstr>PowerPoint-Präsentation</vt:lpstr>
      <vt:lpstr>STT nodel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Gritsch</dc:creator>
  <cp:lastModifiedBy>Florian Gritsch</cp:lastModifiedBy>
  <cp:revision>1</cp:revision>
  <dcterms:created xsi:type="dcterms:W3CDTF">2025-01-16T09:10:09Z</dcterms:created>
  <dcterms:modified xsi:type="dcterms:W3CDTF">2025-01-16T14:45:24Z</dcterms:modified>
</cp:coreProperties>
</file>