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7" r:id="rId4"/>
    <p:sldId id="258" r:id="rId5"/>
    <p:sldId id="257" r:id="rId6"/>
    <p:sldId id="259" r:id="rId7"/>
    <p:sldId id="262" r:id="rId8"/>
    <p:sldId id="265" r:id="rId9"/>
    <p:sldId id="261" r:id="rId10"/>
    <p:sldId id="266" r:id="rId11"/>
    <p:sldId id="263" r:id="rId12"/>
    <p:sldId id="267" r:id="rId13"/>
    <p:sldId id="260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78" r:id="rId22"/>
    <p:sldId id="281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13" dt="2025-01-16T16:16:33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0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16T16:26:53.981" v="2498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del mod">
          <ac:chgData name="Florian Gritsch" userId="6461bc0e-c9be-4bd0-a028-abdbd39772c1" providerId="ADAL" clId="{0CFA2A2E-46D0-42F7-A6D8-B16498946566}" dt="2025-01-16T09:19:42.770" v="159" actId="478"/>
          <ac:picMkLst>
            <pc:docMk/>
            <pc:sldMk cId="476522378" sldId="257"/>
            <ac:picMk id="6" creationId="{015A2603-615C-A968-F6B7-3630A3104E99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spChg chg="del">
          <ac:chgData name="Florian Gritsch" userId="6461bc0e-c9be-4bd0-a028-abdbd39772c1" providerId="ADAL" clId="{0CFA2A2E-46D0-42F7-A6D8-B16498946566}" dt="2025-01-16T09:11:13.851" v="32"/>
          <ac:spMkLst>
            <pc:docMk/>
            <pc:sldMk cId="978471892" sldId="258"/>
            <ac:spMk id="3" creationId="{34076AFA-6B8C-CA5D-276F-AC2B3674D10C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spChg chg="del">
          <ac:chgData name="Florian Gritsch" userId="6461bc0e-c9be-4bd0-a028-abdbd39772c1" providerId="ADAL" clId="{0CFA2A2E-46D0-42F7-A6D8-B16498946566}" dt="2025-01-16T10:04:29.475" v="166" actId="22"/>
          <ac:spMkLst>
            <pc:docMk/>
            <pc:sldMk cId="3039404096" sldId="259"/>
            <ac:spMk id="3" creationId="{CA1973D3-4514-4F6F-59BF-6E53FDC70D69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del mod">
          <ac:chgData name="Florian Gritsch" userId="6461bc0e-c9be-4bd0-a028-abdbd39772c1" providerId="ADAL" clId="{0CFA2A2E-46D0-42F7-A6D8-B16498946566}" dt="2025-01-16T13:33:12.630" v="1150" actId="478"/>
          <ac:spMkLst>
            <pc:docMk/>
            <pc:sldMk cId="3325533800" sldId="261"/>
            <ac:spMk id="2" creationId="{E558FEED-8927-49C3-1702-98462F2E785F}"/>
          </ac:spMkLst>
        </pc:spChg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spChg chg="add del mod">
          <ac:chgData name="Florian Gritsch" userId="6461bc0e-c9be-4bd0-a028-abdbd39772c1" providerId="ADAL" clId="{0CFA2A2E-46D0-42F7-A6D8-B16498946566}" dt="2025-01-16T13:33:13.996" v="1151" actId="478"/>
          <ac:spMkLst>
            <pc:docMk/>
            <pc:sldMk cId="3325533800" sldId="261"/>
            <ac:spMk id="9" creationId="{8F4586FA-5262-96E8-3FE7-EC5F71D64A3E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del mod">
          <ac:chgData name="Florian Gritsch" userId="6461bc0e-c9be-4bd0-a028-abdbd39772c1" providerId="ADAL" clId="{0CFA2A2E-46D0-42F7-A6D8-B16498946566}" dt="2025-01-16T13:25:53.569" v="1041" actId="478"/>
          <ac:spMkLst>
            <pc:docMk/>
            <pc:sldMk cId="475159716" sldId="263"/>
            <ac:spMk id="2" creationId="{3C12658D-C639-0553-B7F2-ACBBBEC7C40B}"/>
          </ac:spMkLst>
        </pc:spChg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spChg chg="add del mod">
          <ac:chgData name="Florian Gritsch" userId="6461bc0e-c9be-4bd0-a028-abdbd39772c1" providerId="ADAL" clId="{0CFA2A2E-46D0-42F7-A6D8-B16498946566}" dt="2025-01-16T13:25:55.912" v="1042" actId="478"/>
          <ac:spMkLst>
            <pc:docMk/>
            <pc:sldMk cId="475159716" sldId="263"/>
            <ac:spMk id="5" creationId="{4D46DB5E-956F-D565-28A7-887B1AE8A0CD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  <pc:picChg chg="add">
          <ac:chgData name="Florian Gritsch" userId="6461bc0e-c9be-4bd0-a028-abdbd39772c1" providerId="ADAL" clId="{0CFA2A2E-46D0-42F7-A6D8-B16498946566}" dt="2025-01-16T13:30:03.586" v="1055" actId="22"/>
          <ac:picMkLst>
            <pc:docMk/>
            <pc:sldMk cId="3116470725" sldId="264"/>
            <ac:picMk id="3" creationId="{C6942737-FE12-5A0E-462C-B1D4A0997AA9}"/>
          </ac:picMkLst>
        </pc:picChg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del">
          <ac:chgData name="Florian Gritsch" userId="6461bc0e-c9be-4bd0-a028-abdbd39772c1" providerId="ADAL" clId="{0CFA2A2E-46D0-42F7-A6D8-B16498946566}" dt="2025-01-16T13:35:46.899" v="1194"/>
          <ac:spMkLst>
            <pc:docMk/>
            <pc:sldMk cId="275728200" sldId="267"/>
            <ac:spMk id="12" creationId="{475CD847-7FB9-353E-8B05-11B30FE2C1FF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del">
          <ac:chgData name="Florian Gritsch" userId="6461bc0e-c9be-4bd0-a028-abdbd39772c1" providerId="ADAL" clId="{0CFA2A2E-46D0-42F7-A6D8-B16498946566}" dt="2025-01-16T13:35:53.594" v="1198" actId="478"/>
          <ac:picMkLst>
            <pc:docMk/>
            <pc:sldMk cId="275728200" sldId="267"/>
            <ac:picMk id="5" creationId="{65B55C6C-C24B-281F-C879-B54632EF7056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del">
          <ac:chgData name="Florian Gritsch" userId="6461bc0e-c9be-4bd0-a028-abdbd39772c1" providerId="ADAL" clId="{0CFA2A2E-46D0-42F7-A6D8-B16498946566}" dt="2025-01-16T13:35:53.130" v="1197" actId="478"/>
          <ac:picMkLst>
            <pc:docMk/>
            <pc:sldMk cId="275728200" sldId="267"/>
            <ac:picMk id="7" creationId="{35108E0A-27BF-8C4C-507E-CB58A592EA8E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del mod">
          <ac:chgData name="Florian Gritsch" userId="6461bc0e-c9be-4bd0-a028-abdbd39772c1" providerId="ADAL" clId="{0CFA2A2E-46D0-42F7-A6D8-B16498946566}" dt="2025-01-16T13:40:35.281" v="1248" actId="478"/>
          <ac:picMkLst>
            <pc:docMk/>
            <pc:sldMk cId="2229681153" sldId="268"/>
            <ac:picMk id="3" creationId="{D5F688E1-8169-E44D-1D64-D79E73692283}"/>
          </ac:picMkLst>
        </pc:picChg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del mod">
          <ac:chgData name="Florian Gritsch" userId="6461bc0e-c9be-4bd0-a028-abdbd39772c1" providerId="ADAL" clId="{0CFA2A2E-46D0-42F7-A6D8-B16498946566}" dt="2025-01-16T13:54:03.430" v="1467" actId="478"/>
          <ac:spMkLst>
            <pc:docMk/>
            <pc:sldMk cId="1757992743" sldId="269"/>
            <ac:spMk id="2" creationId="{1E7B199F-09BE-47AE-A5B9-A848B2826BB4}"/>
          </ac:spMkLst>
        </pc:spChg>
        <pc:spChg chg="add del mod">
          <ac:chgData name="Florian Gritsch" userId="6461bc0e-c9be-4bd0-a028-abdbd39772c1" providerId="ADAL" clId="{0CFA2A2E-46D0-42F7-A6D8-B16498946566}" dt="2025-01-16T13:54:06.587" v="1468" actId="478"/>
          <ac:spMkLst>
            <pc:docMk/>
            <pc:sldMk cId="1757992743" sldId="269"/>
            <ac:spMk id="8" creationId="{C10E43DE-0C65-8642-1F2A-8DE658B91923}"/>
          </ac:spMkLst>
        </pc:spChg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  <pc:picChg chg="add del">
          <ac:chgData name="Florian Gritsch" userId="6461bc0e-c9be-4bd0-a028-abdbd39772c1" providerId="ADAL" clId="{0CFA2A2E-46D0-42F7-A6D8-B16498946566}" dt="2025-01-16T14:03:38.175" v="1485" actId="22"/>
          <ac:picMkLst>
            <pc:docMk/>
            <pc:sldMk cId="1757992743" sldId="269"/>
            <ac:picMk id="11" creationId="{B43B6DCF-C055-C428-6B63-535A44775A0F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del">
          <ac:chgData name="Florian Gritsch" userId="6461bc0e-c9be-4bd0-a028-abdbd39772c1" providerId="ADAL" clId="{0CFA2A2E-46D0-42F7-A6D8-B16498946566}" dt="2025-01-16T14:03:45.831" v="1487" actId="478"/>
          <ac:picMkLst>
            <pc:docMk/>
            <pc:sldMk cId="3749808203" sldId="271"/>
            <ac:picMk id="4" creationId="{2986AEB9-0B0A-7D7D-2370-F5C0FB0EF971}"/>
          </ac:picMkLst>
        </pc:picChg>
        <pc:picChg chg="del">
          <ac:chgData name="Florian Gritsch" userId="6461bc0e-c9be-4bd0-a028-abdbd39772c1" providerId="ADAL" clId="{0CFA2A2E-46D0-42F7-A6D8-B16498946566}" dt="2025-01-16T14:03:46.478" v="1488" actId="478"/>
          <ac:picMkLst>
            <pc:docMk/>
            <pc:sldMk cId="3749808203" sldId="271"/>
            <ac:picMk id="6" creationId="{F5E06ABD-0425-90BA-BFC7-D3FE1EBA9003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  <pc:spChg chg="del">
          <ac:chgData name="Florian Gritsch" userId="6461bc0e-c9be-4bd0-a028-abdbd39772c1" providerId="ADAL" clId="{0CFA2A2E-46D0-42F7-A6D8-B16498946566}" dt="2025-01-16T14:42:08.996" v="1610" actId="478"/>
          <ac:spMkLst>
            <pc:docMk/>
            <pc:sldMk cId="1600483674" sldId="272"/>
            <ac:spMk id="2" creationId="{1E0097EE-8236-C6B1-D04D-3EF7D6F84962}"/>
          </ac:spMkLst>
        </pc:spChg>
        <pc:picChg chg="add mod">
          <ac:chgData name="Florian Gritsch" userId="6461bc0e-c9be-4bd0-a028-abdbd39772c1" providerId="ADAL" clId="{0CFA2A2E-46D0-42F7-A6D8-B16498946566}" dt="2025-01-16T14:42:49.597" v="1617" actId="26606"/>
          <ac:picMkLst>
            <pc:docMk/>
            <pc:sldMk cId="1600483674" sldId="272"/>
            <ac:picMk id="4" creationId="{0724911C-D71D-FBFD-D998-F4B8DED6F9F7}"/>
          </ac:picMkLst>
        </pc:picChg>
        <pc:picChg chg="add mod ord">
          <ac:chgData name="Florian Gritsch" userId="6461bc0e-c9be-4bd0-a028-abdbd39772c1" providerId="ADAL" clId="{0CFA2A2E-46D0-42F7-A6D8-B16498946566}" dt="2025-01-16T14:42:34.512" v="1613" actId="27614"/>
          <ac:picMkLst>
            <pc:docMk/>
            <pc:sldMk cId="1600483674" sldId="272"/>
            <ac:picMk id="6" creationId="{A487570E-5D97-23DF-66A3-1EAE7BC24002}"/>
          </ac:picMkLst>
        </pc:picChg>
        <pc:picChg chg="add mod">
          <ac:chgData name="Florian Gritsch" userId="6461bc0e-c9be-4bd0-a028-abdbd39772c1" providerId="ADAL" clId="{0CFA2A2E-46D0-42F7-A6D8-B16498946566}" dt="2025-01-16T14:42:34.418" v="1612" actId="27614"/>
          <ac:picMkLst>
            <pc:docMk/>
            <pc:sldMk cId="1600483674" sldId="272"/>
            <ac:picMk id="8" creationId="{94574DB2-82BA-8935-063F-3D1CB0AE3AD6}"/>
          </ac:picMkLst>
        </pc:pic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3" creationId="{DCD67800-37AC-4E14-89B0-F79DCB3FB86D}"/>
          </ac:cxnSpMkLst>
        </pc:cxn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5" creationId="{20F1788F-A5AE-4188-8274-F7F2E3833EC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0" creationId="{DCD67800-37AC-4E14-89B0-F79DCB3FB86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2" creationId="{20F1788F-A5AE-4188-8274-F7F2E3833ECD}"/>
          </ac:cxnSpMkLst>
        </pc:cxnChg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spChg chg="del">
          <ac:chgData name="Florian Gritsch" userId="6461bc0e-c9be-4bd0-a028-abdbd39772c1" providerId="ADAL" clId="{0CFA2A2E-46D0-42F7-A6D8-B16498946566}" dt="2025-01-16T14:43:11.116" v="1619" actId="478"/>
          <ac:spMkLst>
            <pc:docMk/>
            <pc:sldMk cId="1253735066" sldId="273"/>
            <ac:spMk id="2" creationId="{5F661C82-CB13-EA98-D3E4-C37BC3467C57}"/>
          </ac:spMkLst>
        </pc:spChg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del">
          <ac:chgData name="Florian Gritsch" userId="6461bc0e-c9be-4bd0-a028-abdbd39772c1" providerId="ADAL" clId="{0CFA2A2E-46D0-42F7-A6D8-B16498946566}" dt="2025-01-16T15:24:15.353" v="1657" actId="478"/>
          <ac:spMkLst>
            <pc:docMk/>
            <pc:sldMk cId="2228676399" sldId="274"/>
            <ac:spMk id="3" creationId="{BAB90D56-30B1-6B39-C1D8-E026481CF27B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16T16:26:53.981" v="2498" actId="20577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16T16:26:53.981" v="2498" actId="20577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</a:t>
            </a:r>
            <a:r>
              <a:rPr lang="en-US" b="1" dirty="0"/>
              <a:t>log magnitude</a:t>
            </a:r>
            <a:r>
              <a:rPr lang="en-US" dirty="0"/>
              <a:t> of a signal’s Fourier transform and then performing an </a:t>
            </a:r>
            <a:r>
              <a:rPr lang="en-US" b="1" dirty="0"/>
              <a:t>inverse Fourier transform</a:t>
            </a:r>
            <a:r>
              <a:rPr lang="en-US" dirty="0"/>
              <a:t> on that log spectrum. </a:t>
            </a:r>
          </a:p>
          <a:p>
            <a:r>
              <a:rPr lang="en-US" dirty="0"/>
              <a:t>its horizontal axis is sometimes called </a:t>
            </a:r>
            <a:r>
              <a:rPr lang="en-US" b="1" dirty="0"/>
              <a:t>quefrency</a:t>
            </a:r>
          </a:p>
          <a:p>
            <a:r>
              <a:rPr lang="en-US" dirty="0"/>
              <a:t>If your speech signal has a </a:t>
            </a:r>
            <a:r>
              <a:rPr lang="en-US" b="1" dirty="0"/>
              <a:t>strong fundamental frequency</a:t>
            </a:r>
            <a:r>
              <a:rPr lang="en-US" dirty="0"/>
              <a:t> F0F_0F0​ (pitch), the </a:t>
            </a:r>
            <a:r>
              <a:rPr lang="en-US" dirty="0" err="1"/>
              <a:t>cepstrum</a:t>
            </a:r>
            <a:r>
              <a:rPr lang="en-US" dirty="0"/>
              <a:t> will typically show a </a:t>
            </a:r>
            <a:r>
              <a:rPr lang="en-US" b="1" dirty="0"/>
              <a:t>peak</a:t>
            </a:r>
            <a:r>
              <a:rPr lang="en-US" dirty="0"/>
              <a:t> at the </a:t>
            </a:r>
            <a:r>
              <a:rPr lang="en-US" b="1" dirty="0"/>
              <a:t>quefrency</a:t>
            </a:r>
            <a:r>
              <a:rPr lang="en-US" dirty="0"/>
              <a:t> τ0=1/F0\tau_0 = 1 / F_0τ0​=1/F0​.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FAD auch noch machen für</a:t>
            </a:r>
          </a:p>
          <a:p>
            <a:r>
              <a:rPr lang="de-DE" dirty="0"/>
              <a:t>Sonne zu sonne normal ist 0</a:t>
            </a:r>
          </a:p>
          <a:p>
            <a:r>
              <a:rPr lang="de-DE" dirty="0"/>
              <a:t>Sonne zu sonne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 oben</a:t>
            </a:r>
          </a:p>
          <a:p>
            <a:r>
              <a:rPr lang="de-DE" dirty="0"/>
              <a:t>Jetzt sonne </a:t>
            </a:r>
            <a:r>
              <a:rPr lang="de-DE" dirty="0" err="1"/>
              <a:t>sigmatismus</a:t>
            </a:r>
            <a:r>
              <a:rPr lang="de-DE" dirty="0"/>
              <a:t> oder normal zu </a:t>
            </a:r>
            <a:r>
              <a:rPr lang="de-DE" dirty="0" err="1"/>
              <a:t>veralssen</a:t>
            </a:r>
            <a:r>
              <a:rPr lang="de-DE" dirty="0"/>
              <a:t> normal oder </a:t>
            </a:r>
            <a:r>
              <a:rPr lang="de-DE" dirty="0" err="1"/>
              <a:t>sig</a:t>
            </a:r>
            <a:endParaRPr lang="de-DE" dirty="0"/>
          </a:p>
          <a:p>
            <a:r>
              <a:rPr lang="de-DE" dirty="0"/>
              <a:t>Vom gleichen </a:t>
            </a:r>
            <a:r>
              <a:rPr lang="de-DE" dirty="0" err="1"/>
              <a:t>speaker</a:t>
            </a:r>
            <a:r>
              <a:rPr lang="de-DE" dirty="0"/>
              <a:t> sonne zu sonne normal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gleiche machen nur das man sich den ausschnitt von dem </a:t>
            </a:r>
            <a:r>
              <a:rPr lang="de-DE" dirty="0" err="1"/>
              <a:t>wort</a:t>
            </a:r>
            <a:r>
              <a:rPr lang="de-DE" dirty="0"/>
              <a:t> wo das s ist an und machen nur da </a:t>
            </a:r>
            <a:r>
              <a:rPr lang="de-DE" dirty="0" err="1"/>
              <a:t>AuC</a:t>
            </a:r>
            <a:endParaRPr lang="de-DE" dirty="0"/>
          </a:p>
          <a:p>
            <a:r>
              <a:rPr lang="de-DE" dirty="0"/>
              <a:t>Dann slice in time </a:t>
            </a:r>
            <a:r>
              <a:rPr lang="de-DE" dirty="0" err="1"/>
              <a:t>domain</a:t>
            </a:r>
            <a:r>
              <a:rPr lang="de-DE" dirty="0"/>
              <a:t> anschaue und übereinanderlegen. </a:t>
            </a:r>
          </a:p>
          <a:p>
            <a:endParaRPr lang="de-DE" dirty="0"/>
          </a:p>
          <a:p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machen dazu machen auf die biomodale </a:t>
            </a:r>
            <a:r>
              <a:rPr lang="de-DE" dirty="0" err="1"/>
              <a:t>verteilung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17.Februar </a:t>
            </a:r>
            <a:r>
              <a:rPr lang="de-DE" dirty="0" err="1"/>
              <a:t>interspeech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A96E-C074-459F-86C4-ADCC988E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de-DE" dirty="0"/>
              <a:t>Wort n zu gleichem </a:t>
            </a:r>
            <a:r>
              <a:rPr lang="de-DE" dirty="0" err="1"/>
              <a:t>wort</a:t>
            </a:r>
            <a:r>
              <a:rPr lang="de-DE" dirty="0"/>
              <a:t> 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4E90F-CFC3-4EA5-A539-753BB311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8" y="1655062"/>
            <a:ext cx="4517143" cy="4517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239D0B-98FC-4661-86B1-E2AFF077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5062"/>
            <a:ext cx="4340431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0CFA-309A-4F67-B1F1-336D6A9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n zu sich selbst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2B019-4FBA-44BA-9146-70839243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65415"/>
            <a:ext cx="4306790" cy="4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F616-4F36-407D-B7CA-855CC25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Gleicher </a:t>
            </a:r>
            <a:r>
              <a:rPr lang="de-DE" dirty="0" err="1"/>
              <a:t>speaker</a:t>
            </a:r>
            <a:r>
              <a:rPr lang="de-DE" dirty="0"/>
              <a:t> sonne n zu sonne 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EFBDA-1D81-46CB-8D47-FF028F3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980210"/>
            <a:ext cx="5589327" cy="41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B176-1D0C-4A30-BC34-317D784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zu anderem </a:t>
            </a:r>
            <a:r>
              <a:rPr lang="de-DE" dirty="0" err="1"/>
              <a:t>wort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622907-20D5-46BF-A931-D710E279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88177"/>
            <a:ext cx="4284028" cy="4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5B4B-F4D9-4128-8F91-6BB15AF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Sabine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24ACD-8E3A-4740-9FD6-0D28A3C4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Total:468, </a:t>
            </a:r>
            <a:r>
              <a:rPr lang="de-DE" dirty="0" err="1"/>
              <a:t>Correct</a:t>
            </a:r>
            <a:r>
              <a:rPr lang="de-DE" dirty="0"/>
              <a:t>: 270, </a:t>
            </a:r>
            <a:r>
              <a:rPr lang="de-DE" dirty="0" err="1"/>
              <a:t>False</a:t>
            </a:r>
            <a:r>
              <a:rPr lang="de-DE" dirty="0"/>
              <a:t>: 198, </a:t>
            </a:r>
            <a:r>
              <a:rPr lang="de-DE" dirty="0" err="1"/>
              <a:t>Accuracy</a:t>
            </a:r>
            <a:r>
              <a:rPr lang="de-DE" dirty="0"/>
              <a:t>: 57,69%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Words </a:t>
            </a:r>
            <a:r>
              <a:rPr lang="de-DE" dirty="0" err="1"/>
              <a:t>with</a:t>
            </a:r>
            <a:r>
              <a:rPr lang="de-DE" dirty="0"/>
              <a:t> s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/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fast)</a:t>
            </a:r>
          </a:p>
          <a:p>
            <a:r>
              <a:rPr lang="de-DE" dirty="0"/>
              <a:t>Score </a:t>
            </a:r>
            <a:r>
              <a:rPr lang="de-DE" dirty="0" err="1"/>
              <a:t>excluding</a:t>
            </a:r>
            <a:r>
              <a:rPr lang="de-DE" dirty="0"/>
              <a:t> ‘s‘,‘z‘-</a:t>
            </a:r>
            <a:r>
              <a:rPr lang="de-DE" dirty="0" err="1"/>
              <a:t>ending-words</a:t>
            </a:r>
            <a:r>
              <a:rPr lang="de-DE" dirty="0"/>
              <a:t>: 57,31%</a:t>
            </a:r>
          </a:p>
        </p:txBody>
      </p:sp>
    </p:spTree>
    <p:extLst>
      <p:ext uri="{BB962C8B-B14F-4D97-AF65-F5344CB8AC3E}">
        <p14:creationId xmlns:p14="http://schemas.microsoft.com/office/powerpoint/2010/main" val="39279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2" y="1419363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Breitbild</PresentationFormat>
  <Paragraphs>107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Sabine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  <vt:lpstr>Wort n zu gleichem wort s</vt:lpstr>
      <vt:lpstr>Wort n zu sich selbst</vt:lpstr>
      <vt:lpstr>Gleicher speaker sonne n zu sonne n</vt:lpstr>
      <vt:lpstr>Wort zu anderem wort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2</dc:title>
  <dc:creator>Florian Gritsch</dc:creator>
  <cp:lastModifiedBy>Gritsch, Florian</cp:lastModifiedBy>
  <cp:revision>14</cp:revision>
  <dcterms:created xsi:type="dcterms:W3CDTF">2025-01-16T09:10:09Z</dcterms:created>
  <dcterms:modified xsi:type="dcterms:W3CDTF">2025-01-17T14:15:16Z</dcterms:modified>
</cp:coreProperties>
</file>