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3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03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2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80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11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AAC6-15FD-45C0-984B-939F0C8A0591}" type="datetimeFigureOut">
              <a:rPr lang="zh-TW" altLang="en-US" smtClean="0"/>
              <a:t>2022/7/29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D12D-3360-4862-9BB1-A6318710C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201332" y="672513"/>
            <a:ext cx="6840000" cy="1508400"/>
            <a:chOff x="2201332" y="672513"/>
            <a:chExt cx="6840000" cy="1508400"/>
          </a:xfrm>
        </p:grpSpPr>
        <p:sp>
          <p:nvSpPr>
            <p:cNvPr id="10" name="矩形 9"/>
            <p:cNvSpPr/>
            <p:nvPr/>
          </p:nvSpPr>
          <p:spPr>
            <a:xfrm>
              <a:off x="2201332" y="672513"/>
              <a:ext cx="6840000" cy="1508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智慧型</a:t>
              </a:r>
              <a:r>
                <a:rPr lang="zh-TW" altLang="en-US" sz="40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自動化精準切</a:t>
              </a:r>
              <a:r>
                <a:rPr lang="zh-TW" altLang="en-US" sz="4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魚機</a:t>
              </a: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983" y="853017"/>
              <a:ext cx="433720" cy="43372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4760" flipV="1">
              <a:off x="7868707" y="1694753"/>
              <a:ext cx="433720" cy="433720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6008">
              <a:off x="4898321" y="1803369"/>
              <a:ext cx="332178" cy="33217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47855">
              <a:off x="7191569" y="698756"/>
              <a:ext cx="332178" cy="332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6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UCL</dc:creator>
  <cp:lastModifiedBy>UCL</cp:lastModifiedBy>
  <cp:revision>6</cp:revision>
  <dcterms:created xsi:type="dcterms:W3CDTF">2022-06-29T09:13:33Z</dcterms:created>
  <dcterms:modified xsi:type="dcterms:W3CDTF">2022-07-29T07:33:23Z</dcterms:modified>
</cp:coreProperties>
</file>