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518" y="7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358776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5" name="Inhaltsplatzhalter 13"/>
          <p:cNvSpPr>
            <a:spLocks noGrp="1"/>
          </p:cNvSpPr>
          <p:nvPr>
            <p:ph sz="quarter" idx="21"/>
          </p:nvPr>
        </p:nvSpPr>
        <p:spPr>
          <a:xfrm>
            <a:off x="2125989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3"/>
          <p:cNvSpPr>
            <a:spLocks noGrp="1"/>
          </p:cNvSpPr>
          <p:nvPr>
            <p:ph sz="quarter" idx="22"/>
          </p:nvPr>
        </p:nvSpPr>
        <p:spPr>
          <a:xfrm>
            <a:off x="3893202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Inhaltsplatzhalter 13"/>
          <p:cNvSpPr>
            <a:spLocks noGrp="1"/>
          </p:cNvSpPr>
          <p:nvPr>
            <p:ph sz="quarter" idx="23"/>
          </p:nvPr>
        </p:nvSpPr>
        <p:spPr>
          <a:xfrm>
            <a:off x="5660415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54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92176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58875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4"/>
          </p:nvPr>
        </p:nvSpPr>
        <p:spPr>
          <a:xfrm>
            <a:off x="358135" y="1671649"/>
            <a:ext cx="1584000" cy="313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Inhaltsplatzhalter 4"/>
          <p:cNvSpPr>
            <a:spLocks noGrp="1"/>
          </p:cNvSpPr>
          <p:nvPr>
            <p:ph sz="quarter" idx="25"/>
          </p:nvPr>
        </p:nvSpPr>
        <p:spPr>
          <a:xfrm>
            <a:off x="2125157" y="1671649"/>
            <a:ext cx="1584000" cy="3132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4"/>
          <p:cNvSpPr>
            <a:spLocks noGrp="1"/>
          </p:cNvSpPr>
          <p:nvPr>
            <p:ph sz="quarter" idx="26"/>
          </p:nvPr>
        </p:nvSpPr>
        <p:spPr>
          <a:xfrm>
            <a:off x="3892179" y="1671649"/>
            <a:ext cx="1584000" cy="3132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4"/>
          <p:cNvSpPr>
            <a:spLocks noGrp="1"/>
          </p:cNvSpPr>
          <p:nvPr>
            <p:ph sz="quarter" idx="27"/>
          </p:nvPr>
        </p:nvSpPr>
        <p:spPr>
          <a:xfrm>
            <a:off x="5659200" y="1679010"/>
            <a:ext cx="1584000" cy="3132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8451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 +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179388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2124074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 Image +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179388" y="1239838"/>
            <a:ext cx="176371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2124074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23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 + 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179388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2124075" y="1239837"/>
            <a:ext cx="511175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6486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+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179388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3815827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9330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Image +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3815827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179388" y="1239837"/>
            <a:ext cx="342000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548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+ 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179388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815827" y="1239837"/>
            <a:ext cx="342000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074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 +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5472115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179388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535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 + 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5472117" y="1239838"/>
            <a:ext cx="176371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179388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172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61650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775" y="3543300"/>
            <a:ext cx="8421688" cy="1260475"/>
          </a:xfrm>
          <a:noFill/>
        </p:spPr>
        <p:txBody>
          <a:bodyPr vert="horz" lIns="108000" tIns="36000" rIns="0" bIns="0" rtlCol="0" anchor="t" anchorCtr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40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 Image +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5472115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179388" y="1239837"/>
            <a:ext cx="511175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05469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604262"/>
            <a:ext cx="8601075" cy="1380488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87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61650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775" y="3543300"/>
            <a:ext cx="8421688" cy="1260475"/>
          </a:xfrm>
          <a:noFill/>
        </p:spPr>
        <p:txBody>
          <a:bodyPr vert="horz" lIns="108000" tIns="36000" rIns="0" bIns="0" rtlCol="0" anchor="t" anchorCtr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8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604945"/>
            <a:ext cx="8601075" cy="1379805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4" name="Rectangle 20"/>
          <p:cNvSpPr/>
          <p:nvPr userDrawn="1"/>
        </p:nvSpPr>
        <p:spPr bwMode="gray">
          <a:xfrm>
            <a:off x="179389" y="3604945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15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/>
          </p:nvPr>
        </p:nvSpPr>
        <p:spPr>
          <a:xfrm>
            <a:off x="359827" y="1238400"/>
            <a:ext cx="6876000" cy="3564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2247714"/>
            <a:ext cx="6877051" cy="56753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/>
          </p:nvPr>
        </p:nvSpPr>
        <p:spPr>
          <a:xfrm>
            <a:off x="1007603" y="2895786"/>
            <a:ext cx="6228223" cy="1906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2050"/>
          <p:cNvSpPr/>
          <p:nvPr userDrawn="1"/>
        </p:nvSpPr>
        <p:spPr bwMode="gray">
          <a:xfrm>
            <a:off x="177170" y="2139714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5"/>
          <p:cNvSpPr/>
          <p:nvPr userDrawn="1"/>
        </p:nvSpPr>
        <p:spPr bwMode="gray">
          <a:xfrm>
            <a:off x="177170" y="2811240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8027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2247714"/>
            <a:ext cx="6877051" cy="56753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/>
          </p:nvPr>
        </p:nvSpPr>
        <p:spPr>
          <a:xfrm>
            <a:off x="1007603" y="2895786"/>
            <a:ext cx="6228223" cy="1906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2050"/>
          <p:cNvSpPr/>
          <p:nvPr userDrawn="1"/>
        </p:nvSpPr>
        <p:spPr bwMode="gray">
          <a:xfrm>
            <a:off x="177170" y="2139714"/>
            <a:ext cx="7238834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5"/>
          <p:cNvSpPr/>
          <p:nvPr userDrawn="1"/>
        </p:nvSpPr>
        <p:spPr bwMode="gray">
          <a:xfrm>
            <a:off x="177170" y="2811240"/>
            <a:ext cx="7238834" cy="25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490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3417306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Jennifer Stamm,             Stefan Neubert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99620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Verification EvaP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13627"/>
          <a:stretch/>
        </p:blipFill>
        <p:spPr bwMode="gray">
          <a:xfrm>
            <a:off x="7632340" y="203047"/>
            <a:ext cx="1368153" cy="67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8" r:id="rId3"/>
    <p:sldLayoutId id="2147483680" r:id="rId4"/>
    <p:sldLayoutId id="2147483681" r:id="rId5"/>
    <p:sldLayoutId id="2147483682" r:id="rId6"/>
    <p:sldLayoutId id="2147483650" r:id="rId7"/>
    <p:sldLayoutId id="2147483678" r:id="rId8"/>
    <p:sldLayoutId id="2147483679" r:id="rId9"/>
    <p:sldLayoutId id="2147483653" r:id="rId10"/>
    <p:sldLayoutId id="2147483666" r:id="rId11"/>
    <p:sldLayoutId id="2147483654" r:id="rId12"/>
    <p:sldLayoutId id="2147483672" r:id="rId13"/>
    <p:sldLayoutId id="2147483673" r:id="rId14"/>
    <p:sldLayoutId id="2147483667" r:id="rId15"/>
    <p:sldLayoutId id="2147483676" r:id="rId16"/>
    <p:sldLayoutId id="2147483677" r:id="rId17"/>
    <p:sldLayoutId id="2147483668" r:id="rId18"/>
    <p:sldLayoutId id="2147483674" r:id="rId19"/>
    <p:sldLayoutId id="2147483675" r:id="rId20"/>
    <p:sldLayoutId id="2147483663" r:id="rId21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geekandpoke.typepad.com/.a/6a00d8341d3df553ef01053719d13a970b-p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05"/>
          <a:stretch/>
        </p:blipFill>
        <p:spPr bwMode="auto">
          <a:xfrm>
            <a:off x="3995936" y="1343585"/>
            <a:ext cx="3149847" cy="10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eekandpoke.typepad.com/.a/6a00d8341d3df553ef01053719d13a970b-p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5"/>
          <a:stretch/>
        </p:blipFill>
        <p:spPr bwMode="auto">
          <a:xfrm>
            <a:off x="3995936" y="2405250"/>
            <a:ext cx="3149847" cy="259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 err="1" smtClean="0"/>
              <a:t>EvaP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dirty="0" smtClean="0"/>
              <a:t>Hardly any algorithms</a:t>
            </a:r>
          </a:p>
          <a:p>
            <a:pPr lvl="1"/>
            <a:r>
              <a:rPr lang="en-US" dirty="0" smtClean="0"/>
              <a:t>All logical design bound to</a:t>
            </a:r>
            <a:br>
              <a:rPr lang="en-US" dirty="0" smtClean="0"/>
            </a:br>
            <a:r>
              <a:rPr lang="en-US" dirty="0" smtClean="0"/>
              <a:t>huge data models</a:t>
            </a:r>
          </a:p>
          <a:p>
            <a:pPr lvl="1"/>
            <a:r>
              <a:rPr lang="en-US" dirty="0" smtClean="0"/>
              <a:t>Only ASA useful</a:t>
            </a:r>
            <a:br>
              <a:rPr lang="en-US" dirty="0" smtClean="0"/>
            </a:br>
            <a:r>
              <a:rPr lang="en-US" dirty="0" smtClean="0"/>
              <a:t>(unused imports/variables, unresolved functions, code style, …)</a:t>
            </a:r>
            <a:br>
              <a:rPr lang="en-US" dirty="0" smtClean="0"/>
            </a:br>
            <a:r>
              <a:rPr lang="en-US" dirty="0" smtClean="0"/>
              <a:t>Mostly pessimistic inaccuracy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lvl="1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Jennifer Stamm,             Stefan Neubert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 err="1" smtClean="0"/>
              <a:t>EvaP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7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 err="1" smtClean="0"/>
              <a:t>EvaP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Jennifer Stamm,     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 err="1" smtClean="0"/>
              <a:t>EvaP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/>
            <a:r>
              <a:rPr lang="en-US" dirty="0" smtClean="0"/>
              <a:t>PyExZ3</a:t>
            </a:r>
          </a:p>
          <a:p>
            <a:pPr lvl="2"/>
            <a:r>
              <a:rPr lang="en-US" dirty="0" smtClean="0"/>
              <a:t>Z3 Theorem prover (Microsoft Research)</a:t>
            </a:r>
          </a:p>
          <a:p>
            <a:pPr lvl="2"/>
            <a:r>
              <a:rPr lang="en-US" dirty="0" smtClean="0"/>
              <a:t>Find all paths through a function</a:t>
            </a:r>
          </a:p>
        </p:txBody>
      </p:sp>
      <p:pic>
        <p:nvPicPr>
          <p:cNvPr id="8" name="Grafik 7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27323"/>
            <a:ext cx="4402061" cy="24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927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Neo Sans"/>
        <a:ea typeface=""/>
        <a:cs typeface=""/>
      </a:majorFont>
      <a:minorFont>
        <a:latin typeface="Ne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9_EXP_01_extended.potx" id="{29DB9F24-A695-4391-977A-76FCE33DA0AD}" vid="{CEB37852-C927-4711-AFCC-E5C8378C8A06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TEMPLATE_HPI_09_EXP_01_extended</Template>
  <TotalTime>0</TotalTime>
  <Words>41</Words>
  <Application>Microsoft Office PowerPoint</Application>
  <PresentationFormat>Bildschirmpräsentation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Neo Sans</vt:lpstr>
      <vt:lpstr>Verdana</vt:lpstr>
      <vt:lpstr>HPI PPT-Template</vt:lpstr>
      <vt:lpstr>Verification EvaP</vt:lpstr>
      <vt:lpstr>Verification EvaP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EvaP</dc:title>
  <dc:creator>Stefan Neubert</dc:creator>
  <cp:lastModifiedBy>Stefan Neubert</cp:lastModifiedBy>
  <cp:revision>8</cp:revision>
  <cp:lastPrinted>2014-05-07T12:19:03Z</cp:lastPrinted>
  <dcterms:created xsi:type="dcterms:W3CDTF">2016-01-18T20:23:54Z</dcterms:created>
  <dcterms:modified xsi:type="dcterms:W3CDTF">2016-01-18T21:56:01Z</dcterms:modified>
</cp:coreProperties>
</file>