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7D5F-5EF2-4B84-8ED6-0C4CA434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5CB8E-050A-4A79-A3CF-0B08EAA4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ABE1-B533-49C2-9D00-FD5C45D1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2379-372F-4652-84F8-EE734DE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E4B4-50BF-469F-93C3-DA52BE5B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7D24-38AD-4281-9E79-AA1F43F9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CD636-24FA-419C-9392-50CB1A5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06D8-FE12-4378-8B8A-DB200509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0FCD-6B71-4C8F-AC12-5FA07D7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58DC-9BAA-44F5-B4E3-52A3B9A9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9A093-F363-4766-BCC3-94FA1A2CA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1408-7FC7-4131-B037-32DC01F9D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CBBB-5F4B-4DCE-9234-CD9BB65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ED02-F730-47B8-A374-A4FCB6FA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C308-3844-4A2E-926A-DDC28EF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8F57-50A3-4BC9-A99F-5A6F81F5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AFB0-2CCE-4599-81F3-A16C6468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9075-301D-4F93-8B25-582F39E9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C2A1-8B42-425D-88C8-A368E0B0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7C4A-687B-441A-9CC6-C54BF8B3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8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1103-38D8-4F1D-942D-76F303F6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D392-3BD0-4650-B59B-DCB31203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74CF-9B20-4F2D-B83D-49450DCA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0647-53FA-48E7-BAD1-A8A88DDC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136B-949C-4B5C-8711-DDA6DBEF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1A9A-2A08-4B15-96EA-2B30C8A1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2203-8BCD-4078-BC27-5E8313725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A5340-CE3D-41F0-9041-A068088D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3591C-8C5A-4B4C-AC8C-A37A3153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3CDFE-403F-4C10-B0D3-D9125C0D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E3F-733C-41CB-8D37-49EE5DEB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01CE-6301-4B4E-A940-6D924064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03CA8-4C56-40EA-8A33-4850F6CD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635B2-977D-471F-9AEC-AF40319D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DB8C4-DA14-49E3-8B44-DAE304F35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6C169-936E-46A9-ADC6-78F56375E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71EA-C98F-4827-87F2-AB4315B6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E8252-8D30-42A9-B3A2-24B94E1E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57AE7-2AA3-454C-8AFD-64525A8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6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A8AA-EFDF-42CE-81B4-4E21C556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D8D1F-C211-4879-9079-FD799668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DE53-222F-448D-9D27-509C8C9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323FA-1300-44CB-AE49-4995E08E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0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01D6B-7D17-4C44-A7B5-DCE7C7CF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B2D5E-DD64-42EE-836E-7B23505B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655B-9DE9-4C07-8F21-725F893B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6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6B9-7BF2-487D-BCC4-509D23D1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AD0-BD0D-4738-9043-9EA39E2F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6A4FE-2796-48C8-AE95-5F01E909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0A05-DA3A-4961-A31C-A0C4D5A3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CD72E-0E3B-4541-ACBD-2C1BD787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6C2FC-D10A-4647-B6A5-4484D291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8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4042-C914-4DCD-9466-AC346B74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EA47B-87BE-485D-BF03-96F11D480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73D6-956B-48C0-9575-72346CB5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E955C-3F72-463C-AD95-E5900BB2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4351-3E79-4E4A-B587-DFADC8F7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0751-1874-44FB-983E-64F825B2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61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5B7F2-F3C0-4559-BEB6-15BDF8A3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75E92-A56F-4D21-9873-80C5F072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0151-144A-47A2-9F41-96F8B0A1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C13-C8CE-4E01-B409-58075C9C7AB3}" type="datetimeFigureOut">
              <a:rPr lang="en-GB" smtClean="0"/>
              <a:t>13/05/2019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F0C0-AF2B-4B49-978A-A2AD366E1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26DD-B62E-4187-92F7-C8CFB0340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0B99-7E2C-45D2-B8B1-C1B4E5797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25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ths-symbols_15129">
            <a:extLst>
              <a:ext uri="{FF2B5EF4-FFF2-40B4-BE49-F238E27FC236}">
                <a16:creationId xmlns:a16="http://schemas.microsoft.com/office/drawing/2014/main" id="{7CFA3758-48E9-41CC-874A-ECECA013B58F}"/>
              </a:ext>
            </a:extLst>
          </p:cNvPr>
          <p:cNvSpPr>
            <a:spLocks noChangeAspect="1"/>
          </p:cNvSpPr>
          <p:nvPr/>
        </p:nvSpPr>
        <p:spPr bwMode="auto">
          <a:xfrm>
            <a:off x="8220593" y="1493101"/>
            <a:ext cx="609685" cy="608644"/>
          </a:xfrm>
          <a:custGeom>
            <a:avLst/>
            <a:gdLst>
              <a:gd name="connsiteX0" fmla="*/ 392067 w 607022"/>
              <a:gd name="connsiteY0" fmla="*/ 453010 h 605986"/>
              <a:gd name="connsiteX1" fmla="*/ 499045 w 607022"/>
              <a:gd name="connsiteY1" fmla="*/ 453010 h 605986"/>
              <a:gd name="connsiteX2" fmla="*/ 522101 w 607022"/>
              <a:gd name="connsiteY2" fmla="*/ 476995 h 605986"/>
              <a:gd name="connsiteX3" fmla="*/ 499045 w 607022"/>
              <a:gd name="connsiteY3" fmla="*/ 500057 h 605986"/>
              <a:gd name="connsiteX4" fmla="*/ 392067 w 607022"/>
              <a:gd name="connsiteY4" fmla="*/ 500057 h 605986"/>
              <a:gd name="connsiteX5" fmla="*/ 368089 w 607022"/>
              <a:gd name="connsiteY5" fmla="*/ 476995 h 605986"/>
              <a:gd name="connsiteX6" fmla="*/ 392067 w 607022"/>
              <a:gd name="connsiteY6" fmla="*/ 453010 h 605986"/>
              <a:gd name="connsiteX7" fmla="*/ 392067 w 607022"/>
              <a:gd name="connsiteY7" fmla="*/ 385843 h 605986"/>
              <a:gd name="connsiteX8" fmla="*/ 499045 w 607022"/>
              <a:gd name="connsiteY8" fmla="*/ 385843 h 605986"/>
              <a:gd name="connsiteX9" fmla="*/ 522101 w 607022"/>
              <a:gd name="connsiteY9" fmla="*/ 408905 h 605986"/>
              <a:gd name="connsiteX10" fmla="*/ 499045 w 607022"/>
              <a:gd name="connsiteY10" fmla="*/ 432890 h 605986"/>
              <a:gd name="connsiteX11" fmla="*/ 392067 w 607022"/>
              <a:gd name="connsiteY11" fmla="*/ 432890 h 605986"/>
              <a:gd name="connsiteX12" fmla="*/ 368089 w 607022"/>
              <a:gd name="connsiteY12" fmla="*/ 408905 h 605986"/>
              <a:gd name="connsiteX13" fmla="*/ 392067 w 607022"/>
              <a:gd name="connsiteY13" fmla="*/ 385843 h 605986"/>
              <a:gd name="connsiteX14" fmla="*/ 125413 w 607022"/>
              <a:gd name="connsiteY14" fmla="*/ 381637 h 605986"/>
              <a:gd name="connsiteX15" fmla="*/ 142028 w 607022"/>
              <a:gd name="connsiteY15" fmla="*/ 388549 h 605986"/>
              <a:gd name="connsiteX16" fmla="*/ 163259 w 607022"/>
              <a:gd name="connsiteY16" fmla="*/ 409747 h 605986"/>
              <a:gd name="connsiteX17" fmla="*/ 184489 w 607022"/>
              <a:gd name="connsiteY17" fmla="*/ 388549 h 605986"/>
              <a:gd name="connsiteX18" fmla="*/ 201104 w 607022"/>
              <a:gd name="connsiteY18" fmla="*/ 381637 h 605986"/>
              <a:gd name="connsiteX19" fmla="*/ 217719 w 607022"/>
              <a:gd name="connsiteY19" fmla="*/ 388549 h 605986"/>
              <a:gd name="connsiteX20" fmla="*/ 217719 w 607022"/>
              <a:gd name="connsiteY20" fmla="*/ 421729 h 605986"/>
              <a:gd name="connsiteX21" fmla="*/ 196488 w 607022"/>
              <a:gd name="connsiteY21" fmla="*/ 442926 h 605986"/>
              <a:gd name="connsiteX22" fmla="*/ 217719 w 607022"/>
              <a:gd name="connsiteY22" fmla="*/ 464124 h 605986"/>
              <a:gd name="connsiteX23" fmla="*/ 217719 w 607022"/>
              <a:gd name="connsiteY23" fmla="*/ 497304 h 605986"/>
              <a:gd name="connsiteX24" fmla="*/ 201104 w 607022"/>
              <a:gd name="connsiteY24" fmla="*/ 503755 h 605986"/>
              <a:gd name="connsiteX25" fmla="*/ 184489 w 607022"/>
              <a:gd name="connsiteY25" fmla="*/ 497304 h 605986"/>
              <a:gd name="connsiteX26" fmla="*/ 163259 w 607022"/>
              <a:gd name="connsiteY26" fmla="*/ 476106 h 605986"/>
              <a:gd name="connsiteX27" fmla="*/ 142028 w 607022"/>
              <a:gd name="connsiteY27" fmla="*/ 497304 h 605986"/>
              <a:gd name="connsiteX28" fmla="*/ 125413 w 607022"/>
              <a:gd name="connsiteY28" fmla="*/ 503755 h 605986"/>
              <a:gd name="connsiteX29" fmla="*/ 108799 w 607022"/>
              <a:gd name="connsiteY29" fmla="*/ 497304 h 605986"/>
              <a:gd name="connsiteX30" fmla="*/ 108799 w 607022"/>
              <a:gd name="connsiteY30" fmla="*/ 464124 h 605986"/>
              <a:gd name="connsiteX31" fmla="*/ 130029 w 607022"/>
              <a:gd name="connsiteY31" fmla="*/ 442926 h 605986"/>
              <a:gd name="connsiteX32" fmla="*/ 108799 w 607022"/>
              <a:gd name="connsiteY32" fmla="*/ 421729 h 605986"/>
              <a:gd name="connsiteX33" fmla="*/ 108799 w 607022"/>
              <a:gd name="connsiteY33" fmla="*/ 388549 h 605986"/>
              <a:gd name="connsiteX34" fmla="*/ 125413 w 607022"/>
              <a:gd name="connsiteY34" fmla="*/ 381637 h 605986"/>
              <a:gd name="connsiteX35" fmla="*/ 327497 w 607022"/>
              <a:gd name="connsiteY35" fmla="*/ 326938 h 605986"/>
              <a:gd name="connsiteX36" fmla="*/ 327497 w 607022"/>
              <a:gd name="connsiteY36" fmla="*/ 559018 h 605986"/>
              <a:gd name="connsiteX37" fmla="*/ 559973 w 607022"/>
              <a:gd name="connsiteY37" fmla="*/ 559018 h 605986"/>
              <a:gd name="connsiteX38" fmla="*/ 559973 w 607022"/>
              <a:gd name="connsiteY38" fmla="*/ 326938 h 605986"/>
              <a:gd name="connsiteX39" fmla="*/ 47049 w 607022"/>
              <a:gd name="connsiteY39" fmla="*/ 326938 h 605986"/>
              <a:gd name="connsiteX40" fmla="*/ 47049 w 607022"/>
              <a:gd name="connsiteY40" fmla="*/ 559018 h 605986"/>
              <a:gd name="connsiteX41" fmla="*/ 280448 w 607022"/>
              <a:gd name="connsiteY41" fmla="*/ 559018 h 605986"/>
              <a:gd name="connsiteX42" fmla="*/ 280448 w 607022"/>
              <a:gd name="connsiteY42" fmla="*/ 326938 h 605986"/>
              <a:gd name="connsiteX43" fmla="*/ 392067 w 607022"/>
              <a:gd name="connsiteY43" fmla="*/ 135370 h 605986"/>
              <a:gd name="connsiteX44" fmla="*/ 499045 w 607022"/>
              <a:gd name="connsiteY44" fmla="*/ 135370 h 605986"/>
              <a:gd name="connsiteX45" fmla="*/ 522101 w 607022"/>
              <a:gd name="connsiteY45" fmla="*/ 159279 h 605986"/>
              <a:gd name="connsiteX46" fmla="*/ 499045 w 607022"/>
              <a:gd name="connsiteY46" fmla="*/ 182269 h 605986"/>
              <a:gd name="connsiteX47" fmla="*/ 392067 w 607022"/>
              <a:gd name="connsiteY47" fmla="*/ 182269 h 605986"/>
              <a:gd name="connsiteX48" fmla="*/ 368089 w 607022"/>
              <a:gd name="connsiteY48" fmla="*/ 159279 h 605986"/>
              <a:gd name="connsiteX49" fmla="*/ 392067 w 607022"/>
              <a:gd name="connsiteY49" fmla="*/ 135370 h 605986"/>
              <a:gd name="connsiteX50" fmla="*/ 163241 w 607022"/>
              <a:gd name="connsiteY50" fmla="*/ 81962 h 605986"/>
              <a:gd name="connsiteX51" fmla="*/ 187219 w 607022"/>
              <a:gd name="connsiteY51" fmla="*/ 105894 h 605986"/>
              <a:gd name="connsiteX52" fmla="*/ 187219 w 607022"/>
              <a:gd name="connsiteY52" fmla="*/ 135348 h 605986"/>
              <a:gd name="connsiteX53" fmla="*/ 216730 w 607022"/>
              <a:gd name="connsiteY53" fmla="*/ 135348 h 605986"/>
              <a:gd name="connsiteX54" fmla="*/ 240708 w 607022"/>
              <a:gd name="connsiteY54" fmla="*/ 159280 h 605986"/>
              <a:gd name="connsiteX55" fmla="*/ 216730 w 607022"/>
              <a:gd name="connsiteY55" fmla="*/ 182291 h 605986"/>
              <a:gd name="connsiteX56" fmla="*/ 187219 w 607022"/>
              <a:gd name="connsiteY56" fmla="*/ 182291 h 605986"/>
              <a:gd name="connsiteX57" fmla="*/ 187219 w 607022"/>
              <a:gd name="connsiteY57" fmla="*/ 212666 h 605986"/>
              <a:gd name="connsiteX58" fmla="*/ 163241 w 607022"/>
              <a:gd name="connsiteY58" fmla="*/ 235678 h 605986"/>
              <a:gd name="connsiteX59" fmla="*/ 140185 w 607022"/>
              <a:gd name="connsiteY59" fmla="*/ 212666 h 605986"/>
              <a:gd name="connsiteX60" fmla="*/ 140185 w 607022"/>
              <a:gd name="connsiteY60" fmla="*/ 182291 h 605986"/>
              <a:gd name="connsiteX61" fmla="*/ 109752 w 607022"/>
              <a:gd name="connsiteY61" fmla="*/ 182291 h 605986"/>
              <a:gd name="connsiteX62" fmla="*/ 86696 w 607022"/>
              <a:gd name="connsiteY62" fmla="*/ 159280 h 605986"/>
              <a:gd name="connsiteX63" fmla="*/ 109752 w 607022"/>
              <a:gd name="connsiteY63" fmla="*/ 135348 h 605986"/>
              <a:gd name="connsiteX64" fmla="*/ 140185 w 607022"/>
              <a:gd name="connsiteY64" fmla="*/ 135348 h 605986"/>
              <a:gd name="connsiteX65" fmla="*/ 140185 w 607022"/>
              <a:gd name="connsiteY65" fmla="*/ 105894 h 605986"/>
              <a:gd name="connsiteX66" fmla="*/ 163241 w 607022"/>
              <a:gd name="connsiteY66" fmla="*/ 81962 h 605986"/>
              <a:gd name="connsiteX67" fmla="*/ 327497 w 607022"/>
              <a:gd name="connsiteY67" fmla="*/ 46968 h 605986"/>
              <a:gd name="connsiteX68" fmla="*/ 327497 w 607022"/>
              <a:gd name="connsiteY68" fmla="*/ 279969 h 605986"/>
              <a:gd name="connsiteX69" fmla="*/ 559973 w 607022"/>
              <a:gd name="connsiteY69" fmla="*/ 279969 h 605986"/>
              <a:gd name="connsiteX70" fmla="*/ 559973 w 607022"/>
              <a:gd name="connsiteY70" fmla="*/ 46968 h 605986"/>
              <a:gd name="connsiteX71" fmla="*/ 47049 w 607022"/>
              <a:gd name="connsiteY71" fmla="*/ 46968 h 605986"/>
              <a:gd name="connsiteX72" fmla="*/ 47049 w 607022"/>
              <a:gd name="connsiteY72" fmla="*/ 279969 h 605986"/>
              <a:gd name="connsiteX73" fmla="*/ 280448 w 607022"/>
              <a:gd name="connsiteY73" fmla="*/ 279969 h 605986"/>
              <a:gd name="connsiteX74" fmla="*/ 280448 w 607022"/>
              <a:gd name="connsiteY74" fmla="*/ 46968 h 605986"/>
              <a:gd name="connsiteX75" fmla="*/ 46126 w 607022"/>
              <a:gd name="connsiteY75" fmla="*/ 0 h 605986"/>
              <a:gd name="connsiteX76" fmla="*/ 560896 w 607022"/>
              <a:gd name="connsiteY76" fmla="*/ 0 h 605986"/>
              <a:gd name="connsiteX77" fmla="*/ 607022 w 607022"/>
              <a:gd name="connsiteY77" fmla="*/ 46047 h 605986"/>
              <a:gd name="connsiteX78" fmla="*/ 607022 w 607022"/>
              <a:gd name="connsiteY78" fmla="*/ 559939 h 605986"/>
              <a:gd name="connsiteX79" fmla="*/ 560896 w 607022"/>
              <a:gd name="connsiteY79" fmla="*/ 605986 h 605986"/>
              <a:gd name="connsiteX80" fmla="*/ 46126 w 607022"/>
              <a:gd name="connsiteY80" fmla="*/ 605986 h 605986"/>
              <a:gd name="connsiteX81" fmla="*/ 0 w 607022"/>
              <a:gd name="connsiteY81" fmla="*/ 559939 h 605986"/>
              <a:gd name="connsiteX82" fmla="*/ 0 w 607022"/>
              <a:gd name="connsiteY82" fmla="*/ 46047 h 605986"/>
              <a:gd name="connsiteX83" fmla="*/ 46126 w 607022"/>
              <a:gd name="connsiteY83" fmla="*/ 0 h 6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7022" h="605986">
                <a:moveTo>
                  <a:pt x="392067" y="453010"/>
                </a:moveTo>
                <a:lnTo>
                  <a:pt x="499045" y="453010"/>
                </a:lnTo>
                <a:cubicBezTo>
                  <a:pt x="511957" y="453010"/>
                  <a:pt x="522101" y="463158"/>
                  <a:pt x="522101" y="476995"/>
                </a:cubicBezTo>
                <a:cubicBezTo>
                  <a:pt x="522101" y="489910"/>
                  <a:pt x="511957" y="500057"/>
                  <a:pt x="499045" y="500057"/>
                </a:cubicBezTo>
                <a:lnTo>
                  <a:pt x="392067" y="500057"/>
                </a:lnTo>
                <a:cubicBezTo>
                  <a:pt x="379156" y="500057"/>
                  <a:pt x="368089" y="489910"/>
                  <a:pt x="368089" y="476995"/>
                </a:cubicBezTo>
                <a:cubicBezTo>
                  <a:pt x="368089" y="463158"/>
                  <a:pt x="379156" y="453010"/>
                  <a:pt x="392067" y="453010"/>
                </a:cubicBezTo>
                <a:close/>
                <a:moveTo>
                  <a:pt x="392067" y="385843"/>
                </a:moveTo>
                <a:lnTo>
                  <a:pt x="499045" y="385843"/>
                </a:lnTo>
                <a:cubicBezTo>
                  <a:pt x="511957" y="385843"/>
                  <a:pt x="522101" y="395990"/>
                  <a:pt x="522101" y="408905"/>
                </a:cubicBezTo>
                <a:cubicBezTo>
                  <a:pt x="522101" y="421820"/>
                  <a:pt x="511957" y="432890"/>
                  <a:pt x="499045" y="432890"/>
                </a:cubicBezTo>
                <a:lnTo>
                  <a:pt x="392067" y="432890"/>
                </a:lnTo>
                <a:cubicBezTo>
                  <a:pt x="379156" y="432890"/>
                  <a:pt x="368089" y="421820"/>
                  <a:pt x="368089" y="408905"/>
                </a:cubicBezTo>
                <a:cubicBezTo>
                  <a:pt x="368089" y="395990"/>
                  <a:pt x="379156" y="385843"/>
                  <a:pt x="392067" y="385843"/>
                </a:cubicBezTo>
                <a:close/>
                <a:moveTo>
                  <a:pt x="125413" y="381637"/>
                </a:moveTo>
                <a:cubicBezTo>
                  <a:pt x="131413" y="381637"/>
                  <a:pt x="137413" y="383941"/>
                  <a:pt x="142028" y="388549"/>
                </a:cubicBezTo>
                <a:lnTo>
                  <a:pt x="163259" y="409747"/>
                </a:lnTo>
                <a:lnTo>
                  <a:pt x="184489" y="388549"/>
                </a:lnTo>
                <a:cubicBezTo>
                  <a:pt x="189104" y="383941"/>
                  <a:pt x="195104" y="381637"/>
                  <a:pt x="201104" y="381637"/>
                </a:cubicBezTo>
                <a:cubicBezTo>
                  <a:pt x="207103" y="381637"/>
                  <a:pt x="213103" y="383941"/>
                  <a:pt x="217719" y="388549"/>
                </a:cubicBezTo>
                <a:cubicBezTo>
                  <a:pt x="226949" y="397766"/>
                  <a:pt x="226949" y="412512"/>
                  <a:pt x="217719" y="421729"/>
                </a:cubicBezTo>
                <a:lnTo>
                  <a:pt x="196488" y="442926"/>
                </a:lnTo>
                <a:lnTo>
                  <a:pt x="217719" y="464124"/>
                </a:lnTo>
                <a:cubicBezTo>
                  <a:pt x="226949" y="473341"/>
                  <a:pt x="226949" y="488087"/>
                  <a:pt x="217719" y="497304"/>
                </a:cubicBezTo>
                <a:cubicBezTo>
                  <a:pt x="213103" y="501912"/>
                  <a:pt x="207565" y="503755"/>
                  <a:pt x="201104" y="503755"/>
                </a:cubicBezTo>
                <a:cubicBezTo>
                  <a:pt x="195565" y="503755"/>
                  <a:pt x="189104" y="501912"/>
                  <a:pt x="184489" y="497304"/>
                </a:cubicBezTo>
                <a:lnTo>
                  <a:pt x="163259" y="476106"/>
                </a:lnTo>
                <a:lnTo>
                  <a:pt x="142028" y="497304"/>
                </a:lnTo>
                <a:cubicBezTo>
                  <a:pt x="137413" y="501912"/>
                  <a:pt x="131875" y="503755"/>
                  <a:pt x="125413" y="503755"/>
                </a:cubicBezTo>
                <a:cubicBezTo>
                  <a:pt x="119875" y="503755"/>
                  <a:pt x="113414" y="501912"/>
                  <a:pt x="108799" y="497304"/>
                </a:cubicBezTo>
                <a:cubicBezTo>
                  <a:pt x="99568" y="488087"/>
                  <a:pt x="99568" y="473341"/>
                  <a:pt x="108799" y="464124"/>
                </a:cubicBezTo>
                <a:lnTo>
                  <a:pt x="130029" y="442926"/>
                </a:lnTo>
                <a:lnTo>
                  <a:pt x="108799" y="421729"/>
                </a:lnTo>
                <a:cubicBezTo>
                  <a:pt x="99568" y="412512"/>
                  <a:pt x="99568" y="397766"/>
                  <a:pt x="108799" y="388549"/>
                </a:cubicBezTo>
                <a:cubicBezTo>
                  <a:pt x="113414" y="383941"/>
                  <a:pt x="119414" y="381637"/>
                  <a:pt x="125413" y="381637"/>
                </a:cubicBezTo>
                <a:close/>
                <a:moveTo>
                  <a:pt x="327497" y="326938"/>
                </a:moveTo>
                <a:lnTo>
                  <a:pt x="327497" y="559018"/>
                </a:lnTo>
                <a:lnTo>
                  <a:pt x="559973" y="559018"/>
                </a:lnTo>
                <a:lnTo>
                  <a:pt x="559973" y="326938"/>
                </a:lnTo>
                <a:close/>
                <a:moveTo>
                  <a:pt x="47049" y="326938"/>
                </a:moveTo>
                <a:lnTo>
                  <a:pt x="47049" y="559018"/>
                </a:lnTo>
                <a:lnTo>
                  <a:pt x="280448" y="559018"/>
                </a:lnTo>
                <a:lnTo>
                  <a:pt x="280448" y="326938"/>
                </a:lnTo>
                <a:close/>
                <a:moveTo>
                  <a:pt x="392067" y="135370"/>
                </a:moveTo>
                <a:lnTo>
                  <a:pt x="499045" y="135370"/>
                </a:lnTo>
                <a:cubicBezTo>
                  <a:pt x="511957" y="135370"/>
                  <a:pt x="522101" y="146405"/>
                  <a:pt x="522101" y="159279"/>
                </a:cubicBezTo>
                <a:cubicBezTo>
                  <a:pt x="522101" y="172153"/>
                  <a:pt x="511957" y="182269"/>
                  <a:pt x="499045" y="182269"/>
                </a:cubicBezTo>
                <a:lnTo>
                  <a:pt x="392067" y="182269"/>
                </a:lnTo>
                <a:cubicBezTo>
                  <a:pt x="379156" y="182269"/>
                  <a:pt x="368089" y="172153"/>
                  <a:pt x="368089" y="159279"/>
                </a:cubicBezTo>
                <a:cubicBezTo>
                  <a:pt x="368089" y="146405"/>
                  <a:pt x="379156" y="135370"/>
                  <a:pt x="392067" y="135370"/>
                </a:cubicBezTo>
                <a:close/>
                <a:moveTo>
                  <a:pt x="163241" y="81962"/>
                </a:moveTo>
                <a:cubicBezTo>
                  <a:pt x="176152" y="81962"/>
                  <a:pt x="187219" y="93007"/>
                  <a:pt x="187219" y="105894"/>
                </a:cubicBezTo>
                <a:lnTo>
                  <a:pt x="187219" y="135348"/>
                </a:lnTo>
                <a:lnTo>
                  <a:pt x="216730" y="135348"/>
                </a:lnTo>
                <a:cubicBezTo>
                  <a:pt x="229641" y="135348"/>
                  <a:pt x="240708" y="146394"/>
                  <a:pt x="240708" y="159280"/>
                </a:cubicBezTo>
                <a:cubicBezTo>
                  <a:pt x="240708" y="172166"/>
                  <a:pt x="229641" y="182291"/>
                  <a:pt x="216730" y="182291"/>
                </a:cubicBezTo>
                <a:lnTo>
                  <a:pt x="187219" y="182291"/>
                </a:lnTo>
                <a:lnTo>
                  <a:pt x="187219" y="212666"/>
                </a:lnTo>
                <a:cubicBezTo>
                  <a:pt x="187219" y="225553"/>
                  <a:pt x="176152" y="235678"/>
                  <a:pt x="163241" y="235678"/>
                </a:cubicBezTo>
                <a:cubicBezTo>
                  <a:pt x="150330" y="235678"/>
                  <a:pt x="140185" y="225553"/>
                  <a:pt x="140185" y="212666"/>
                </a:cubicBezTo>
                <a:lnTo>
                  <a:pt x="140185" y="182291"/>
                </a:lnTo>
                <a:lnTo>
                  <a:pt x="109752" y="182291"/>
                </a:lnTo>
                <a:cubicBezTo>
                  <a:pt x="96841" y="182291"/>
                  <a:pt x="86696" y="172166"/>
                  <a:pt x="86696" y="159280"/>
                </a:cubicBezTo>
                <a:cubicBezTo>
                  <a:pt x="86696" y="146394"/>
                  <a:pt x="96841" y="135348"/>
                  <a:pt x="109752" y="135348"/>
                </a:cubicBezTo>
                <a:lnTo>
                  <a:pt x="140185" y="135348"/>
                </a:lnTo>
                <a:lnTo>
                  <a:pt x="140185" y="105894"/>
                </a:lnTo>
                <a:cubicBezTo>
                  <a:pt x="140185" y="93007"/>
                  <a:pt x="150330" y="81962"/>
                  <a:pt x="163241" y="81962"/>
                </a:cubicBezTo>
                <a:close/>
                <a:moveTo>
                  <a:pt x="327497" y="46968"/>
                </a:moveTo>
                <a:lnTo>
                  <a:pt x="327497" y="279969"/>
                </a:lnTo>
                <a:lnTo>
                  <a:pt x="559973" y="279969"/>
                </a:lnTo>
                <a:lnTo>
                  <a:pt x="559973" y="46968"/>
                </a:lnTo>
                <a:close/>
                <a:moveTo>
                  <a:pt x="47049" y="46968"/>
                </a:moveTo>
                <a:lnTo>
                  <a:pt x="47049" y="279969"/>
                </a:lnTo>
                <a:lnTo>
                  <a:pt x="280448" y="279969"/>
                </a:lnTo>
                <a:lnTo>
                  <a:pt x="280448" y="46968"/>
                </a:lnTo>
                <a:close/>
                <a:moveTo>
                  <a:pt x="46126" y="0"/>
                </a:moveTo>
                <a:lnTo>
                  <a:pt x="560896" y="0"/>
                </a:lnTo>
                <a:cubicBezTo>
                  <a:pt x="586726" y="0"/>
                  <a:pt x="607022" y="20261"/>
                  <a:pt x="607022" y="46047"/>
                </a:cubicBezTo>
                <a:lnTo>
                  <a:pt x="607022" y="559939"/>
                </a:lnTo>
                <a:cubicBezTo>
                  <a:pt x="607022" y="585725"/>
                  <a:pt x="586726" y="605986"/>
                  <a:pt x="560896" y="605986"/>
                </a:cubicBezTo>
                <a:lnTo>
                  <a:pt x="46126" y="605986"/>
                </a:lnTo>
                <a:cubicBezTo>
                  <a:pt x="20296" y="605986"/>
                  <a:pt x="0" y="585725"/>
                  <a:pt x="0" y="559939"/>
                </a:cubicBezTo>
                <a:lnTo>
                  <a:pt x="0" y="46047"/>
                </a:lnTo>
                <a:cubicBezTo>
                  <a:pt x="0" y="20261"/>
                  <a:pt x="20296" y="0"/>
                  <a:pt x="461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chip_114696">
            <a:extLst>
              <a:ext uri="{FF2B5EF4-FFF2-40B4-BE49-F238E27FC236}">
                <a16:creationId xmlns:a16="http://schemas.microsoft.com/office/drawing/2014/main" id="{5DFFFFCC-03E7-47B3-9EA1-8D786C533625}"/>
              </a:ext>
            </a:extLst>
          </p:cNvPr>
          <p:cNvSpPr>
            <a:spLocks noChangeAspect="1"/>
          </p:cNvSpPr>
          <p:nvPr/>
        </p:nvSpPr>
        <p:spPr bwMode="auto">
          <a:xfrm>
            <a:off x="5791157" y="1493101"/>
            <a:ext cx="609685" cy="608832"/>
          </a:xfrm>
          <a:custGeom>
            <a:avLst/>
            <a:gdLst>
              <a:gd name="connsiteX0" fmla="*/ 240627 w 605804"/>
              <a:gd name="connsiteY0" fmla="*/ 240240 h 604957"/>
              <a:gd name="connsiteX1" fmla="*/ 240627 w 605804"/>
              <a:gd name="connsiteY1" fmla="*/ 364647 h 604957"/>
              <a:gd name="connsiteX2" fmla="*/ 365179 w 605804"/>
              <a:gd name="connsiteY2" fmla="*/ 364647 h 604957"/>
              <a:gd name="connsiteX3" fmla="*/ 365179 w 605804"/>
              <a:gd name="connsiteY3" fmla="*/ 240240 h 604957"/>
              <a:gd name="connsiteX4" fmla="*/ 226444 w 605804"/>
              <a:gd name="connsiteY4" fmla="*/ 211908 h 604957"/>
              <a:gd name="connsiteX5" fmla="*/ 379361 w 605804"/>
              <a:gd name="connsiteY5" fmla="*/ 211908 h 604957"/>
              <a:gd name="connsiteX6" fmla="*/ 393544 w 605804"/>
              <a:gd name="connsiteY6" fmla="*/ 226074 h 604957"/>
              <a:gd name="connsiteX7" fmla="*/ 393544 w 605804"/>
              <a:gd name="connsiteY7" fmla="*/ 378813 h 604957"/>
              <a:gd name="connsiteX8" fmla="*/ 379361 w 605804"/>
              <a:gd name="connsiteY8" fmla="*/ 392979 h 604957"/>
              <a:gd name="connsiteX9" fmla="*/ 226444 w 605804"/>
              <a:gd name="connsiteY9" fmla="*/ 392979 h 604957"/>
              <a:gd name="connsiteX10" fmla="*/ 212261 w 605804"/>
              <a:gd name="connsiteY10" fmla="*/ 378813 h 604957"/>
              <a:gd name="connsiteX11" fmla="*/ 212261 w 605804"/>
              <a:gd name="connsiteY11" fmla="*/ 226074 h 604957"/>
              <a:gd name="connsiteX12" fmla="*/ 226444 w 605804"/>
              <a:gd name="connsiteY12" fmla="*/ 211908 h 604957"/>
              <a:gd name="connsiteX13" fmla="*/ 112522 w 605804"/>
              <a:gd name="connsiteY13" fmla="*/ 112364 h 604957"/>
              <a:gd name="connsiteX14" fmla="*/ 112522 w 605804"/>
              <a:gd name="connsiteY14" fmla="*/ 156564 h 604957"/>
              <a:gd name="connsiteX15" fmla="*/ 125107 w 605804"/>
              <a:gd name="connsiteY15" fmla="*/ 156564 h 604957"/>
              <a:gd name="connsiteX16" fmla="*/ 139292 w 605804"/>
              <a:gd name="connsiteY16" fmla="*/ 170730 h 604957"/>
              <a:gd name="connsiteX17" fmla="*/ 125107 w 605804"/>
              <a:gd name="connsiteY17" fmla="*/ 185002 h 604957"/>
              <a:gd name="connsiteX18" fmla="*/ 112522 w 605804"/>
              <a:gd name="connsiteY18" fmla="*/ 185002 h 604957"/>
              <a:gd name="connsiteX19" fmla="*/ 112522 w 605804"/>
              <a:gd name="connsiteY19" fmla="*/ 222386 h 604957"/>
              <a:gd name="connsiteX20" fmla="*/ 125107 w 605804"/>
              <a:gd name="connsiteY20" fmla="*/ 222386 h 604957"/>
              <a:gd name="connsiteX21" fmla="*/ 139292 w 605804"/>
              <a:gd name="connsiteY21" fmla="*/ 236658 h 604957"/>
              <a:gd name="connsiteX22" fmla="*/ 125107 w 605804"/>
              <a:gd name="connsiteY22" fmla="*/ 250823 h 604957"/>
              <a:gd name="connsiteX23" fmla="*/ 112522 w 605804"/>
              <a:gd name="connsiteY23" fmla="*/ 250823 h 604957"/>
              <a:gd name="connsiteX24" fmla="*/ 112522 w 605804"/>
              <a:gd name="connsiteY24" fmla="*/ 288313 h 604957"/>
              <a:gd name="connsiteX25" fmla="*/ 125107 w 605804"/>
              <a:gd name="connsiteY25" fmla="*/ 288313 h 604957"/>
              <a:gd name="connsiteX26" fmla="*/ 139292 w 605804"/>
              <a:gd name="connsiteY26" fmla="*/ 302479 h 604957"/>
              <a:gd name="connsiteX27" fmla="*/ 125107 w 605804"/>
              <a:gd name="connsiteY27" fmla="*/ 316644 h 604957"/>
              <a:gd name="connsiteX28" fmla="*/ 112522 w 605804"/>
              <a:gd name="connsiteY28" fmla="*/ 316644 h 604957"/>
              <a:gd name="connsiteX29" fmla="*/ 112522 w 605804"/>
              <a:gd name="connsiteY29" fmla="*/ 354134 h 604957"/>
              <a:gd name="connsiteX30" fmla="*/ 125107 w 605804"/>
              <a:gd name="connsiteY30" fmla="*/ 354134 h 604957"/>
              <a:gd name="connsiteX31" fmla="*/ 139292 w 605804"/>
              <a:gd name="connsiteY31" fmla="*/ 368300 h 604957"/>
              <a:gd name="connsiteX32" fmla="*/ 125107 w 605804"/>
              <a:gd name="connsiteY32" fmla="*/ 382572 h 604957"/>
              <a:gd name="connsiteX33" fmla="*/ 112522 w 605804"/>
              <a:gd name="connsiteY33" fmla="*/ 382572 h 604957"/>
              <a:gd name="connsiteX34" fmla="*/ 112522 w 605804"/>
              <a:gd name="connsiteY34" fmla="*/ 419955 h 604957"/>
              <a:gd name="connsiteX35" fmla="*/ 125107 w 605804"/>
              <a:gd name="connsiteY35" fmla="*/ 419955 h 604957"/>
              <a:gd name="connsiteX36" fmla="*/ 139292 w 605804"/>
              <a:gd name="connsiteY36" fmla="*/ 434227 h 604957"/>
              <a:gd name="connsiteX37" fmla="*/ 125107 w 605804"/>
              <a:gd name="connsiteY37" fmla="*/ 448393 h 604957"/>
              <a:gd name="connsiteX38" fmla="*/ 112522 w 605804"/>
              <a:gd name="connsiteY38" fmla="*/ 448393 h 604957"/>
              <a:gd name="connsiteX39" fmla="*/ 112522 w 605804"/>
              <a:gd name="connsiteY39" fmla="*/ 492593 h 604957"/>
              <a:gd name="connsiteX40" fmla="*/ 156784 w 605804"/>
              <a:gd name="connsiteY40" fmla="*/ 492593 h 604957"/>
              <a:gd name="connsiteX41" fmla="*/ 156784 w 605804"/>
              <a:gd name="connsiteY41" fmla="*/ 480025 h 604957"/>
              <a:gd name="connsiteX42" fmla="*/ 170969 w 605804"/>
              <a:gd name="connsiteY42" fmla="*/ 465860 h 604957"/>
              <a:gd name="connsiteX43" fmla="*/ 185261 w 605804"/>
              <a:gd name="connsiteY43" fmla="*/ 480025 h 604957"/>
              <a:gd name="connsiteX44" fmla="*/ 185261 w 605804"/>
              <a:gd name="connsiteY44" fmla="*/ 492593 h 604957"/>
              <a:gd name="connsiteX45" fmla="*/ 222697 w 605804"/>
              <a:gd name="connsiteY45" fmla="*/ 492593 h 604957"/>
              <a:gd name="connsiteX46" fmla="*/ 222697 w 605804"/>
              <a:gd name="connsiteY46" fmla="*/ 480025 h 604957"/>
              <a:gd name="connsiteX47" fmla="*/ 236989 w 605804"/>
              <a:gd name="connsiteY47" fmla="*/ 465860 h 604957"/>
              <a:gd name="connsiteX48" fmla="*/ 251174 w 605804"/>
              <a:gd name="connsiteY48" fmla="*/ 480025 h 604957"/>
              <a:gd name="connsiteX49" fmla="*/ 251174 w 605804"/>
              <a:gd name="connsiteY49" fmla="*/ 492593 h 604957"/>
              <a:gd name="connsiteX50" fmla="*/ 288717 w 605804"/>
              <a:gd name="connsiteY50" fmla="*/ 492593 h 604957"/>
              <a:gd name="connsiteX51" fmla="*/ 288717 w 605804"/>
              <a:gd name="connsiteY51" fmla="*/ 480025 h 604957"/>
              <a:gd name="connsiteX52" fmla="*/ 302902 w 605804"/>
              <a:gd name="connsiteY52" fmla="*/ 465860 h 604957"/>
              <a:gd name="connsiteX53" fmla="*/ 317087 w 605804"/>
              <a:gd name="connsiteY53" fmla="*/ 480025 h 604957"/>
              <a:gd name="connsiteX54" fmla="*/ 317087 w 605804"/>
              <a:gd name="connsiteY54" fmla="*/ 492593 h 604957"/>
              <a:gd name="connsiteX55" fmla="*/ 354630 w 605804"/>
              <a:gd name="connsiteY55" fmla="*/ 492593 h 604957"/>
              <a:gd name="connsiteX56" fmla="*/ 354630 w 605804"/>
              <a:gd name="connsiteY56" fmla="*/ 480025 h 604957"/>
              <a:gd name="connsiteX57" fmla="*/ 368815 w 605804"/>
              <a:gd name="connsiteY57" fmla="*/ 465860 h 604957"/>
              <a:gd name="connsiteX58" fmla="*/ 383107 w 605804"/>
              <a:gd name="connsiteY58" fmla="*/ 480025 h 604957"/>
              <a:gd name="connsiteX59" fmla="*/ 383107 w 605804"/>
              <a:gd name="connsiteY59" fmla="*/ 492593 h 604957"/>
              <a:gd name="connsiteX60" fmla="*/ 420543 w 605804"/>
              <a:gd name="connsiteY60" fmla="*/ 492593 h 604957"/>
              <a:gd name="connsiteX61" fmla="*/ 420543 w 605804"/>
              <a:gd name="connsiteY61" fmla="*/ 480025 h 604957"/>
              <a:gd name="connsiteX62" fmla="*/ 434835 w 605804"/>
              <a:gd name="connsiteY62" fmla="*/ 465860 h 604957"/>
              <a:gd name="connsiteX63" fmla="*/ 449020 w 605804"/>
              <a:gd name="connsiteY63" fmla="*/ 480025 h 604957"/>
              <a:gd name="connsiteX64" fmla="*/ 449020 w 605804"/>
              <a:gd name="connsiteY64" fmla="*/ 492593 h 604957"/>
              <a:gd name="connsiteX65" fmla="*/ 493282 w 605804"/>
              <a:gd name="connsiteY65" fmla="*/ 492593 h 604957"/>
              <a:gd name="connsiteX66" fmla="*/ 493282 w 605804"/>
              <a:gd name="connsiteY66" fmla="*/ 448393 h 604957"/>
              <a:gd name="connsiteX67" fmla="*/ 480697 w 605804"/>
              <a:gd name="connsiteY67" fmla="*/ 448393 h 604957"/>
              <a:gd name="connsiteX68" fmla="*/ 466512 w 605804"/>
              <a:gd name="connsiteY68" fmla="*/ 434227 h 604957"/>
              <a:gd name="connsiteX69" fmla="*/ 480697 w 605804"/>
              <a:gd name="connsiteY69" fmla="*/ 419955 h 604957"/>
              <a:gd name="connsiteX70" fmla="*/ 493282 w 605804"/>
              <a:gd name="connsiteY70" fmla="*/ 419955 h 604957"/>
              <a:gd name="connsiteX71" fmla="*/ 493282 w 605804"/>
              <a:gd name="connsiteY71" fmla="*/ 382572 h 604957"/>
              <a:gd name="connsiteX72" fmla="*/ 480697 w 605804"/>
              <a:gd name="connsiteY72" fmla="*/ 382572 h 604957"/>
              <a:gd name="connsiteX73" fmla="*/ 466512 w 605804"/>
              <a:gd name="connsiteY73" fmla="*/ 368300 h 604957"/>
              <a:gd name="connsiteX74" fmla="*/ 480697 w 605804"/>
              <a:gd name="connsiteY74" fmla="*/ 354134 h 604957"/>
              <a:gd name="connsiteX75" fmla="*/ 493282 w 605804"/>
              <a:gd name="connsiteY75" fmla="*/ 354134 h 604957"/>
              <a:gd name="connsiteX76" fmla="*/ 493282 w 605804"/>
              <a:gd name="connsiteY76" fmla="*/ 316644 h 604957"/>
              <a:gd name="connsiteX77" fmla="*/ 480697 w 605804"/>
              <a:gd name="connsiteY77" fmla="*/ 316644 h 604957"/>
              <a:gd name="connsiteX78" fmla="*/ 466512 w 605804"/>
              <a:gd name="connsiteY78" fmla="*/ 302479 h 604957"/>
              <a:gd name="connsiteX79" fmla="*/ 480697 w 605804"/>
              <a:gd name="connsiteY79" fmla="*/ 288313 h 604957"/>
              <a:gd name="connsiteX80" fmla="*/ 493282 w 605804"/>
              <a:gd name="connsiteY80" fmla="*/ 288313 h 604957"/>
              <a:gd name="connsiteX81" fmla="*/ 493282 w 605804"/>
              <a:gd name="connsiteY81" fmla="*/ 250823 h 604957"/>
              <a:gd name="connsiteX82" fmla="*/ 480697 w 605804"/>
              <a:gd name="connsiteY82" fmla="*/ 250823 h 604957"/>
              <a:gd name="connsiteX83" fmla="*/ 466512 w 605804"/>
              <a:gd name="connsiteY83" fmla="*/ 236658 h 604957"/>
              <a:gd name="connsiteX84" fmla="*/ 480697 w 605804"/>
              <a:gd name="connsiteY84" fmla="*/ 222386 h 604957"/>
              <a:gd name="connsiteX85" fmla="*/ 493282 w 605804"/>
              <a:gd name="connsiteY85" fmla="*/ 222386 h 604957"/>
              <a:gd name="connsiteX86" fmla="*/ 493282 w 605804"/>
              <a:gd name="connsiteY86" fmla="*/ 185002 h 604957"/>
              <a:gd name="connsiteX87" fmla="*/ 480697 w 605804"/>
              <a:gd name="connsiteY87" fmla="*/ 185002 h 604957"/>
              <a:gd name="connsiteX88" fmla="*/ 466512 w 605804"/>
              <a:gd name="connsiteY88" fmla="*/ 170730 h 604957"/>
              <a:gd name="connsiteX89" fmla="*/ 480697 w 605804"/>
              <a:gd name="connsiteY89" fmla="*/ 156564 h 604957"/>
              <a:gd name="connsiteX90" fmla="*/ 493282 w 605804"/>
              <a:gd name="connsiteY90" fmla="*/ 156564 h 604957"/>
              <a:gd name="connsiteX91" fmla="*/ 493282 w 605804"/>
              <a:gd name="connsiteY91" fmla="*/ 112364 h 604957"/>
              <a:gd name="connsiteX92" fmla="*/ 449020 w 605804"/>
              <a:gd name="connsiteY92" fmla="*/ 112364 h 604957"/>
              <a:gd name="connsiteX93" fmla="*/ 449020 w 605804"/>
              <a:gd name="connsiteY93" fmla="*/ 124932 h 604957"/>
              <a:gd name="connsiteX94" fmla="*/ 434835 w 605804"/>
              <a:gd name="connsiteY94" fmla="*/ 139097 h 604957"/>
              <a:gd name="connsiteX95" fmla="*/ 420543 w 605804"/>
              <a:gd name="connsiteY95" fmla="*/ 124932 h 604957"/>
              <a:gd name="connsiteX96" fmla="*/ 420543 w 605804"/>
              <a:gd name="connsiteY96" fmla="*/ 112364 h 604957"/>
              <a:gd name="connsiteX97" fmla="*/ 383107 w 605804"/>
              <a:gd name="connsiteY97" fmla="*/ 112364 h 604957"/>
              <a:gd name="connsiteX98" fmla="*/ 383107 w 605804"/>
              <a:gd name="connsiteY98" fmla="*/ 124932 h 604957"/>
              <a:gd name="connsiteX99" fmla="*/ 368815 w 605804"/>
              <a:gd name="connsiteY99" fmla="*/ 139097 h 604957"/>
              <a:gd name="connsiteX100" fmla="*/ 354630 w 605804"/>
              <a:gd name="connsiteY100" fmla="*/ 124932 h 604957"/>
              <a:gd name="connsiteX101" fmla="*/ 354630 w 605804"/>
              <a:gd name="connsiteY101" fmla="*/ 112364 h 604957"/>
              <a:gd name="connsiteX102" fmla="*/ 317087 w 605804"/>
              <a:gd name="connsiteY102" fmla="*/ 112364 h 604957"/>
              <a:gd name="connsiteX103" fmla="*/ 317087 w 605804"/>
              <a:gd name="connsiteY103" fmla="*/ 124932 h 604957"/>
              <a:gd name="connsiteX104" fmla="*/ 302902 w 605804"/>
              <a:gd name="connsiteY104" fmla="*/ 139097 h 604957"/>
              <a:gd name="connsiteX105" fmla="*/ 288717 w 605804"/>
              <a:gd name="connsiteY105" fmla="*/ 124932 h 604957"/>
              <a:gd name="connsiteX106" fmla="*/ 288717 w 605804"/>
              <a:gd name="connsiteY106" fmla="*/ 112364 h 604957"/>
              <a:gd name="connsiteX107" fmla="*/ 251174 w 605804"/>
              <a:gd name="connsiteY107" fmla="*/ 112364 h 604957"/>
              <a:gd name="connsiteX108" fmla="*/ 251174 w 605804"/>
              <a:gd name="connsiteY108" fmla="*/ 124932 h 604957"/>
              <a:gd name="connsiteX109" fmla="*/ 236989 w 605804"/>
              <a:gd name="connsiteY109" fmla="*/ 139097 h 604957"/>
              <a:gd name="connsiteX110" fmla="*/ 222697 w 605804"/>
              <a:gd name="connsiteY110" fmla="*/ 124932 h 604957"/>
              <a:gd name="connsiteX111" fmla="*/ 222697 w 605804"/>
              <a:gd name="connsiteY111" fmla="*/ 112364 h 604957"/>
              <a:gd name="connsiteX112" fmla="*/ 185261 w 605804"/>
              <a:gd name="connsiteY112" fmla="*/ 112364 h 604957"/>
              <a:gd name="connsiteX113" fmla="*/ 185261 w 605804"/>
              <a:gd name="connsiteY113" fmla="*/ 124932 h 604957"/>
              <a:gd name="connsiteX114" fmla="*/ 170969 w 605804"/>
              <a:gd name="connsiteY114" fmla="*/ 139097 h 604957"/>
              <a:gd name="connsiteX115" fmla="*/ 156784 w 605804"/>
              <a:gd name="connsiteY115" fmla="*/ 124932 h 604957"/>
              <a:gd name="connsiteX116" fmla="*/ 156784 w 605804"/>
              <a:gd name="connsiteY116" fmla="*/ 112364 h 604957"/>
              <a:gd name="connsiteX117" fmla="*/ 170969 w 605804"/>
              <a:gd name="connsiteY117" fmla="*/ 0 h 604957"/>
              <a:gd name="connsiteX118" fmla="*/ 185261 w 605804"/>
              <a:gd name="connsiteY118" fmla="*/ 14165 h 604957"/>
              <a:gd name="connsiteX119" fmla="*/ 185261 w 605804"/>
              <a:gd name="connsiteY119" fmla="*/ 84034 h 604957"/>
              <a:gd name="connsiteX120" fmla="*/ 222697 w 605804"/>
              <a:gd name="connsiteY120" fmla="*/ 84034 h 604957"/>
              <a:gd name="connsiteX121" fmla="*/ 222697 w 605804"/>
              <a:gd name="connsiteY121" fmla="*/ 14165 h 604957"/>
              <a:gd name="connsiteX122" fmla="*/ 236989 w 605804"/>
              <a:gd name="connsiteY122" fmla="*/ 0 h 604957"/>
              <a:gd name="connsiteX123" fmla="*/ 251174 w 605804"/>
              <a:gd name="connsiteY123" fmla="*/ 14165 h 604957"/>
              <a:gd name="connsiteX124" fmla="*/ 251174 w 605804"/>
              <a:gd name="connsiteY124" fmla="*/ 84034 h 604957"/>
              <a:gd name="connsiteX125" fmla="*/ 288717 w 605804"/>
              <a:gd name="connsiteY125" fmla="*/ 84034 h 604957"/>
              <a:gd name="connsiteX126" fmla="*/ 288717 w 605804"/>
              <a:gd name="connsiteY126" fmla="*/ 14165 h 604957"/>
              <a:gd name="connsiteX127" fmla="*/ 302902 w 605804"/>
              <a:gd name="connsiteY127" fmla="*/ 0 h 604957"/>
              <a:gd name="connsiteX128" fmla="*/ 317087 w 605804"/>
              <a:gd name="connsiteY128" fmla="*/ 14165 h 604957"/>
              <a:gd name="connsiteX129" fmla="*/ 317087 w 605804"/>
              <a:gd name="connsiteY129" fmla="*/ 84034 h 604957"/>
              <a:gd name="connsiteX130" fmla="*/ 354630 w 605804"/>
              <a:gd name="connsiteY130" fmla="*/ 84034 h 604957"/>
              <a:gd name="connsiteX131" fmla="*/ 354630 w 605804"/>
              <a:gd name="connsiteY131" fmla="*/ 14165 h 604957"/>
              <a:gd name="connsiteX132" fmla="*/ 368815 w 605804"/>
              <a:gd name="connsiteY132" fmla="*/ 0 h 604957"/>
              <a:gd name="connsiteX133" fmla="*/ 383107 w 605804"/>
              <a:gd name="connsiteY133" fmla="*/ 14165 h 604957"/>
              <a:gd name="connsiteX134" fmla="*/ 383107 w 605804"/>
              <a:gd name="connsiteY134" fmla="*/ 84034 h 604957"/>
              <a:gd name="connsiteX135" fmla="*/ 420543 w 605804"/>
              <a:gd name="connsiteY135" fmla="*/ 84034 h 604957"/>
              <a:gd name="connsiteX136" fmla="*/ 420543 w 605804"/>
              <a:gd name="connsiteY136" fmla="*/ 14165 h 604957"/>
              <a:gd name="connsiteX137" fmla="*/ 434835 w 605804"/>
              <a:gd name="connsiteY137" fmla="*/ 0 h 604957"/>
              <a:gd name="connsiteX138" fmla="*/ 449020 w 605804"/>
              <a:gd name="connsiteY138" fmla="*/ 14165 h 604957"/>
              <a:gd name="connsiteX139" fmla="*/ 449020 w 605804"/>
              <a:gd name="connsiteY139" fmla="*/ 84034 h 604957"/>
              <a:gd name="connsiteX140" fmla="*/ 507468 w 605804"/>
              <a:gd name="connsiteY140" fmla="*/ 84034 h 604957"/>
              <a:gd name="connsiteX141" fmla="*/ 521653 w 605804"/>
              <a:gd name="connsiteY141" fmla="*/ 98199 h 604957"/>
              <a:gd name="connsiteX142" fmla="*/ 521653 w 605804"/>
              <a:gd name="connsiteY142" fmla="*/ 156564 h 604957"/>
              <a:gd name="connsiteX143" fmla="*/ 591619 w 605804"/>
              <a:gd name="connsiteY143" fmla="*/ 156564 h 604957"/>
              <a:gd name="connsiteX144" fmla="*/ 605804 w 605804"/>
              <a:gd name="connsiteY144" fmla="*/ 170730 h 604957"/>
              <a:gd name="connsiteX145" fmla="*/ 591619 w 605804"/>
              <a:gd name="connsiteY145" fmla="*/ 185002 h 604957"/>
              <a:gd name="connsiteX146" fmla="*/ 521653 w 605804"/>
              <a:gd name="connsiteY146" fmla="*/ 185002 h 604957"/>
              <a:gd name="connsiteX147" fmla="*/ 521653 w 605804"/>
              <a:gd name="connsiteY147" fmla="*/ 222386 h 604957"/>
              <a:gd name="connsiteX148" fmla="*/ 591619 w 605804"/>
              <a:gd name="connsiteY148" fmla="*/ 222386 h 604957"/>
              <a:gd name="connsiteX149" fmla="*/ 605804 w 605804"/>
              <a:gd name="connsiteY149" fmla="*/ 236658 h 604957"/>
              <a:gd name="connsiteX150" fmla="*/ 591619 w 605804"/>
              <a:gd name="connsiteY150" fmla="*/ 250823 h 604957"/>
              <a:gd name="connsiteX151" fmla="*/ 521653 w 605804"/>
              <a:gd name="connsiteY151" fmla="*/ 250823 h 604957"/>
              <a:gd name="connsiteX152" fmla="*/ 521653 w 605804"/>
              <a:gd name="connsiteY152" fmla="*/ 288313 h 604957"/>
              <a:gd name="connsiteX153" fmla="*/ 591619 w 605804"/>
              <a:gd name="connsiteY153" fmla="*/ 288313 h 604957"/>
              <a:gd name="connsiteX154" fmla="*/ 605804 w 605804"/>
              <a:gd name="connsiteY154" fmla="*/ 302479 h 604957"/>
              <a:gd name="connsiteX155" fmla="*/ 591619 w 605804"/>
              <a:gd name="connsiteY155" fmla="*/ 316644 h 604957"/>
              <a:gd name="connsiteX156" fmla="*/ 521653 w 605804"/>
              <a:gd name="connsiteY156" fmla="*/ 316644 h 604957"/>
              <a:gd name="connsiteX157" fmla="*/ 521653 w 605804"/>
              <a:gd name="connsiteY157" fmla="*/ 354134 h 604957"/>
              <a:gd name="connsiteX158" fmla="*/ 591619 w 605804"/>
              <a:gd name="connsiteY158" fmla="*/ 354134 h 604957"/>
              <a:gd name="connsiteX159" fmla="*/ 605804 w 605804"/>
              <a:gd name="connsiteY159" fmla="*/ 368300 h 604957"/>
              <a:gd name="connsiteX160" fmla="*/ 591619 w 605804"/>
              <a:gd name="connsiteY160" fmla="*/ 382572 h 604957"/>
              <a:gd name="connsiteX161" fmla="*/ 521653 w 605804"/>
              <a:gd name="connsiteY161" fmla="*/ 382572 h 604957"/>
              <a:gd name="connsiteX162" fmla="*/ 521653 w 605804"/>
              <a:gd name="connsiteY162" fmla="*/ 419955 h 604957"/>
              <a:gd name="connsiteX163" fmla="*/ 591619 w 605804"/>
              <a:gd name="connsiteY163" fmla="*/ 419955 h 604957"/>
              <a:gd name="connsiteX164" fmla="*/ 605804 w 605804"/>
              <a:gd name="connsiteY164" fmla="*/ 434227 h 604957"/>
              <a:gd name="connsiteX165" fmla="*/ 591619 w 605804"/>
              <a:gd name="connsiteY165" fmla="*/ 448393 h 604957"/>
              <a:gd name="connsiteX166" fmla="*/ 521653 w 605804"/>
              <a:gd name="connsiteY166" fmla="*/ 448393 h 604957"/>
              <a:gd name="connsiteX167" fmla="*/ 521653 w 605804"/>
              <a:gd name="connsiteY167" fmla="*/ 506758 h 604957"/>
              <a:gd name="connsiteX168" fmla="*/ 507468 w 605804"/>
              <a:gd name="connsiteY168" fmla="*/ 520924 h 604957"/>
              <a:gd name="connsiteX169" fmla="*/ 449020 w 605804"/>
              <a:gd name="connsiteY169" fmla="*/ 520924 h 604957"/>
              <a:gd name="connsiteX170" fmla="*/ 449020 w 605804"/>
              <a:gd name="connsiteY170" fmla="*/ 590792 h 604957"/>
              <a:gd name="connsiteX171" fmla="*/ 434835 w 605804"/>
              <a:gd name="connsiteY171" fmla="*/ 604957 h 604957"/>
              <a:gd name="connsiteX172" fmla="*/ 420543 w 605804"/>
              <a:gd name="connsiteY172" fmla="*/ 590792 h 604957"/>
              <a:gd name="connsiteX173" fmla="*/ 420543 w 605804"/>
              <a:gd name="connsiteY173" fmla="*/ 520924 h 604957"/>
              <a:gd name="connsiteX174" fmla="*/ 383107 w 605804"/>
              <a:gd name="connsiteY174" fmla="*/ 520924 h 604957"/>
              <a:gd name="connsiteX175" fmla="*/ 383107 w 605804"/>
              <a:gd name="connsiteY175" fmla="*/ 590792 h 604957"/>
              <a:gd name="connsiteX176" fmla="*/ 368815 w 605804"/>
              <a:gd name="connsiteY176" fmla="*/ 604957 h 604957"/>
              <a:gd name="connsiteX177" fmla="*/ 354630 w 605804"/>
              <a:gd name="connsiteY177" fmla="*/ 590792 h 604957"/>
              <a:gd name="connsiteX178" fmla="*/ 354630 w 605804"/>
              <a:gd name="connsiteY178" fmla="*/ 520924 h 604957"/>
              <a:gd name="connsiteX179" fmla="*/ 317087 w 605804"/>
              <a:gd name="connsiteY179" fmla="*/ 520924 h 604957"/>
              <a:gd name="connsiteX180" fmla="*/ 317087 w 605804"/>
              <a:gd name="connsiteY180" fmla="*/ 590792 h 604957"/>
              <a:gd name="connsiteX181" fmla="*/ 302902 w 605804"/>
              <a:gd name="connsiteY181" fmla="*/ 604957 h 604957"/>
              <a:gd name="connsiteX182" fmla="*/ 288717 w 605804"/>
              <a:gd name="connsiteY182" fmla="*/ 590792 h 604957"/>
              <a:gd name="connsiteX183" fmla="*/ 288717 w 605804"/>
              <a:gd name="connsiteY183" fmla="*/ 520924 h 604957"/>
              <a:gd name="connsiteX184" fmla="*/ 251174 w 605804"/>
              <a:gd name="connsiteY184" fmla="*/ 520924 h 604957"/>
              <a:gd name="connsiteX185" fmla="*/ 251174 w 605804"/>
              <a:gd name="connsiteY185" fmla="*/ 590792 h 604957"/>
              <a:gd name="connsiteX186" fmla="*/ 236989 w 605804"/>
              <a:gd name="connsiteY186" fmla="*/ 604957 h 604957"/>
              <a:gd name="connsiteX187" fmla="*/ 222697 w 605804"/>
              <a:gd name="connsiteY187" fmla="*/ 590792 h 604957"/>
              <a:gd name="connsiteX188" fmla="*/ 222697 w 605804"/>
              <a:gd name="connsiteY188" fmla="*/ 520924 h 604957"/>
              <a:gd name="connsiteX189" fmla="*/ 185261 w 605804"/>
              <a:gd name="connsiteY189" fmla="*/ 520924 h 604957"/>
              <a:gd name="connsiteX190" fmla="*/ 185261 w 605804"/>
              <a:gd name="connsiteY190" fmla="*/ 590792 h 604957"/>
              <a:gd name="connsiteX191" fmla="*/ 170969 w 605804"/>
              <a:gd name="connsiteY191" fmla="*/ 604957 h 604957"/>
              <a:gd name="connsiteX192" fmla="*/ 156784 w 605804"/>
              <a:gd name="connsiteY192" fmla="*/ 590792 h 604957"/>
              <a:gd name="connsiteX193" fmla="*/ 156784 w 605804"/>
              <a:gd name="connsiteY193" fmla="*/ 520924 h 604957"/>
              <a:gd name="connsiteX194" fmla="*/ 98336 w 605804"/>
              <a:gd name="connsiteY194" fmla="*/ 520924 h 604957"/>
              <a:gd name="connsiteX195" fmla="*/ 84151 w 605804"/>
              <a:gd name="connsiteY195" fmla="*/ 506758 h 604957"/>
              <a:gd name="connsiteX196" fmla="*/ 84151 w 605804"/>
              <a:gd name="connsiteY196" fmla="*/ 448393 h 604957"/>
              <a:gd name="connsiteX197" fmla="*/ 14185 w 605804"/>
              <a:gd name="connsiteY197" fmla="*/ 448393 h 604957"/>
              <a:gd name="connsiteX198" fmla="*/ 0 w 605804"/>
              <a:gd name="connsiteY198" fmla="*/ 434227 h 604957"/>
              <a:gd name="connsiteX199" fmla="*/ 14185 w 605804"/>
              <a:gd name="connsiteY199" fmla="*/ 419955 h 604957"/>
              <a:gd name="connsiteX200" fmla="*/ 84151 w 605804"/>
              <a:gd name="connsiteY200" fmla="*/ 419955 h 604957"/>
              <a:gd name="connsiteX201" fmla="*/ 84151 w 605804"/>
              <a:gd name="connsiteY201" fmla="*/ 382572 h 604957"/>
              <a:gd name="connsiteX202" fmla="*/ 14185 w 605804"/>
              <a:gd name="connsiteY202" fmla="*/ 382572 h 604957"/>
              <a:gd name="connsiteX203" fmla="*/ 0 w 605804"/>
              <a:gd name="connsiteY203" fmla="*/ 368300 h 604957"/>
              <a:gd name="connsiteX204" fmla="*/ 14185 w 605804"/>
              <a:gd name="connsiteY204" fmla="*/ 354134 h 604957"/>
              <a:gd name="connsiteX205" fmla="*/ 84151 w 605804"/>
              <a:gd name="connsiteY205" fmla="*/ 354134 h 604957"/>
              <a:gd name="connsiteX206" fmla="*/ 84151 w 605804"/>
              <a:gd name="connsiteY206" fmla="*/ 316644 h 604957"/>
              <a:gd name="connsiteX207" fmla="*/ 14185 w 605804"/>
              <a:gd name="connsiteY207" fmla="*/ 316644 h 604957"/>
              <a:gd name="connsiteX208" fmla="*/ 0 w 605804"/>
              <a:gd name="connsiteY208" fmla="*/ 302479 h 604957"/>
              <a:gd name="connsiteX209" fmla="*/ 14185 w 605804"/>
              <a:gd name="connsiteY209" fmla="*/ 288313 h 604957"/>
              <a:gd name="connsiteX210" fmla="*/ 84151 w 605804"/>
              <a:gd name="connsiteY210" fmla="*/ 288313 h 604957"/>
              <a:gd name="connsiteX211" fmla="*/ 84151 w 605804"/>
              <a:gd name="connsiteY211" fmla="*/ 250823 h 604957"/>
              <a:gd name="connsiteX212" fmla="*/ 14185 w 605804"/>
              <a:gd name="connsiteY212" fmla="*/ 250823 h 604957"/>
              <a:gd name="connsiteX213" fmla="*/ 0 w 605804"/>
              <a:gd name="connsiteY213" fmla="*/ 236658 h 604957"/>
              <a:gd name="connsiteX214" fmla="*/ 14185 w 605804"/>
              <a:gd name="connsiteY214" fmla="*/ 222386 h 604957"/>
              <a:gd name="connsiteX215" fmla="*/ 84151 w 605804"/>
              <a:gd name="connsiteY215" fmla="*/ 222386 h 604957"/>
              <a:gd name="connsiteX216" fmla="*/ 84151 w 605804"/>
              <a:gd name="connsiteY216" fmla="*/ 185002 h 604957"/>
              <a:gd name="connsiteX217" fmla="*/ 14185 w 605804"/>
              <a:gd name="connsiteY217" fmla="*/ 185002 h 604957"/>
              <a:gd name="connsiteX218" fmla="*/ 0 w 605804"/>
              <a:gd name="connsiteY218" fmla="*/ 170730 h 604957"/>
              <a:gd name="connsiteX219" fmla="*/ 14185 w 605804"/>
              <a:gd name="connsiteY219" fmla="*/ 156564 h 604957"/>
              <a:gd name="connsiteX220" fmla="*/ 84151 w 605804"/>
              <a:gd name="connsiteY220" fmla="*/ 156564 h 604957"/>
              <a:gd name="connsiteX221" fmla="*/ 84151 w 605804"/>
              <a:gd name="connsiteY221" fmla="*/ 98199 h 604957"/>
              <a:gd name="connsiteX222" fmla="*/ 98336 w 605804"/>
              <a:gd name="connsiteY222" fmla="*/ 84034 h 604957"/>
              <a:gd name="connsiteX223" fmla="*/ 156784 w 605804"/>
              <a:gd name="connsiteY223" fmla="*/ 84034 h 604957"/>
              <a:gd name="connsiteX224" fmla="*/ 156784 w 605804"/>
              <a:gd name="connsiteY224" fmla="*/ 14165 h 604957"/>
              <a:gd name="connsiteX225" fmla="*/ 170969 w 605804"/>
              <a:gd name="connsiteY225" fmla="*/ 0 h 604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5804" h="604957">
                <a:moveTo>
                  <a:pt x="240627" y="240240"/>
                </a:moveTo>
                <a:lnTo>
                  <a:pt x="240627" y="364647"/>
                </a:lnTo>
                <a:lnTo>
                  <a:pt x="365179" y="364647"/>
                </a:lnTo>
                <a:lnTo>
                  <a:pt x="365179" y="240240"/>
                </a:lnTo>
                <a:close/>
                <a:moveTo>
                  <a:pt x="226444" y="211908"/>
                </a:moveTo>
                <a:lnTo>
                  <a:pt x="379361" y="211908"/>
                </a:lnTo>
                <a:cubicBezTo>
                  <a:pt x="387253" y="211908"/>
                  <a:pt x="393544" y="218192"/>
                  <a:pt x="393544" y="226074"/>
                </a:cubicBezTo>
                <a:lnTo>
                  <a:pt x="393544" y="378813"/>
                </a:lnTo>
                <a:cubicBezTo>
                  <a:pt x="393544" y="386695"/>
                  <a:pt x="387253" y="392979"/>
                  <a:pt x="379361" y="392979"/>
                </a:cubicBezTo>
                <a:lnTo>
                  <a:pt x="226444" y="392979"/>
                </a:lnTo>
                <a:cubicBezTo>
                  <a:pt x="218553" y="392979"/>
                  <a:pt x="212261" y="386695"/>
                  <a:pt x="212261" y="378813"/>
                </a:cubicBezTo>
                <a:lnTo>
                  <a:pt x="212261" y="226074"/>
                </a:lnTo>
                <a:cubicBezTo>
                  <a:pt x="212261" y="218192"/>
                  <a:pt x="218553" y="211908"/>
                  <a:pt x="226444" y="211908"/>
                </a:cubicBezTo>
                <a:close/>
                <a:moveTo>
                  <a:pt x="112522" y="112364"/>
                </a:moveTo>
                <a:lnTo>
                  <a:pt x="112522" y="156564"/>
                </a:lnTo>
                <a:lnTo>
                  <a:pt x="125107" y="156564"/>
                </a:lnTo>
                <a:cubicBezTo>
                  <a:pt x="132999" y="156564"/>
                  <a:pt x="139292" y="162955"/>
                  <a:pt x="139292" y="170730"/>
                </a:cubicBezTo>
                <a:cubicBezTo>
                  <a:pt x="139292" y="178611"/>
                  <a:pt x="132999" y="185002"/>
                  <a:pt x="125107" y="185002"/>
                </a:cubicBezTo>
                <a:lnTo>
                  <a:pt x="112522" y="185002"/>
                </a:lnTo>
                <a:lnTo>
                  <a:pt x="112522" y="222386"/>
                </a:lnTo>
                <a:lnTo>
                  <a:pt x="125107" y="222386"/>
                </a:lnTo>
                <a:cubicBezTo>
                  <a:pt x="132999" y="222386"/>
                  <a:pt x="139292" y="228776"/>
                  <a:pt x="139292" y="236658"/>
                </a:cubicBezTo>
                <a:cubicBezTo>
                  <a:pt x="139292" y="244433"/>
                  <a:pt x="132999" y="250823"/>
                  <a:pt x="125107" y="250823"/>
                </a:cubicBezTo>
                <a:lnTo>
                  <a:pt x="112522" y="250823"/>
                </a:lnTo>
                <a:lnTo>
                  <a:pt x="112522" y="288313"/>
                </a:lnTo>
                <a:lnTo>
                  <a:pt x="125107" y="288313"/>
                </a:lnTo>
                <a:cubicBezTo>
                  <a:pt x="132999" y="288313"/>
                  <a:pt x="139292" y="294597"/>
                  <a:pt x="139292" y="302479"/>
                </a:cubicBezTo>
                <a:cubicBezTo>
                  <a:pt x="139292" y="310360"/>
                  <a:pt x="132999" y="316644"/>
                  <a:pt x="125107" y="316644"/>
                </a:cubicBezTo>
                <a:lnTo>
                  <a:pt x="112522" y="316644"/>
                </a:lnTo>
                <a:lnTo>
                  <a:pt x="112522" y="354134"/>
                </a:lnTo>
                <a:lnTo>
                  <a:pt x="125107" y="354134"/>
                </a:lnTo>
                <a:cubicBezTo>
                  <a:pt x="132999" y="354134"/>
                  <a:pt x="139292" y="360525"/>
                  <a:pt x="139292" y="368300"/>
                </a:cubicBezTo>
                <a:cubicBezTo>
                  <a:pt x="139292" y="376181"/>
                  <a:pt x="132999" y="382572"/>
                  <a:pt x="125107" y="382572"/>
                </a:cubicBezTo>
                <a:lnTo>
                  <a:pt x="112522" y="382572"/>
                </a:lnTo>
                <a:lnTo>
                  <a:pt x="112522" y="419955"/>
                </a:lnTo>
                <a:lnTo>
                  <a:pt x="125107" y="419955"/>
                </a:lnTo>
                <a:cubicBezTo>
                  <a:pt x="132999" y="419955"/>
                  <a:pt x="139292" y="426346"/>
                  <a:pt x="139292" y="434227"/>
                </a:cubicBezTo>
                <a:cubicBezTo>
                  <a:pt x="139292" y="442002"/>
                  <a:pt x="132999" y="448393"/>
                  <a:pt x="125107" y="448393"/>
                </a:cubicBezTo>
                <a:lnTo>
                  <a:pt x="112522" y="448393"/>
                </a:lnTo>
                <a:lnTo>
                  <a:pt x="112522" y="492593"/>
                </a:lnTo>
                <a:lnTo>
                  <a:pt x="156784" y="492593"/>
                </a:lnTo>
                <a:lnTo>
                  <a:pt x="156784" y="480025"/>
                </a:lnTo>
                <a:cubicBezTo>
                  <a:pt x="156784" y="472144"/>
                  <a:pt x="163183" y="465860"/>
                  <a:pt x="170969" y="465860"/>
                </a:cubicBezTo>
                <a:cubicBezTo>
                  <a:pt x="178861" y="465860"/>
                  <a:pt x="185261" y="472144"/>
                  <a:pt x="185261" y="480025"/>
                </a:cubicBezTo>
                <a:lnTo>
                  <a:pt x="185261" y="492593"/>
                </a:lnTo>
                <a:lnTo>
                  <a:pt x="222697" y="492593"/>
                </a:lnTo>
                <a:lnTo>
                  <a:pt x="222697" y="480025"/>
                </a:lnTo>
                <a:cubicBezTo>
                  <a:pt x="222697" y="472144"/>
                  <a:pt x="229096" y="465860"/>
                  <a:pt x="236989" y="465860"/>
                </a:cubicBezTo>
                <a:cubicBezTo>
                  <a:pt x="244775" y="465860"/>
                  <a:pt x="251174" y="472144"/>
                  <a:pt x="251174" y="480025"/>
                </a:cubicBezTo>
                <a:lnTo>
                  <a:pt x="251174" y="492593"/>
                </a:lnTo>
                <a:lnTo>
                  <a:pt x="288717" y="492593"/>
                </a:lnTo>
                <a:lnTo>
                  <a:pt x="288717" y="480025"/>
                </a:lnTo>
                <a:cubicBezTo>
                  <a:pt x="288717" y="472144"/>
                  <a:pt x="295010" y="465860"/>
                  <a:pt x="302902" y="465860"/>
                </a:cubicBezTo>
                <a:cubicBezTo>
                  <a:pt x="310795" y="465860"/>
                  <a:pt x="317087" y="472144"/>
                  <a:pt x="317087" y="480025"/>
                </a:cubicBezTo>
                <a:lnTo>
                  <a:pt x="317087" y="492593"/>
                </a:lnTo>
                <a:lnTo>
                  <a:pt x="354630" y="492593"/>
                </a:lnTo>
                <a:lnTo>
                  <a:pt x="354630" y="480025"/>
                </a:lnTo>
                <a:cubicBezTo>
                  <a:pt x="354630" y="472144"/>
                  <a:pt x="361029" y="465860"/>
                  <a:pt x="368815" y="465860"/>
                </a:cubicBezTo>
                <a:cubicBezTo>
                  <a:pt x="376708" y="465860"/>
                  <a:pt x="383107" y="472144"/>
                  <a:pt x="383107" y="480025"/>
                </a:cubicBezTo>
                <a:lnTo>
                  <a:pt x="383107" y="492593"/>
                </a:lnTo>
                <a:lnTo>
                  <a:pt x="420543" y="492593"/>
                </a:lnTo>
                <a:lnTo>
                  <a:pt x="420543" y="480025"/>
                </a:lnTo>
                <a:cubicBezTo>
                  <a:pt x="420543" y="472144"/>
                  <a:pt x="426943" y="465860"/>
                  <a:pt x="434835" y="465860"/>
                </a:cubicBezTo>
                <a:cubicBezTo>
                  <a:pt x="442621" y="465860"/>
                  <a:pt x="449020" y="472144"/>
                  <a:pt x="449020" y="480025"/>
                </a:cubicBezTo>
                <a:lnTo>
                  <a:pt x="449020" y="492593"/>
                </a:lnTo>
                <a:lnTo>
                  <a:pt x="493282" y="492593"/>
                </a:lnTo>
                <a:lnTo>
                  <a:pt x="493282" y="448393"/>
                </a:lnTo>
                <a:lnTo>
                  <a:pt x="480697" y="448393"/>
                </a:lnTo>
                <a:cubicBezTo>
                  <a:pt x="472805" y="448393"/>
                  <a:pt x="466512" y="442002"/>
                  <a:pt x="466512" y="434227"/>
                </a:cubicBezTo>
                <a:cubicBezTo>
                  <a:pt x="466512" y="426346"/>
                  <a:pt x="472805" y="419955"/>
                  <a:pt x="480697" y="419955"/>
                </a:cubicBezTo>
                <a:lnTo>
                  <a:pt x="493282" y="419955"/>
                </a:lnTo>
                <a:lnTo>
                  <a:pt x="493282" y="382572"/>
                </a:lnTo>
                <a:lnTo>
                  <a:pt x="480697" y="382572"/>
                </a:lnTo>
                <a:cubicBezTo>
                  <a:pt x="472805" y="382572"/>
                  <a:pt x="466512" y="376181"/>
                  <a:pt x="466512" y="368300"/>
                </a:cubicBezTo>
                <a:cubicBezTo>
                  <a:pt x="466512" y="360525"/>
                  <a:pt x="472805" y="354134"/>
                  <a:pt x="480697" y="354134"/>
                </a:cubicBezTo>
                <a:lnTo>
                  <a:pt x="493282" y="354134"/>
                </a:lnTo>
                <a:lnTo>
                  <a:pt x="493282" y="316644"/>
                </a:lnTo>
                <a:lnTo>
                  <a:pt x="480697" y="316644"/>
                </a:lnTo>
                <a:cubicBezTo>
                  <a:pt x="472805" y="316644"/>
                  <a:pt x="466512" y="310360"/>
                  <a:pt x="466512" y="302479"/>
                </a:cubicBezTo>
                <a:cubicBezTo>
                  <a:pt x="466512" y="294597"/>
                  <a:pt x="472805" y="288313"/>
                  <a:pt x="480697" y="288313"/>
                </a:cubicBezTo>
                <a:lnTo>
                  <a:pt x="493282" y="288313"/>
                </a:lnTo>
                <a:lnTo>
                  <a:pt x="493282" y="250823"/>
                </a:lnTo>
                <a:lnTo>
                  <a:pt x="480697" y="250823"/>
                </a:lnTo>
                <a:cubicBezTo>
                  <a:pt x="472805" y="250823"/>
                  <a:pt x="466512" y="244433"/>
                  <a:pt x="466512" y="236658"/>
                </a:cubicBezTo>
                <a:cubicBezTo>
                  <a:pt x="466512" y="228776"/>
                  <a:pt x="472805" y="222386"/>
                  <a:pt x="480697" y="222386"/>
                </a:cubicBezTo>
                <a:lnTo>
                  <a:pt x="493282" y="222386"/>
                </a:lnTo>
                <a:lnTo>
                  <a:pt x="493282" y="185002"/>
                </a:lnTo>
                <a:lnTo>
                  <a:pt x="480697" y="185002"/>
                </a:lnTo>
                <a:cubicBezTo>
                  <a:pt x="472805" y="185002"/>
                  <a:pt x="466512" y="178611"/>
                  <a:pt x="466512" y="170730"/>
                </a:cubicBezTo>
                <a:cubicBezTo>
                  <a:pt x="466512" y="162955"/>
                  <a:pt x="472805" y="156564"/>
                  <a:pt x="480697" y="156564"/>
                </a:cubicBezTo>
                <a:lnTo>
                  <a:pt x="493282" y="156564"/>
                </a:lnTo>
                <a:lnTo>
                  <a:pt x="493282" y="112364"/>
                </a:lnTo>
                <a:lnTo>
                  <a:pt x="449020" y="112364"/>
                </a:lnTo>
                <a:lnTo>
                  <a:pt x="449020" y="124932"/>
                </a:lnTo>
                <a:cubicBezTo>
                  <a:pt x="449020" y="132813"/>
                  <a:pt x="442621" y="139097"/>
                  <a:pt x="434835" y="139097"/>
                </a:cubicBezTo>
                <a:cubicBezTo>
                  <a:pt x="426943" y="139097"/>
                  <a:pt x="420543" y="132813"/>
                  <a:pt x="420543" y="124932"/>
                </a:cubicBezTo>
                <a:lnTo>
                  <a:pt x="420543" y="112364"/>
                </a:lnTo>
                <a:lnTo>
                  <a:pt x="383107" y="112364"/>
                </a:lnTo>
                <a:lnTo>
                  <a:pt x="383107" y="124932"/>
                </a:lnTo>
                <a:cubicBezTo>
                  <a:pt x="383107" y="132813"/>
                  <a:pt x="376708" y="139097"/>
                  <a:pt x="368815" y="139097"/>
                </a:cubicBezTo>
                <a:cubicBezTo>
                  <a:pt x="361029" y="139097"/>
                  <a:pt x="354630" y="132813"/>
                  <a:pt x="354630" y="124932"/>
                </a:cubicBezTo>
                <a:lnTo>
                  <a:pt x="354630" y="112364"/>
                </a:lnTo>
                <a:lnTo>
                  <a:pt x="317087" y="112364"/>
                </a:lnTo>
                <a:lnTo>
                  <a:pt x="317087" y="124932"/>
                </a:lnTo>
                <a:cubicBezTo>
                  <a:pt x="317087" y="132813"/>
                  <a:pt x="310795" y="139097"/>
                  <a:pt x="302902" y="139097"/>
                </a:cubicBezTo>
                <a:cubicBezTo>
                  <a:pt x="295010" y="139097"/>
                  <a:pt x="288717" y="132813"/>
                  <a:pt x="288717" y="124932"/>
                </a:cubicBezTo>
                <a:lnTo>
                  <a:pt x="288717" y="112364"/>
                </a:lnTo>
                <a:lnTo>
                  <a:pt x="251174" y="112364"/>
                </a:lnTo>
                <a:lnTo>
                  <a:pt x="251174" y="124932"/>
                </a:lnTo>
                <a:cubicBezTo>
                  <a:pt x="251174" y="132813"/>
                  <a:pt x="244775" y="139097"/>
                  <a:pt x="236989" y="139097"/>
                </a:cubicBezTo>
                <a:cubicBezTo>
                  <a:pt x="229096" y="139097"/>
                  <a:pt x="222697" y="132813"/>
                  <a:pt x="222697" y="124932"/>
                </a:cubicBezTo>
                <a:lnTo>
                  <a:pt x="222697" y="112364"/>
                </a:lnTo>
                <a:lnTo>
                  <a:pt x="185261" y="112364"/>
                </a:lnTo>
                <a:lnTo>
                  <a:pt x="185261" y="124932"/>
                </a:lnTo>
                <a:cubicBezTo>
                  <a:pt x="185261" y="132813"/>
                  <a:pt x="178861" y="139097"/>
                  <a:pt x="170969" y="139097"/>
                </a:cubicBezTo>
                <a:cubicBezTo>
                  <a:pt x="163183" y="139097"/>
                  <a:pt x="156784" y="132813"/>
                  <a:pt x="156784" y="124932"/>
                </a:cubicBezTo>
                <a:lnTo>
                  <a:pt x="156784" y="112364"/>
                </a:lnTo>
                <a:close/>
                <a:moveTo>
                  <a:pt x="170969" y="0"/>
                </a:moveTo>
                <a:cubicBezTo>
                  <a:pt x="178861" y="0"/>
                  <a:pt x="185261" y="6390"/>
                  <a:pt x="185261" y="14165"/>
                </a:cubicBezTo>
                <a:lnTo>
                  <a:pt x="185261" y="84034"/>
                </a:lnTo>
                <a:lnTo>
                  <a:pt x="222697" y="84034"/>
                </a:lnTo>
                <a:lnTo>
                  <a:pt x="222697" y="14165"/>
                </a:lnTo>
                <a:cubicBezTo>
                  <a:pt x="222697" y="6390"/>
                  <a:pt x="229096" y="0"/>
                  <a:pt x="236989" y="0"/>
                </a:cubicBezTo>
                <a:cubicBezTo>
                  <a:pt x="244775" y="0"/>
                  <a:pt x="251174" y="6390"/>
                  <a:pt x="251174" y="14165"/>
                </a:cubicBezTo>
                <a:lnTo>
                  <a:pt x="251174" y="84034"/>
                </a:lnTo>
                <a:lnTo>
                  <a:pt x="288717" y="84034"/>
                </a:lnTo>
                <a:lnTo>
                  <a:pt x="288717" y="14165"/>
                </a:lnTo>
                <a:cubicBezTo>
                  <a:pt x="288717" y="6390"/>
                  <a:pt x="295010" y="0"/>
                  <a:pt x="302902" y="0"/>
                </a:cubicBezTo>
                <a:cubicBezTo>
                  <a:pt x="310795" y="0"/>
                  <a:pt x="317087" y="6390"/>
                  <a:pt x="317087" y="14165"/>
                </a:cubicBezTo>
                <a:lnTo>
                  <a:pt x="317087" y="84034"/>
                </a:lnTo>
                <a:lnTo>
                  <a:pt x="354630" y="84034"/>
                </a:lnTo>
                <a:lnTo>
                  <a:pt x="354630" y="14165"/>
                </a:lnTo>
                <a:cubicBezTo>
                  <a:pt x="354630" y="6390"/>
                  <a:pt x="361029" y="0"/>
                  <a:pt x="368815" y="0"/>
                </a:cubicBezTo>
                <a:cubicBezTo>
                  <a:pt x="376708" y="0"/>
                  <a:pt x="383107" y="6390"/>
                  <a:pt x="383107" y="14165"/>
                </a:cubicBezTo>
                <a:lnTo>
                  <a:pt x="383107" y="84034"/>
                </a:lnTo>
                <a:lnTo>
                  <a:pt x="420543" y="84034"/>
                </a:lnTo>
                <a:lnTo>
                  <a:pt x="420543" y="14165"/>
                </a:lnTo>
                <a:cubicBezTo>
                  <a:pt x="420543" y="6390"/>
                  <a:pt x="426943" y="0"/>
                  <a:pt x="434835" y="0"/>
                </a:cubicBezTo>
                <a:cubicBezTo>
                  <a:pt x="442621" y="0"/>
                  <a:pt x="449020" y="6390"/>
                  <a:pt x="449020" y="14165"/>
                </a:cubicBezTo>
                <a:lnTo>
                  <a:pt x="449020" y="84034"/>
                </a:lnTo>
                <a:lnTo>
                  <a:pt x="507468" y="84034"/>
                </a:lnTo>
                <a:cubicBezTo>
                  <a:pt x="515360" y="84034"/>
                  <a:pt x="521653" y="90317"/>
                  <a:pt x="521653" y="98199"/>
                </a:cubicBezTo>
                <a:lnTo>
                  <a:pt x="521653" y="156564"/>
                </a:lnTo>
                <a:lnTo>
                  <a:pt x="591619" y="156564"/>
                </a:lnTo>
                <a:cubicBezTo>
                  <a:pt x="599405" y="156564"/>
                  <a:pt x="605804" y="162955"/>
                  <a:pt x="605804" y="170730"/>
                </a:cubicBezTo>
                <a:cubicBezTo>
                  <a:pt x="605804" y="178611"/>
                  <a:pt x="599405" y="185002"/>
                  <a:pt x="591619" y="185002"/>
                </a:cubicBezTo>
                <a:lnTo>
                  <a:pt x="521653" y="185002"/>
                </a:lnTo>
                <a:lnTo>
                  <a:pt x="521653" y="222386"/>
                </a:lnTo>
                <a:lnTo>
                  <a:pt x="591619" y="222386"/>
                </a:lnTo>
                <a:cubicBezTo>
                  <a:pt x="599405" y="222386"/>
                  <a:pt x="605804" y="228776"/>
                  <a:pt x="605804" y="236658"/>
                </a:cubicBezTo>
                <a:cubicBezTo>
                  <a:pt x="605804" y="244433"/>
                  <a:pt x="599405" y="250823"/>
                  <a:pt x="591619" y="250823"/>
                </a:cubicBezTo>
                <a:lnTo>
                  <a:pt x="521653" y="250823"/>
                </a:lnTo>
                <a:lnTo>
                  <a:pt x="521653" y="288313"/>
                </a:lnTo>
                <a:lnTo>
                  <a:pt x="591619" y="288313"/>
                </a:lnTo>
                <a:cubicBezTo>
                  <a:pt x="599405" y="288313"/>
                  <a:pt x="605804" y="294597"/>
                  <a:pt x="605804" y="302479"/>
                </a:cubicBezTo>
                <a:cubicBezTo>
                  <a:pt x="605804" y="310360"/>
                  <a:pt x="599405" y="316644"/>
                  <a:pt x="591619" y="316644"/>
                </a:cubicBezTo>
                <a:lnTo>
                  <a:pt x="521653" y="316644"/>
                </a:lnTo>
                <a:lnTo>
                  <a:pt x="521653" y="354134"/>
                </a:lnTo>
                <a:lnTo>
                  <a:pt x="591619" y="354134"/>
                </a:lnTo>
                <a:cubicBezTo>
                  <a:pt x="599405" y="354134"/>
                  <a:pt x="605804" y="360525"/>
                  <a:pt x="605804" y="368300"/>
                </a:cubicBezTo>
                <a:cubicBezTo>
                  <a:pt x="605804" y="376181"/>
                  <a:pt x="599405" y="382572"/>
                  <a:pt x="591619" y="382572"/>
                </a:cubicBezTo>
                <a:lnTo>
                  <a:pt x="521653" y="382572"/>
                </a:lnTo>
                <a:lnTo>
                  <a:pt x="521653" y="419955"/>
                </a:lnTo>
                <a:lnTo>
                  <a:pt x="591619" y="419955"/>
                </a:lnTo>
                <a:cubicBezTo>
                  <a:pt x="599405" y="419955"/>
                  <a:pt x="605804" y="426346"/>
                  <a:pt x="605804" y="434227"/>
                </a:cubicBezTo>
                <a:cubicBezTo>
                  <a:pt x="605804" y="442002"/>
                  <a:pt x="599405" y="448393"/>
                  <a:pt x="591619" y="448393"/>
                </a:cubicBezTo>
                <a:lnTo>
                  <a:pt x="521653" y="448393"/>
                </a:lnTo>
                <a:lnTo>
                  <a:pt x="521653" y="506758"/>
                </a:lnTo>
                <a:cubicBezTo>
                  <a:pt x="521653" y="514640"/>
                  <a:pt x="515360" y="520924"/>
                  <a:pt x="507468" y="520924"/>
                </a:cubicBezTo>
                <a:lnTo>
                  <a:pt x="449020" y="520924"/>
                </a:lnTo>
                <a:lnTo>
                  <a:pt x="449020" y="590792"/>
                </a:lnTo>
                <a:cubicBezTo>
                  <a:pt x="449020" y="598567"/>
                  <a:pt x="442621" y="604957"/>
                  <a:pt x="434835" y="604957"/>
                </a:cubicBezTo>
                <a:cubicBezTo>
                  <a:pt x="426943" y="604957"/>
                  <a:pt x="420543" y="598567"/>
                  <a:pt x="420543" y="590792"/>
                </a:cubicBezTo>
                <a:lnTo>
                  <a:pt x="420543" y="520924"/>
                </a:lnTo>
                <a:lnTo>
                  <a:pt x="383107" y="520924"/>
                </a:lnTo>
                <a:lnTo>
                  <a:pt x="383107" y="590792"/>
                </a:lnTo>
                <a:cubicBezTo>
                  <a:pt x="383107" y="598567"/>
                  <a:pt x="376708" y="604957"/>
                  <a:pt x="368815" y="604957"/>
                </a:cubicBezTo>
                <a:cubicBezTo>
                  <a:pt x="361029" y="604957"/>
                  <a:pt x="354630" y="598567"/>
                  <a:pt x="354630" y="590792"/>
                </a:cubicBezTo>
                <a:lnTo>
                  <a:pt x="354630" y="520924"/>
                </a:lnTo>
                <a:lnTo>
                  <a:pt x="317087" y="520924"/>
                </a:lnTo>
                <a:lnTo>
                  <a:pt x="317087" y="590792"/>
                </a:lnTo>
                <a:cubicBezTo>
                  <a:pt x="317087" y="598567"/>
                  <a:pt x="310795" y="604957"/>
                  <a:pt x="302902" y="604957"/>
                </a:cubicBezTo>
                <a:cubicBezTo>
                  <a:pt x="295010" y="604957"/>
                  <a:pt x="288717" y="598567"/>
                  <a:pt x="288717" y="590792"/>
                </a:cubicBezTo>
                <a:lnTo>
                  <a:pt x="288717" y="520924"/>
                </a:lnTo>
                <a:lnTo>
                  <a:pt x="251174" y="520924"/>
                </a:lnTo>
                <a:lnTo>
                  <a:pt x="251174" y="590792"/>
                </a:lnTo>
                <a:cubicBezTo>
                  <a:pt x="251174" y="598567"/>
                  <a:pt x="244775" y="604957"/>
                  <a:pt x="236989" y="604957"/>
                </a:cubicBezTo>
                <a:cubicBezTo>
                  <a:pt x="229096" y="604957"/>
                  <a:pt x="222697" y="598567"/>
                  <a:pt x="222697" y="590792"/>
                </a:cubicBezTo>
                <a:lnTo>
                  <a:pt x="222697" y="520924"/>
                </a:lnTo>
                <a:lnTo>
                  <a:pt x="185261" y="520924"/>
                </a:lnTo>
                <a:lnTo>
                  <a:pt x="185261" y="590792"/>
                </a:lnTo>
                <a:cubicBezTo>
                  <a:pt x="185261" y="598567"/>
                  <a:pt x="178861" y="604957"/>
                  <a:pt x="170969" y="604957"/>
                </a:cubicBezTo>
                <a:cubicBezTo>
                  <a:pt x="163183" y="604957"/>
                  <a:pt x="156784" y="598567"/>
                  <a:pt x="156784" y="590792"/>
                </a:cubicBezTo>
                <a:lnTo>
                  <a:pt x="156784" y="520924"/>
                </a:lnTo>
                <a:lnTo>
                  <a:pt x="98336" y="520924"/>
                </a:lnTo>
                <a:cubicBezTo>
                  <a:pt x="90444" y="520924"/>
                  <a:pt x="84151" y="514640"/>
                  <a:pt x="84151" y="506758"/>
                </a:cubicBezTo>
                <a:lnTo>
                  <a:pt x="84151" y="448393"/>
                </a:lnTo>
                <a:lnTo>
                  <a:pt x="14185" y="448393"/>
                </a:lnTo>
                <a:cubicBezTo>
                  <a:pt x="6399" y="448393"/>
                  <a:pt x="0" y="442002"/>
                  <a:pt x="0" y="434227"/>
                </a:cubicBezTo>
                <a:cubicBezTo>
                  <a:pt x="0" y="426346"/>
                  <a:pt x="6399" y="419955"/>
                  <a:pt x="14185" y="419955"/>
                </a:cubicBezTo>
                <a:lnTo>
                  <a:pt x="84151" y="419955"/>
                </a:lnTo>
                <a:lnTo>
                  <a:pt x="84151" y="382572"/>
                </a:lnTo>
                <a:lnTo>
                  <a:pt x="14185" y="382572"/>
                </a:lnTo>
                <a:cubicBezTo>
                  <a:pt x="6399" y="382572"/>
                  <a:pt x="0" y="376181"/>
                  <a:pt x="0" y="368300"/>
                </a:cubicBezTo>
                <a:cubicBezTo>
                  <a:pt x="0" y="360525"/>
                  <a:pt x="6399" y="354134"/>
                  <a:pt x="14185" y="354134"/>
                </a:cubicBezTo>
                <a:lnTo>
                  <a:pt x="84151" y="354134"/>
                </a:lnTo>
                <a:lnTo>
                  <a:pt x="84151" y="316644"/>
                </a:lnTo>
                <a:lnTo>
                  <a:pt x="14185" y="316644"/>
                </a:lnTo>
                <a:cubicBezTo>
                  <a:pt x="6399" y="316644"/>
                  <a:pt x="0" y="310360"/>
                  <a:pt x="0" y="302479"/>
                </a:cubicBezTo>
                <a:cubicBezTo>
                  <a:pt x="0" y="294597"/>
                  <a:pt x="6399" y="288313"/>
                  <a:pt x="14185" y="288313"/>
                </a:cubicBezTo>
                <a:lnTo>
                  <a:pt x="84151" y="288313"/>
                </a:lnTo>
                <a:lnTo>
                  <a:pt x="84151" y="250823"/>
                </a:lnTo>
                <a:lnTo>
                  <a:pt x="14185" y="250823"/>
                </a:lnTo>
                <a:cubicBezTo>
                  <a:pt x="6399" y="250823"/>
                  <a:pt x="0" y="244433"/>
                  <a:pt x="0" y="236658"/>
                </a:cubicBezTo>
                <a:cubicBezTo>
                  <a:pt x="0" y="228776"/>
                  <a:pt x="6399" y="222386"/>
                  <a:pt x="14185" y="222386"/>
                </a:cubicBezTo>
                <a:lnTo>
                  <a:pt x="84151" y="222386"/>
                </a:lnTo>
                <a:lnTo>
                  <a:pt x="84151" y="185002"/>
                </a:lnTo>
                <a:lnTo>
                  <a:pt x="14185" y="185002"/>
                </a:lnTo>
                <a:cubicBezTo>
                  <a:pt x="6399" y="185002"/>
                  <a:pt x="0" y="178611"/>
                  <a:pt x="0" y="170730"/>
                </a:cubicBezTo>
                <a:cubicBezTo>
                  <a:pt x="0" y="162955"/>
                  <a:pt x="6399" y="156564"/>
                  <a:pt x="14185" y="156564"/>
                </a:cubicBezTo>
                <a:lnTo>
                  <a:pt x="84151" y="156564"/>
                </a:lnTo>
                <a:lnTo>
                  <a:pt x="84151" y="98199"/>
                </a:lnTo>
                <a:cubicBezTo>
                  <a:pt x="84151" y="90317"/>
                  <a:pt x="90444" y="84034"/>
                  <a:pt x="98336" y="84034"/>
                </a:cubicBezTo>
                <a:lnTo>
                  <a:pt x="156784" y="84034"/>
                </a:lnTo>
                <a:lnTo>
                  <a:pt x="156784" y="14165"/>
                </a:lnTo>
                <a:cubicBezTo>
                  <a:pt x="156784" y="6390"/>
                  <a:pt x="163183" y="0"/>
                  <a:pt x="170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na_105397">
            <a:extLst>
              <a:ext uri="{FF2B5EF4-FFF2-40B4-BE49-F238E27FC236}">
                <a16:creationId xmlns:a16="http://schemas.microsoft.com/office/drawing/2014/main" id="{6B5C34D8-6646-4AF6-BB60-085835E44C35}"/>
              </a:ext>
            </a:extLst>
          </p:cNvPr>
          <p:cNvSpPr>
            <a:spLocks noChangeAspect="1"/>
          </p:cNvSpPr>
          <p:nvPr/>
        </p:nvSpPr>
        <p:spPr bwMode="auto">
          <a:xfrm>
            <a:off x="8336521" y="3123731"/>
            <a:ext cx="377824" cy="608644"/>
          </a:xfrm>
          <a:custGeom>
            <a:avLst/>
            <a:gdLst>
              <a:gd name="T0" fmla="*/ 1905 w 2496"/>
              <a:gd name="T1" fmla="*/ 2147 h 4035"/>
              <a:gd name="T2" fmla="*/ 1738 w 2496"/>
              <a:gd name="T3" fmla="*/ 2017 h 4035"/>
              <a:gd name="T4" fmla="*/ 1905 w 2496"/>
              <a:gd name="T5" fmla="*/ 1887 h 4035"/>
              <a:gd name="T6" fmla="*/ 2318 w 2496"/>
              <a:gd name="T7" fmla="*/ 1270 h 4035"/>
              <a:gd name="T8" fmla="*/ 2496 w 2496"/>
              <a:gd name="T9" fmla="*/ 187 h 4035"/>
              <a:gd name="T10" fmla="*/ 2310 w 2496"/>
              <a:gd name="T11" fmla="*/ 0 h 4035"/>
              <a:gd name="T12" fmla="*/ 2123 w 2496"/>
              <a:gd name="T13" fmla="*/ 187 h 4035"/>
              <a:gd name="T14" fmla="*/ 2122 w 2496"/>
              <a:gd name="T15" fmla="*/ 281 h 4035"/>
              <a:gd name="T16" fmla="*/ 375 w 2496"/>
              <a:gd name="T17" fmla="*/ 281 h 4035"/>
              <a:gd name="T18" fmla="*/ 374 w 2496"/>
              <a:gd name="T19" fmla="*/ 187 h 4035"/>
              <a:gd name="T20" fmla="*/ 187 w 2496"/>
              <a:gd name="T21" fmla="*/ 0 h 4035"/>
              <a:gd name="T22" fmla="*/ 0 w 2496"/>
              <a:gd name="T23" fmla="*/ 187 h 4035"/>
              <a:gd name="T24" fmla="*/ 179 w 2496"/>
              <a:gd name="T25" fmla="*/ 1270 h 4035"/>
              <a:gd name="T26" fmla="*/ 592 w 2496"/>
              <a:gd name="T27" fmla="*/ 1887 h 4035"/>
              <a:gd name="T28" fmla="*/ 758 w 2496"/>
              <a:gd name="T29" fmla="*/ 2017 h 4035"/>
              <a:gd name="T30" fmla="*/ 592 w 2496"/>
              <a:gd name="T31" fmla="*/ 2147 h 4035"/>
              <a:gd name="T32" fmla="*/ 179 w 2496"/>
              <a:gd name="T33" fmla="*/ 2765 h 4035"/>
              <a:gd name="T34" fmla="*/ 0 w 2496"/>
              <a:gd name="T35" fmla="*/ 3848 h 4035"/>
              <a:gd name="T36" fmla="*/ 187 w 2496"/>
              <a:gd name="T37" fmla="*/ 4035 h 4035"/>
              <a:gd name="T38" fmla="*/ 374 w 2496"/>
              <a:gd name="T39" fmla="*/ 3848 h 4035"/>
              <a:gd name="T40" fmla="*/ 375 w 2496"/>
              <a:gd name="T41" fmla="*/ 3754 h 4035"/>
              <a:gd name="T42" fmla="*/ 2122 w 2496"/>
              <a:gd name="T43" fmla="*/ 3754 h 4035"/>
              <a:gd name="T44" fmla="*/ 2123 w 2496"/>
              <a:gd name="T45" fmla="*/ 3848 h 4035"/>
              <a:gd name="T46" fmla="*/ 2310 w 2496"/>
              <a:gd name="T47" fmla="*/ 4035 h 4035"/>
              <a:gd name="T48" fmla="*/ 2496 w 2496"/>
              <a:gd name="T49" fmla="*/ 3848 h 4035"/>
              <a:gd name="T50" fmla="*/ 2318 w 2496"/>
              <a:gd name="T51" fmla="*/ 2765 h 4035"/>
              <a:gd name="T52" fmla="*/ 1905 w 2496"/>
              <a:gd name="T53" fmla="*/ 2147 h 4035"/>
              <a:gd name="T54" fmla="*/ 607 w 2496"/>
              <a:gd name="T55" fmla="*/ 2729 h 4035"/>
              <a:gd name="T56" fmla="*/ 1889 w 2496"/>
              <a:gd name="T57" fmla="*/ 2729 h 4035"/>
              <a:gd name="T58" fmla="*/ 1997 w 2496"/>
              <a:gd name="T59" fmla="*/ 2976 h 4035"/>
              <a:gd name="T60" fmla="*/ 500 w 2496"/>
              <a:gd name="T61" fmla="*/ 2976 h 4035"/>
              <a:gd name="T62" fmla="*/ 607 w 2496"/>
              <a:gd name="T63" fmla="*/ 2729 h 4035"/>
              <a:gd name="T64" fmla="*/ 1890 w 2496"/>
              <a:gd name="T65" fmla="*/ 1306 h 4035"/>
              <a:gd name="T66" fmla="*/ 607 w 2496"/>
              <a:gd name="T67" fmla="*/ 1306 h 4035"/>
              <a:gd name="T68" fmla="*/ 500 w 2496"/>
              <a:gd name="T69" fmla="*/ 1059 h 4035"/>
              <a:gd name="T70" fmla="*/ 1997 w 2496"/>
              <a:gd name="T71" fmla="*/ 1059 h 4035"/>
              <a:gd name="T72" fmla="*/ 1890 w 2496"/>
              <a:gd name="T73" fmla="*/ 1306 h 4035"/>
              <a:gd name="T74" fmla="*/ 1695 w 2496"/>
              <a:gd name="T75" fmla="*/ 1572 h 4035"/>
              <a:gd name="T76" fmla="*/ 1248 w 2496"/>
              <a:gd name="T77" fmla="*/ 1829 h 4035"/>
              <a:gd name="T78" fmla="*/ 802 w 2496"/>
              <a:gd name="T79" fmla="*/ 1572 h 4035"/>
              <a:gd name="T80" fmla="*/ 1695 w 2496"/>
              <a:gd name="T81" fmla="*/ 1572 h 4035"/>
              <a:gd name="T82" fmla="*/ 1249 w 2496"/>
              <a:gd name="T83" fmla="*/ 2206 h 4035"/>
              <a:gd name="T84" fmla="*/ 1694 w 2496"/>
              <a:gd name="T85" fmla="*/ 2463 h 4035"/>
              <a:gd name="T86" fmla="*/ 802 w 2496"/>
              <a:gd name="T87" fmla="*/ 2463 h 4035"/>
              <a:gd name="T88" fmla="*/ 1249 w 2496"/>
              <a:gd name="T89" fmla="*/ 2206 h 4035"/>
              <a:gd name="T90" fmla="*/ 2105 w 2496"/>
              <a:gd name="T91" fmla="*/ 547 h 4035"/>
              <a:gd name="T92" fmla="*/ 2068 w 2496"/>
              <a:gd name="T93" fmla="*/ 793 h 4035"/>
              <a:gd name="T94" fmla="*/ 428 w 2496"/>
              <a:gd name="T95" fmla="*/ 793 h 4035"/>
              <a:gd name="T96" fmla="*/ 392 w 2496"/>
              <a:gd name="T97" fmla="*/ 547 h 4035"/>
              <a:gd name="T98" fmla="*/ 2105 w 2496"/>
              <a:gd name="T99" fmla="*/ 547 h 4035"/>
              <a:gd name="T100" fmla="*/ 392 w 2496"/>
              <a:gd name="T101" fmla="*/ 3488 h 4035"/>
              <a:gd name="T102" fmla="*/ 428 w 2496"/>
              <a:gd name="T103" fmla="*/ 3242 h 4035"/>
              <a:gd name="T104" fmla="*/ 2068 w 2496"/>
              <a:gd name="T105" fmla="*/ 3242 h 4035"/>
              <a:gd name="T106" fmla="*/ 2105 w 2496"/>
              <a:gd name="T107" fmla="*/ 3488 h 4035"/>
              <a:gd name="T108" fmla="*/ 392 w 2496"/>
              <a:gd name="T109" fmla="*/ 3488 h 4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96" h="4035">
                <a:moveTo>
                  <a:pt x="1905" y="2147"/>
                </a:moveTo>
                <a:cubicBezTo>
                  <a:pt x="1849" y="2096"/>
                  <a:pt x="1793" y="2053"/>
                  <a:pt x="1738" y="2017"/>
                </a:cubicBezTo>
                <a:cubicBezTo>
                  <a:pt x="1793" y="1981"/>
                  <a:pt x="1849" y="1939"/>
                  <a:pt x="1905" y="1887"/>
                </a:cubicBezTo>
                <a:cubicBezTo>
                  <a:pt x="2080" y="1728"/>
                  <a:pt x="2219" y="1520"/>
                  <a:pt x="2318" y="1270"/>
                </a:cubicBezTo>
                <a:cubicBezTo>
                  <a:pt x="2436" y="968"/>
                  <a:pt x="2496" y="604"/>
                  <a:pt x="2496" y="187"/>
                </a:cubicBezTo>
                <a:cubicBezTo>
                  <a:pt x="2496" y="84"/>
                  <a:pt x="2413" y="0"/>
                  <a:pt x="2310" y="0"/>
                </a:cubicBezTo>
                <a:cubicBezTo>
                  <a:pt x="2207" y="0"/>
                  <a:pt x="2123" y="84"/>
                  <a:pt x="2123" y="187"/>
                </a:cubicBezTo>
                <a:cubicBezTo>
                  <a:pt x="2123" y="219"/>
                  <a:pt x="2123" y="250"/>
                  <a:pt x="2122" y="281"/>
                </a:cubicBezTo>
                <a:lnTo>
                  <a:pt x="375" y="281"/>
                </a:lnTo>
                <a:cubicBezTo>
                  <a:pt x="374" y="250"/>
                  <a:pt x="374" y="219"/>
                  <a:pt x="374" y="187"/>
                </a:cubicBezTo>
                <a:cubicBezTo>
                  <a:pt x="374" y="84"/>
                  <a:pt x="290" y="0"/>
                  <a:pt x="187" y="0"/>
                </a:cubicBezTo>
                <a:cubicBezTo>
                  <a:pt x="84" y="0"/>
                  <a:pt x="0" y="84"/>
                  <a:pt x="0" y="187"/>
                </a:cubicBezTo>
                <a:cubicBezTo>
                  <a:pt x="0" y="604"/>
                  <a:pt x="61" y="968"/>
                  <a:pt x="179" y="1270"/>
                </a:cubicBezTo>
                <a:cubicBezTo>
                  <a:pt x="278" y="1520"/>
                  <a:pt x="417" y="1728"/>
                  <a:pt x="592" y="1887"/>
                </a:cubicBezTo>
                <a:cubicBezTo>
                  <a:pt x="648" y="1939"/>
                  <a:pt x="704" y="1981"/>
                  <a:pt x="758" y="2017"/>
                </a:cubicBezTo>
                <a:cubicBezTo>
                  <a:pt x="704" y="2053"/>
                  <a:pt x="648" y="2096"/>
                  <a:pt x="592" y="2147"/>
                </a:cubicBezTo>
                <a:cubicBezTo>
                  <a:pt x="417" y="2307"/>
                  <a:pt x="278" y="2515"/>
                  <a:pt x="179" y="2765"/>
                </a:cubicBezTo>
                <a:cubicBezTo>
                  <a:pt x="61" y="3066"/>
                  <a:pt x="0" y="3431"/>
                  <a:pt x="0" y="3848"/>
                </a:cubicBezTo>
                <a:cubicBezTo>
                  <a:pt x="0" y="3951"/>
                  <a:pt x="84" y="4035"/>
                  <a:pt x="187" y="4035"/>
                </a:cubicBezTo>
                <a:cubicBezTo>
                  <a:pt x="290" y="4035"/>
                  <a:pt x="374" y="3951"/>
                  <a:pt x="374" y="3848"/>
                </a:cubicBezTo>
                <a:cubicBezTo>
                  <a:pt x="374" y="3816"/>
                  <a:pt x="374" y="3785"/>
                  <a:pt x="375" y="3754"/>
                </a:cubicBezTo>
                <a:lnTo>
                  <a:pt x="2122" y="3754"/>
                </a:lnTo>
                <a:cubicBezTo>
                  <a:pt x="2123" y="3785"/>
                  <a:pt x="2123" y="3816"/>
                  <a:pt x="2123" y="3848"/>
                </a:cubicBezTo>
                <a:cubicBezTo>
                  <a:pt x="2123" y="3951"/>
                  <a:pt x="2207" y="4035"/>
                  <a:pt x="2310" y="4035"/>
                </a:cubicBezTo>
                <a:cubicBezTo>
                  <a:pt x="2413" y="4035"/>
                  <a:pt x="2496" y="3951"/>
                  <a:pt x="2496" y="3848"/>
                </a:cubicBezTo>
                <a:cubicBezTo>
                  <a:pt x="2496" y="3431"/>
                  <a:pt x="2436" y="3066"/>
                  <a:pt x="2318" y="2765"/>
                </a:cubicBezTo>
                <a:cubicBezTo>
                  <a:pt x="2219" y="2515"/>
                  <a:pt x="2080" y="2307"/>
                  <a:pt x="1905" y="2147"/>
                </a:cubicBezTo>
                <a:close/>
                <a:moveTo>
                  <a:pt x="607" y="2729"/>
                </a:moveTo>
                <a:lnTo>
                  <a:pt x="1889" y="2729"/>
                </a:lnTo>
                <a:cubicBezTo>
                  <a:pt x="1928" y="2801"/>
                  <a:pt x="1965" y="2883"/>
                  <a:pt x="1997" y="2976"/>
                </a:cubicBezTo>
                <a:lnTo>
                  <a:pt x="500" y="2976"/>
                </a:lnTo>
                <a:cubicBezTo>
                  <a:pt x="531" y="2883"/>
                  <a:pt x="568" y="2801"/>
                  <a:pt x="607" y="2729"/>
                </a:cubicBezTo>
                <a:close/>
                <a:moveTo>
                  <a:pt x="1890" y="1306"/>
                </a:moveTo>
                <a:lnTo>
                  <a:pt x="607" y="1306"/>
                </a:lnTo>
                <a:cubicBezTo>
                  <a:pt x="568" y="1234"/>
                  <a:pt x="531" y="1152"/>
                  <a:pt x="500" y="1059"/>
                </a:cubicBezTo>
                <a:lnTo>
                  <a:pt x="1997" y="1059"/>
                </a:lnTo>
                <a:cubicBezTo>
                  <a:pt x="1965" y="1152"/>
                  <a:pt x="1929" y="1234"/>
                  <a:pt x="1890" y="1306"/>
                </a:cubicBezTo>
                <a:close/>
                <a:moveTo>
                  <a:pt x="1695" y="1572"/>
                </a:moveTo>
                <a:cubicBezTo>
                  <a:pt x="1506" y="1766"/>
                  <a:pt x="1312" y="1817"/>
                  <a:pt x="1248" y="1829"/>
                </a:cubicBezTo>
                <a:cubicBezTo>
                  <a:pt x="1185" y="1817"/>
                  <a:pt x="991" y="1766"/>
                  <a:pt x="802" y="1572"/>
                </a:cubicBezTo>
                <a:lnTo>
                  <a:pt x="1695" y="1572"/>
                </a:lnTo>
                <a:close/>
                <a:moveTo>
                  <a:pt x="1249" y="2206"/>
                </a:moveTo>
                <a:cubicBezTo>
                  <a:pt x="1309" y="2218"/>
                  <a:pt x="1503" y="2268"/>
                  <a:pt x="1694" y="2463"/>
                </a:cubicBezTo>
                <a:lnTo>
                  <a:pt x="802" y="2463"/>
                </a:lnTo>
                <a:cubicBezTo>
                  <a:pt x="991" y="2269"/>
                  <a:pt x="1186" y="2218"/>
                  <a:pt x="1249" y="2206"/>
                </a:cubicBezTo>
                <a:close/>
                <a:moveTo>
                  <a:pt x="2105" y="547"/>
                </a:moveTo>
                <a:cubicBezTo>
                  <a:pt x="2096" y="635"/>
                  <a:pt x="2084" y="716"/>
                  <a:pt x="2068" y="793"/>
                </a:cubicBezTo>
                <a:lnTo>
                  <a:pt x="428" y="793"/>
                </a:lnTo>
                <a:cubicBezTo>
                  <a:pt x="413" y="716"/>
                  <a:pt x="401" y="635"/>
                  <a:pt x="392" y="547"/>
                </a:cubicBezTo>
                <a:lnTo>
                  <a:pt x="2105" y="547"/>
                </a:lnTo>
                <a:close/>
                <a:moveTo>
                  <a:pt x="392" y="3488"/>
                </a:moveTo>
                <a:cubicBezTo>
                  <a:pt x="401" y="3400"/>
                  <a:pt x="413" y="3318"/>
                  <a:pt x="428" y="3242"/>
                </a:cubicBezTo>
                <a:lnTo>
                  <a:pt x="2068" y="3242"/>
                </a:lnTo>
                <a:cubicBezTo>
                  <a:pt x="2083" y="3318"/>
                  <a:pt x="2096" y="3400"/>
                  <a:pt x="2105" y="3488"/>
                </a:cubicBezTo>
                <a:lnTo>
                  <a:pt x="392" y="3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half-full-bottle_71497">
            <a:extLst>
              <a:ext uri="{FF2B5EF4-FFF2-40B4-BE49-F238E27FC236}">
                <a16:creationId xmlns:a16="http://schemas.microsoft.com/office/drawing/2014/main" id="{26DCDF3B-071D-4AA2-891D-7E9738C99FDD}"/>
              </a:ext>
            </a:extLst>
          </p:cNvPr>
          <p:cNvSpPr>
            <a:spLocks noChangeAspect="1"/>
          </p:cNvSpPr>
          <p:nvPr/>
        </p:nvSpPr>
        <p:spPr bwMode="auto">
          <a:xfrm>
            <a:off x="5890853" y="3123731"/>
            <a:ext cx="410292" cy="609684"/>
          </a:xfrm>
          <a:custGeom>
            <a:avLst/>
            <a:gdLst>
              <a:gd name="connsiteX0" fmla="*/ 100350 w 407586"/>
              <a:gd name="connsiteY0" fmla="*/ 379713 h 605663"/>
              <a:gd name="connsiteX1" fmla="*/ 307237 w 407586"/>
              <a:gd name="connsiteY1" fmla="*/ 379713 h 605663"/>
              <a:gd name="connsiteX2" fmla="*/ 307605 w 407586"/>
              <a:gd name="connsiteY2" fmla="*/ 380541 h 605663"/>
              <a:gd name="connsiteX3" fmla="*/ 324754 w 407586"/>
              <a:gd name="connsiteY3" fmla="*/ 412566 h 605663"/>
              <a:gd name="connsiteX4" fmla="*/ 336739 w 407586"/>
              <a:gd name="connsiteY4" fmla="*/ 460142 h 605663"/>
              <a:gd name="connsiteX5" fmla="*/ 336739 w 407586"/>
              <a:gd name="connsiteY5" fmla="*/ 486369 h 605663"/>
              <a:gd name="connsiteX6" fmla="*/ 322910 w 407586"/>
              <a:gd name="connsiteY6" fmla="*/ 518578 h 605663"/>
              <a:gd name="connsiteX7" fmla="*/ 310463 w 407586"/>
              <a:gd name="connsiteY7" fmla="*/ 530909 h 605663"/>
              <a:gd name="connsiteX8" fmla="*/ 289719 w 407586"/>
              <a:gd name="connsiteY8" fmla="*/ 539191 h 605663"/>
              <a:gd name="connsiteX9" fmla="*/ 117868 w 407586"/>
              <a:gd name="connsiteY9" fmla="*/ 539191 h 605663"/>
              <a:gd name="connsiteX10" fmla="*/ 97216 w 407586"/>
              <a:gd name="connsiteY10" fmla="*/ 530909 h 605663"/>
              <a:gd name="connsiteX11" fmla="*/ 84677 w 407586"/>
              <a:gd name="connsiteY11" fmla="*/ 518578 h 605663"/>
              <a:gd name="connsiteX12" fmla="*/ 70848 w 407586"/>
              <a:gd name="connsiteY12" fmla="*/ 486369 h 605663"/>
              <a:gd name="connsiteX13" fmla="*/ 70848 w 407586"/>
              <a:gd name="connsiteY13" fmla="*/ 460142 h 605663"/>
              <a:gd name="connsiteX14" fmla="*/ 82833 w 407586"/>
              <a:gd name="connsiteY14" fmla="*/ 412566 h 605663"/>
              <a:gd name="connsiteX15" fmla="*/ 99982 w 407586"/>
              <a:gd name="connsiteY15" fmla="*/ 380541 h 605663"/>
              <a:gd name="connsiteX16" fmla="*/ 100350 w 407586"/>
              <a:gd name="connsiteY16" fmla="*/ 379713 h 605663"/>
              <a:gd name="connsiteX17" fmla="*/ 137798 w 407586"/>
              <a:gd name="connsiteY17" fmla="*/ 111836 h 605663"/>
              <a:gd name="connsiteX18" fmla="*/ 127013 w 407586"/>
              <a:gd name="connsiteY18" fmla="*/ 200108 h 605663"/>
              <a:gd name="connsiteX19" fmla="*/ 78531 w 407586"/>
              <a:gd name="connsiteY19" fmla="*/ 360912 h 605663"/>
              <a:gd name="connsiteX20" fmla="*/ 54935 w 407586"/>
              <a:gd name="connsiteY20" fmla="*/ 408132 h 605663"/>
              <a:gd name="connsiteX21" fmla="*/ 40556 w 407586"/>
              <a:gd name="connsiteY21" fmla="*/ 469067 h 605663"/>
              <a:gd name="connsiteX22" fmla="*/ 40556 w 407586"/>
              <a:gd name="connsiteY22" fmla="*/ 507634 h 605663"/>
              <a:gd name="connsiteX23" fmla="*/ 82679 w 407586"/>
              <a:gd name="connsiteY23" fmla="*/ 559272 h 605663"/>
              <a:gd name="connsiteX24" fmla="*/ 96597 w 407586"/>
              <a:gd name="connsiteY24" fmla="*/ 565255 h 605663"/>
              <a:gd name="connsiteX25" fmla="*/ 307026 w 407586"/>
              <a:gd name="connsiteY25" fmla="*/ 565255 h 605663"/>
              <a:gd name="connsiteX26" fmla="*/ 321036 w 407586"/>
              <a:gd name="connsiteY26" fmla="*/ 559272 h 605663"/>
              <a:gd name="connsiteX27" fmla="*/ 367030 w 407586"/>
              <a:gd name="connsiteY27" fmla="*/ 507634 h 605663"/>
              <a:gd name="connsiteX28" fmla="*/ 367030 w 407586"/>
              <a:gd name="connsiteY28" fmla="*/ 469067 h 605663"/>
              <a:gd name="connsiteX29" fmla="*/ 352651 w 407586"/>
              <a:gd name="connsiteY29" fmla="*/ 408132 h 605663"/>
              <a:gd name="connsiteX30" fmla="*/ 329055 w 407586"/>
              <a:gd name="connsiteY30" fmla="*/ 360912 h 605663"/>
              <a:gd name="connsiteX31" fmla="*/ 280573 w 407586"/>
              <a:gd name="connsiteY31" fmla="*/ 200108 h 605663"/>
              <a:gd name="connsiteX32" fmla="*/ 269788 w 407586"/>
              <a:gd name="connsiteY32" fmla="*/ 111836 h 605663"/>
              <a:gd name="connsiteX33" fmla="*/ 119824 w 407586"/>
              <a:gd name="connsiteY33" fmla="*/ 40408 h 605663"/>
              <a:gd name="connsiteX34" fmla="*/ 107657 w 407586"/>
              <a:gd name="connsiteY34" fmla="*/ 52558 h 605663"/>
              <a:gd name="connsiteX35" fmla="*/ 107657 w 407586"/>
              <a:gd name="connsiteY35" fmla="*/ 59369 h 605663"/>
              <a:gd name="connsiteX36" fmla="*/ 119363 w 407586"/>
              <a:gd name="connsiteY36" fmla="*/ 71335 h 605663"/>
              <a:gd name="connsiteX37" fmla="*/ 287762 w 407586"/>
              <a:gd name="connsiteY37" fmla="*/ 71427 h 605663"/>
              <a:gd name="connsiteX38" fmla="*/ 299929 w 407586"/>
              <a:gd name="connsiteY38" fmla="*/ 59369 h 605663"/>
              <a:gd name="connsiteX39" fmla="*/ 299929 w 407586"/>
              <a:gd name="connsiteY39" fmla="*/ 52558 h 605663"/>
              <a:gd name="connsiteX40" fmla="*/ 287762 w 407586"/>
              <a:gd name="connsiteY40" fmla="*/ 40408 h 605663"/>
              <a:gd name="connsiteX41" fmla="*/ 119824 w 407586"/>
              <a:gd name="connsiteY41" fmla="*/ 0 h 605663"/>
              <a:gd name="connsiteX42" fmla="*/ 287762 w 407586"/>
              <a:gd name="connsiteY42" fmla="*/ 0 h 605663"/>
              <a:gd name="connsiteX43" fmla="*/ 340392 w 407586"/>
              <a:gd name="connsiteY43" fmla="*/ 52558 h 605663"/>
              <a:gd name="connsiteX44" fmla="*/ 340392 w 407586"/>
              <a:gd name="connsiteY44" fmla="*/ 59369 h 605663"/>
              <a:gd name="connsiteX45" fmla="*/ 310068 w 407586"/>
              <a:gd name="connsiteY45" fmla="*/ 106957 h 605663"/>
              <a:gd name="connsiteX46" fmla="*/ 320760 w 407586"/>
              <a:gd name="connsiteY46" fmla="*/ 195229 h 605663"/>
              <a:gd name="connsiteX47" fmla="*/ 365279 w 407586"/>
              <a:gd name="connsiteY47" fmla="*/ 342779 h 605663"/>
              <a:gd name="connsiteX48" fmla="*/ 388875 w 407586"/>
              <a:gd name="connsiteY48" fmla="*/ 389999 h 605663"/>
              <a:gd name="connsiteX49" fmla="*/ 407586 w 407586"/>
              <a:gd name="connsiteY49" fmla="*/ 469067 h 605663"/>
              <a:gd name="connsiteX50" fmla="*/ 407586 w 407586"/>
              <a:gd name="connsiteY50" fmla="*/ 507634 h 605663"/>
              <a:gd name="connsiteX51" fmla="*/ 382976 w 407586"/>
              <a:gd name="connsiteY51" fmla="*/ 569029 h 605663"/>
              <a:gd name="connsiteX52" fmla="*/ 365740 w 407586"/>
              <a:gd name="connsiteY52" fmla="*/ 587162 h 605663"/>
              <a:gd name="connsiteX53" fmla="*/ 322419 w 407586"/>
              <a:gd name="connsiteY53" fmla="*/ 605663 h 605663"/>
              <a:gd name="connsiteX54" fmla="*/ 85167 w 407586"/>
              <a:gd name="connsiteY54" fmla="*/ 605663 h 605663"/>
              <a:gd name="connsiteX55" fmla="*/ 41938 w 407586"/>
              <a:gd name="connsiteY55" fmla="*/ 587162 h 605663"/>
              <a:gd name="connsiteX56" fmla="*/ 24610 w 407586"/>
              <a:gd name="connsiteY56" fmla="*/ 569029 h 605663"/>
              <a:gd name="connsiteX57" fmla="*/ 0 w 407586"/>
              <a:gd name="connsiteY57" fmla="*/ 507634 h 605663"/>
              <a:gd name="connsiteX58" fmla="*/ 0 w 407586"/>
              <a:gd name="connsiteY58" fmla="*/ 469067 h 605663"/>
              <a:gd name="connsiteX59" fmla="*/ 18711 w 407586"/>
              <a:gd name="connsiteY59" fmla="*/ 389999 h 605663"/>
              <a:gd name="connsiteX60" fmla="*/ 42307 w 407586"/>
              <a:gd name="connsiteY60" fmla="*/ 342779 h 605663"/>
              <a:gd name="connsiteX61" fmla="*/ 86826 w 407586"/>
              <a:gd name="connsiteY61" fmla="*/ 195229 h 605663"/>
              <a:gd name="connsiteX62" fmla="*/ 97518 w 407586"/>
              <a:gd name="connsiteY62" fmla="*/ 106957 h 605663"/>
              <a:gd name="connsiteX63" fmla="*/ 67194 w 407586"/>
              <a:gd name="connsiteY63" fmla="*/ 59369 h 605663"/>
              <a:gd name="connsiteX64" fmla="*/ 67194 w 407586"/>
              <a:gd name="connsiteY64" fmla="*/ 52558 h 605663"/>
              <a:gd name="connsiteX65" fmla="*/ 119824 w 407586"/>
              <a:gd name="connsiteY65" fmla="*/ 0 h 60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07586" h="605663">
                <a:moveTo>
                  <a:pt x="100350" y="379713"/>
                </a:moveTo>
                <a:lnTo>
                  <a:pt x="307237" y="379713"/>
                </a:lnTo>
                <a:cubicBezTo>
                  <a:pt x="307329" y="379989"/>
                  <a:pt x="307513" y="380265"/>
                  <a:pt x="307605" y="380541"/>
                </a:cubicBezTo>
                <a:lnTo>
                  <a:pt x="324754" y="412566"/>
                </a:lnTo>
                <a:cubicBezTo>
                  <a:pt x="332590" y="427382"/>
                  <a:pt x="336739" y="443670"/>
                  <a:pt x="336739" y="460142"/>
                </a:cubicBezTo>
                <a:lnTo>
                  <a:pt x="336739" y="486369"/>
                </a:lnTo>
                <a:cubicBezTo>
                  <a:pt x="336739" y="498332"/>
                  <a:pt x="331760" y="509836"/>
                  <a:pt x="322910" y="518578"/>
                </a:cubicBezTo>
                <a:lnTo>
                  <a:pt x="310463" y="530909"/>
                </a:lnTo>
                <a:cubicBezTo>
                  <a:pt x="305024" y="536246"/>
                  <a:pt x="297556" y="539191"/>
                  <a:pt x="289719" y="539191"/>
                </a:cubicBezTo>
                <a:lnTo>
                  <a:pt x="117868" y="539191"/>
                </a:lnTo>
                <a:cubicBezTo>
                  <a:pt x="110031" y="539191"/>
                  <a:pt x="102563" y="536246"/>
                  <a:pt x="97216" y="530909"/>
                </a:cubicBezTo>
                <a:lnTo>
                  <a:pt x="84677" y="518578"/>
                </a:lnTo>
                <a:cubicBezTo>
                  <a:pt x="75827" y="509836"/>
                  <a:pt x="70848" y="498332"/>
                  <a:pt x="70848" y="486369"/>
                </a:cubicBezTo>
                <a:lnTo>
                  <a:pt x="70848" y="460142"/>
                </a:lnTo>
                <a:cubicBezTo>
                  <a:pt x="70848" y="443670"/>
                  <a:pt x="74997" y="427382"/>
                  <a:pt x="82833" y="412566"/>
                </a:cubicBezTo>
                <a:lnTo>
                  <a:pt x="99982" y="380541"/>
                </a:lnTo>
                <a:cubicBezTo>
                  <a:pt x="100074" y="380265"/>
                  <a:pt x="100258" y="379989"/>
                  <a:pt x="100350" y="379713"/>
                </a:cubicBezTo>
                <a:close/>
                <a:moveTo>
                  <a:pt x="137798" y="111836"/>
                </a:moveTo>
                <a:lnTo>
                  <a:pt x="127013" y="200108"/>
                </a:lnTo>
                <a:cubicBezTo>
                  <a:pt x="120193" y="256256"/>
                  <a:pt x="103878" y="310287"/>
                  <a:pt x="78531" y="360912"/>
                </a:cubicBezTo>
                <a:lnTo>
                  <a:pt x="54935" y="408132"/>
                </a:lnTo>
                <a:cubicBezTo>
                  <a:pt x="45533" y="426910"/>
                  <a:pt x="40556" y="447988"/>
                  <a:pt x="40556" y="469067"/>
                </a:cubicBezTo>
                <a:lnTo>
                  <a:pt x="40556" y="507634"/>
                </a:lnTo>
                <a:cubicBezTo>
                  <a:pt x="40556" y="520152"/>
                  <a:pt x="82679" y="559272"/>
                  <a:pt x="82679" y="559272"/>
                </a:cubicBezTo>
                <a:cubicBezTo>
                  <a:pt x="86273" y="563046"/>
                  <a:pt x="91343" y="565255"/>
                  <a:pt x="96597" y="565255"/>
                </a:cubicBezTo>
                <a:lnTo>
                  <a:pt x="307026" y="565255"/>
                </a:lnTo>
                <a:cubicBezTo>
                  <a:pt x="312280" y="565255"/>
                  <a:pt x="316981" y="562586"/>
                  <a:pt x="321036" y="559272"/>
                </a:cubicBezTo>
                <a:cubicBezTo>
                  <a:pt x="335784" y="547398"/>
                  <a:pt x="367030" y="524387"/>
                  <a:pt x="367030" y="507634"/>
                </a:cubicBezTo>
                <a:lnTo>
                  <a:pt x="367030" y="469067"/>
                </a:lnTo>
                <a:cubicBezTo>
                  <a:pt x="367030" y="447988"/>
                  <a:pt x="362053" y="426910"/>
                  <a:pt x="352651" y="408132"/>
                </a:cubicBezTo>
                <a:lnTo>
                  <a:pt x="329055" y="360912"/>
                </a:lnTo>
                <a:cubicBezTo>
                  <a:pt x="303708" y="310287"/>
                  <a:pt x="287393" y="256256"/>
                  <a:pt x="280573" y="200108"/>
                </a:cubicBezTo>
                <a:lnTo>
                  <a:pt x="269788" y="111836"/>
                </a:lnTo>
                <a:close/>
                <a:moveTo>
                  <a:pt x="119824" y="40408"/>
                </a:moveTo>
                <a:cubicBezTo>
                  <a:pt x="113095" y="40408"/>
                  <a:pt x="107657" y="45839"/>
                  <a:pt x="107657" y="52558"/>
                </a:cubicBezTo>
                <a:lnTo>
                  <a:pt x="107657" y="59369"/>
                </a:lnTo>
                <a:cubicBezTo>
                  <a:pt x="107657" y="65813"/>
                  <a:pt x="112911" y="71059"/>
                  <a:pt x="119363" y="71335"/>
                </a:cubicBezTo>
                <a:lnTo>
                  <a:pt x="287762" y="71427"/>
                </a:lnTo>
                <a:cubicBezTo>
                  <a:pt x="294491" y="71427"/>
                  <a:pt x="299929" y="65997"/>
                  <a:pt x="299929" y="59369"/>
                </a:cubicBezTo>
                <a:lnTo>
                  <a:pt x="299929" y="52558"/>
                </a:lnTo>
                <a:cubicBezTo>
                  <a:pt x="299929" y="45839"/>
                  <a:pt x="294491" y="40408"/>
                  <a:pt x="287762" y="40408"/>
                </a:cubicBezTo>
                <a:close/>
                <a:moveTo>
                  <a:pt x="119824" y="0"/>
                </a:moveTo>
                <a:lnTo>
                  <a:pt x="287762" y="0"/>
                </a:lnTo>
                <a:cubicBezTo>
                  <a:pt x="316796" y="0"/>
                  <a:pt x="340392" y="23564"/>
                  <a:pt x="340392" y="52558"/>
                </a:cubicBezTo>
                <a:lnTo>
                  <a:pt x="340392" y="59369"/>
                </a:lnTo>
                <a:cubicBezTo>
                  <a:pt x="340392" y="80356"/>
                  <a:pt x="327949" y="98581"/>
                  <a:pt x="310068" y="106957"/>
                </a:cubicBezTo>
                <a:lnTo>
                  <a:pt x="320760" y="195229"/>
                </a:lnTo>
                <a:cubicBezTo>
                  <a:pt x="327027" y="246775"/>
                  <a:pt x="342051" y="296388"/>
                  <a:pt x="365279" y="342779"/>
                </a:cubicBezTo>
                <a:lnTo>
                  <a:pt x="388875" y="389999"/>
                </a:lnTo>
                <a:cubicBezTo>
                  <a:pt x="401134" y="414392"/>
                  <a:pt x="407586" y="441729"/>
                  <a:pt x="407586" y="469067"/>
                </a:cubicBezTo>
                <a:lnTo>
                  <a:pt x="407586" y="507634"/>
                </a:lnTo>
                <a:cubicBezTo>
                  <a:pt x="407586" y="530554"/>
                  <a:pt x="398830" y="552369"/>
                  <a:pt x="382976" y="569029"/>
                </a:cubicBezTo>
                <a:lnTo>
                  <a:pt x="365740" y="587162"/>
                </a:lnTo>
                <a:cubicBezTo>
                  <a:pt x="354403" y="598944"/>
                  <a:pt x="338641" y="605663"/>
                  <a:pt x="322419" y="605663"/>
                </a:cubicBezTo>
                <a:lnTo>
                  <a:pt x="85167" y="605663"/>
                </a:lnTo>
                <a:cubicBezTo>
                  <a:pt x="68945" y="605663"/>
                  <a:pt x="53183" y="598944"/>
                  <a:pt x="41938" y="587162"/>
                </a:cubicBezTo>
                <a:lnTo>
                  <a:pt x="24610" y="569029"/>
                </a:lnTo>
                <a:cubicBezTo>
                  <a:pt x="8756" y="552369"/>
                  <a:pt x="0" y="530554"/>
                  <a:pt x="0" y="507634"/>
                </a:cubicBezTo>
                <a:lnTo>
                  <a:pt x="0" y="469067"/>
                </a:lnTo>
                <a:cubicBezTo>
                  <a:pt x="0" y="441729"/>
                  <a:pt x="6452" y="414392"/>
                  <a:pt x="18711" y="389999"/>
                </a:cubicBezTo>
                <a:lnTo>
                  <a:pt x="42307" y="342779"/>
                </a:lnTo>
                <a:cubicBezTo>
                  <a:pt x="65535" y="296388"/>
                  <a:pt x="80559" y="246775"/>
                  <a:pt x="86826" y="195229"/>
                </a:cubicBezTo>
                <a:lnTo>
                  <a:pt x="97518" y="106957"/>
                </a:lnTo>
                <a:cubicBezTo>
                  <a:pt x="79637" y="98581"/>
                  <a:pt x="67194" y="80356"/>
                  <a:pt x="67194" y="59369"/>
                </a:cubicBezTo>
                <a:lnTo>
                  <a:pt x="67194" y="52558"/>
                </a:lnTo>
                <a:cubicBezTo>
                  <a:pt x="67194" y="23564"/>
                  <a:pt x="90790" y="0"/>
                  <a:pt x="1198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history-symbol-of-antique-building_43577">
            <a:extLst>
              <a:ext uri="{FF2B5EF4-FFF2-40B4-BE49-F238E27FC236}">
                <a16:creationId xmlns:a16="http://schemas.microsoft.com/office/drawing/2014/main" id="{B4B6B952-A396-4DC8-AAC1-62DC45802081}"/>
              </a:ext>
            </a:extLst>
          </p:cNvPr>
          <p:cNvSpPr>
            <a:spLocks noChangeAspect="1"/>
          </p:cNvSpPr>
          <p:nvPr/>
        </p:nvSpPr>
        <p:spPr bwMode="auto">
          <a:xfrm>
            <a:off x="3635878" y="1493101"/>
            <a:ext cx="609685" cy="594934"/>
          </a:xfrm>
          <a:custGeom>
            <a:avLst/>
            <a:gdLst>
              <a:gd name="connsiteX0" fmla="*/ 30717 w 578333"/>
              <a:gd name="connsiteY0" fmla="*/ 488422 h 564341"/>
              <a:gd name="connsiteX1" fmla="*/ 54939 w 578333"/>
              <a:gd name="connsiteY1" fmla="*/ 488422 h 564341"/>
              <a:gd name="connsiteX2" fmla="*/ 528058 w 578333"/>
              <a:gd name="connsiteY2" fmla="*/ 488422 h 564341"/>
              <a:gd name="connsiteX3" fmla="*/ 547435 w 578333"/>
              <a:gd name="connsiteY3" fmla="*/ 488422 h 564341"/>
              <a:gd name="connsiteX4" fmla="*/ 547435 w 578333"/>
              <a:gd name="connsiteY4" fmla="*/ 507806 h 564341"/>
              <a:gd name="connsiteX5" fmla="*/ 547435 w 578333"/>
              <a:gd name="connsiteY5" fmla="*/ 527189 h 564341"/>
              <a:gd name="connsiteX6" fmla="*/ 570041 w 578333"/>
              <a:gd name="connsiteY6" fmla="*/ 527189 h 564341"/>
              <a:gd name="connsiteX7" fmla="*/ 570041 w 578333"/>
              <a:gd name="connsiteY7" fmla="*/ 564341 h 564341"/>
              <a:gd name="connsiteX8" fmla="*/ 12955 w 578333"/>
              <a:gd name="connsiteY8" fmla="*/ 564341 h 564341"/>
              <a:gd name="connsiteX9" fmla="*/ 12955 w 578333"/>
              <a:gd name="connsiteY9" fmla="*/ 527189 h 564341"/>
              <a:gd name="connsiteX10" fmla="*/ 30717 w 578333"/>
              <a:gd name="connsiteY10" fmla="*/ 527189 h 564341"/>
              <a:gd name="connsiteX11" fmla="*/ 25911 w 578333"/>
              <a:gd name="connsiteY11" fmla="*/ 180599 h 564341"/>
              <a:gd name="connsiteX12" fmla="*/ 547499 w 578333"/>
              <a:gd name="connsiteY12" fmla="*/ 180599 h 564341"/>
              <a:gd name="connsiteX13" fmla="*/ 547499 w 578333"/>
              <a:gd name="connsiteY13" fmla="*/ 212840 h 564341"/>
              <a:gd name="connsiteX14" fmla="*/ 499055 w 578333"/>
              <a:gd name="connsiteY14" fmla="*/ 212840 h 564341"/>
              <a:gd name="connsiteX15" fmla="*/ 499055 w 578333"/>
              <a:gd name="connsiteY15" fmla="*/ 478834 h 564341"/>
              <a:gd name="connsiteX16" fmla="*/ 447380 w 578333"/>
              <a:gd name="connsiteY16" fmla="*/ 478834 h 564341"/>
              <a:gd name="connsiteX17" fmla="*/ 447380 w 578333"/>
              <a:gd name="connsiteY17" fmla="*/ 212840 h 564341"/>
              <a:gd name="connsiteX18" fmla="*/ 381172 w 578333"/>
              <a:gd name="connsiteY18" fmla="*/ 212840 h 564341"/>
              <a:gd name="connsiteX19" fmla="*/ 381172 w 578333"/>
              <a:gd name="connsiteY19" fmla="*/ 478834 h 564341"/>
              <a:gd name="connsiteX20" fmla="*/ 331113 w 578333"/>
              <a:gd name="connsiteY20" fmla="*/ 478834 h 564341"/>
              <a:gd name="connsiteX21" fmla="*/ 331113 w 578333"/>
              <a:gd name="connsiteY21" fmla="*/ 212840 h 564341"/>
              <a:gd name="connsiteX22" fmla="*/ 245527 w 578333"/>
              <a:gd name="connsiteY22" fmla="*/ 212840 h 564341"/>
              <a:gd name="connsiteX23" fmla="*/ 245527 w 578333"/>
              <a:gd name="connsiteY23" fmla="*/ 478834 h 564341"/>
              <a:gd name="connsiteX24" fmla="*/ 193853 w 578333"/>
              <a:gd name="connsiteY24" fmla="*/ 478834 h 564341"/>
              <a:gd name="connsiteX25" fmla="*/ 193853 w 578333"/>
              <a:gd name="connsiteY25" fmla="*/ 212840 h 564341"/>
              <a:gd name="connsiteX26" fmla="*/ 127645 w 578333"/>
              <a:gd name="connsiteY26" fmla="*/ 212840 h 564341"/>
              <a:gd name="connsiteX27" fmla="*/ 127645 w 578333"/>
              <a:gd name="connsiteY27" fmla="*/ 478834 h 564341"/>
              <a:gd name="connsiteX28" fmla="*/ 77586 w 578333"/>
              <a:gd name="connsiteY28" fmla="*/ 478834 h 564341"/>
              <a:gd name="connsiteX29" fmla="*/ 77586 w 578333"/>
              <a:gd name="connsiteY29" fmla="*/ 212840 h 564341"/>
              <a:gd name="connsiteX30" fmla="*/ 25911 w 578333"/>
              <a:gd name="connsiteY30" fmla="*/ 212840 h 564341"/>
              <a:gd name="connsiteX31" fmla="*/ 290782 w 578333"/>
              <a:gd name="connsiteY31" fmla="*/ 0 h 564341"/>
              <a:gd name="connsiteX32" fmla="*/ 578333 w 578333"/>
              <a:gd name="connsiteY32" fmla="*/ 164535 h 564341"/>
              <a:gd name="connsiteX33" fmla="*/ 0 w 578333"/>
              <a:gd name="connsiteY33" fmla="*/ 164535 h 56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8333" h="564341">
                <a:moveTo>
                  <a:pt x="30717" y="488422"/>
                </a:moveTo>
                <a:lnTo>
                  <a:pt x="54939" y="488422"/>
                </a:lnTo>
                <a:lnTo>
                  <a:pt x="528058" y="488422"/>
                </a:lnTo>
                <a:lnTo>
                  <a:pt x="547435" y="488422"/>
                </a:lnTo>
                <a:lnTo>
                  <a:pt x="547435" y="507806"/>
                </a:lnTo>
                <a:lnTo>
                  <a:pt x="547435" y="527189"/>
                </a:lnTo>
                <a:lnTo>
                  <a:pt x="570041" y="527189"/>
                </a:lnTo>
                <a:lnTo>
                  <a:pt x="570041" y="564341"/>
                </a:lnTo>
                <a:lnTo>
                  <a:pt x="12955" y="564341"/>
                </a:lnTo>
                <a:lnTo>
                  <a:pt x="12955" y="527189"/>
                </a:lnTo>
                <a:lnTo>
                  <a:pt x="30717" y="527189"/>
                </a:lnTo>
                <a:close/>
                <a:moveTo>
                  <a:pt x="25911" y="180599"/>
                </a:moveTo>
                <a:lnTo>
                  <a:pt x="547499" y="180599"/>
                </a:lnTo>
                <a:lnTo>
                  <a:pt x="547499" y="212840"/>
                </a:lnTo>
                <a:lnTo>
                  <a:pt x="499055" y="212840"/>
                </a:lnTo>
                <a:lnTo>
                  <a:pt x="499055" y="478834"/>
                </a:lnTo>
                <a:lnTo>
                  <a:pt x="447380" y="478834"/>
                </a:lnTo>
                <a:lnTo>
                  <a:pt x="447380" y="212840"/>
                </a:lnTo>
                <a:lnTo>
                  <a:pt x="381172" y="212840"/>
                </a:lnTo>
                <a:lnTo>
                  <a:pt x="381172" y="478834"/>
                </a:lnTo>
                <a:lnTo>
                  <a:pt x="331113" y="478834"/>
                </a:lnTo>
                <a:lnTo>
                  <a:pt x="331113" y="212840"/>
                </a:lnTo>
                <a:lnTo>
                  <a:pt x="245527" y="212840"/>
                </a:lnTo>
                <a:lnTo>
                  <a:pt x="245527" y="478834"/>
                </a:lnTo>
                <a:lnTo>
                  <a:pt x="193853" y="478834"/>
                </a:lnTo>
                <a:lnTo>
                  <a:pt x="193853" y="212840"/>
                </a:lnTo>
                <a:lnTo>
                  <a:pt x="127645" y="212840"/>
                </a:lnTo>
                <a:lnTo>
                  <a:pt x="127645" y="478834"/>
                </a:lnTo>
                <a:lnTo>
                  <a:pt x="77586" y="478834"/>
                </a:lnTo>
                <a:lnTo>
                  <a:pt x="77586" y="212840"/>
                </a:lnTo>
                <a:lnTo>
                  <a:pt x="25911" y="212840"/>
                </a:lnTo>
                <a:close/>
                <a:moveTo>
                  <a:pt x="290782" y="0"/>
                </a:moveTo>
                <a:lnTo>
                  <a:pt x="578333" y="164535"/>
                </a:lnTo>
                <a:lnTo>
                  <a:pt x="0" y="164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history-symbol-of-antique-building_43577">
            <a:extLst>
              <a:ext uri="{FF2B5EF4-FFF2-40B4-BE49-F238E27FC236}">
                <a16:creationId xmlns:a16="http://schemas.microsoft.com/office/drawing/2014/main" id="{1E29475F-56C2-4B12-924B-A6CF6C855D8C}"/>
              </a:ext>
            </a:extLst>
          </p:cNvPr>
          <p:cNvSpPr>
            <a:spLocks noChangeAspect="1"/>
          </p:cNvSpPr>
          <p:nvPr/>
        </p:nvSpPr>
        <p:spPr bwMode="auto">
          <a:xfrm>
            <a:off x="3669469" y="3123731"/>
            <a:ext cx="542505" cy="609684"/>
          </a:xfrm>
          <a:custGeom>
            <a:avLst/>
            <a:gdLst>
              <a:gd name="connsiteX0" fmla="*/ 270011 w 540120"/>
              <a:gd name="connsiteY0" fmla="*/ 432024 h 607004"/>
              <a:gd name="connsiteX1" fmla="*/ 198589 w 540120"/>
              <a:gd name="connsiteY1" fmla="*/ 461672 h 607004"/>
              <a:gd name="connsiteX2" fmla="*/ 210913 w 540120"/>
              <a:gd name="connsiteY2" fmla="*/ 504690 h 607004"/>
              <a:gd name="connsiteX3" fmla="*/ 270011 w 540120"/>
              <a:gd name="connsiteY3" fmla="*/ 581135 h 607004"/>
              <a:gd name="connsiteX4" fmla="*/ 329207 w 540120"/>
              <a:gd name="connsiteY4" fmla="*/ 504690 h 607004"/>
              <a:gd name="connsiteX5" fmla="*/ 341531 w 540120"/>
              <a:gd name="connsiteY5" fmla="*/ 461672 h 607004"/>
              <a:gd name="connsiteX6" fmla="*/ 270011 w 540120"/>
              <a:gd name="connsiteY6" fmla="*/ 432024 h 607004"/>
              <a:gd name="connsiteX7" fmla="*/ 353952 w 540120"/>
              <a:gd name="connsiteY7" fmla="*/ 385808 h 607004"/>
              <a:gd name="connsiteX8" fmla="*/ 326975 w 540120"/>
              <a:gd name="connsiteY8" fmla="*/ 401989 h 607004"/>
              <a:gd name="connsiteX9" fmla="*/ 299512 w 540120"/>
              <a:gd name="connsiteY9" fmla="*/ 417200 h 607004"/>
              <a:gd name="connsiteX10" fmla="*/ 346771 w 540120"/>
              <a:gd name="connsiteY10" fmla="*/ 436190 h 607004"/>
              <a:gd name="connsiteX11" fmla="*/ 353952 w 540120"/>
              <a:gd name="connsiteY11" fmla="*/ 385808 h 607004"/>
              <a:gd name="connsiteX12" fmla="*/ 186168 w 540120"/>
              <a:gd name="connsiteY12" fmla="*/ 385808 h 607004"/>
              <a:gd name="connsiteX13" fmla="*/ 193349 w 540120"/>
              <a:gd name="connsiteY13" fmla="*/ 436190 h 607004"/>
              <a:gd name="connsiteX14" fmla="*/ 240608 w 540120"/>
              <a:gd name="connsiteY14" fmla="*/ 417200 h 607004"/>
              <a:gd name="connsiteX15" fmla="*/ 213145 w 540120"/>
              <a:gd name="connsiteY15" fmla="*/ 401989 h 607004"/>
              <a:gd name="connsiteX16" fmla="*/ 186168 w 540120"/>
              <a:gd name="connsiteY16" fmla="*/ 385808 h 607004"/>
              <a:gd name="connsiteX17" fmla="*/ 443037 w 540120"/>
              <a:gd name="connsiteY17" fmla="*/ 320797 h 607004"/>
              <a:gd name="connsiteX18" fmla="*/ 381512 w 540120"/>
              <a:gd name="connsiteY18" fmla="*/ 367787 h 607004"/>
              <a:gd name="connsiteX19" fmla="*/ 371517 w 540120"/>
              <a:gd name="connsiteY19" fmla="*/ 444329 h 607004"/>
              <a:gd name="connsiteX20" fmla="*/ 409363 w 540120"/>
              <a:gd name="connsiteY20" fmla="*/ 454115 h 607004"/>
              <a:gd name="connsiteX21" fmla="*/ 438184 w 540120"/>
              <a:gd name="connsiteY21" fmla="*/ 438031 h 607004"/>
              <a:gd name="connsiteX22" fmla="*/ 469917 w 540120"/>
              <a:gd name="connsiteY22" fmla="*/ 459734 h 607004"/>
              <a:gd name="connsiteX23" fmla="*/ 510869 w 540120"/>
              <a:gd name="connsiteY23" fmla="*/ 442294 h 607004"/>
              <a:gd name="connsiteX24" fmla="*/ 474187 w 540120"/>
              <a:gd name="connsiteY24" fmla="*/ 352963 h 607004"/>
              <a:gd name="connsiteX25" fmla="*/ 443037 w 540120"/>
              <a:gd name="connsiteY25" fmla="*/ 320797 h 607004"/>
              <a:gd name="connsiteX26" fmla="*/ 97084 w 540120"/>
              <a:gd name="connsiteY26" fmla="*/ 320797 h 607004"/>
              <a:gd name="connsiteX27" fmla="*/ 78160 w 540120"/>
              <a:gd name="connsiteY27" fmla="*/ 339593 h 607004"/>
              <a:gd name="connsiteX28" fmla="*/ 82139 w 540120"/>
              <a:gd name="connsiteY28" fmla="*/ 355482 h 607004"/>
              <a:gd name="connsiteX29" fmla="*/ 48078 w 540120"/>
              <a:gd name="connsiteY29" fmla="*/ 389393 h 607004"/>
              <a:gd name="connsiteX30" fmla="*/ 39829 w 540120"/>
              <a:gd name="connsiteY30" fmla="*/ 388424 h 607004"/>
              <a:gd name="connsiteX31" fmla="*/ 29251 w 540120"/>
              <a:gd name="connsiteY31" fmla="*/ 442294 h 607004"/>
              <a:gd name="connsiteX32" fmla="*/ 125128 w 540120"/>
              <a:gd name="connsiteY32" fmla="*/ 455277 h 607004"/>
              <a:gd name="connsiteX33" fmla="*/ 168506 w 540120"/>
              <a:gd name="connsiteY33" fmla="*/ 444329 h 607004"/>
              <a:gd name="connsiteX34" fmla="*/ 158608 w 540120"/>
              <a:gd name="connsiteY34" fmla="*/ 367787 h 607004"/>
              <a:gd name="connsiteX35" fmla="*/ 97084 w 540120"/>
              <a:gd name="connsiteY35" fmla="*/ 320797 h 607004"/>
              <a:gd name="connsiteX36" fmla="*/ 270011 w 540120"/>
              <a:gd name="connsiteY36" fmla="*/ 275742 h 607004"/>
              <a:gd name="connsiteX37" fmla="*/ 242245 w 540120"/>
              <a:gd name="connsiteY37" fmla="*/ 303453 h 607004"/>
              <a:gd name="connsiteX38" fmla="*/ 270011 w 540120"/>
              <a:gd name="connsiteY38" fmla="*/ 331261 h 607004"/>
              <a:gd name="connsiteX39" fmla="*/ 297874 w 540120"/>
              <a:gd name="connsiteY39" fmla="*/ 303453 h 607004"/>
              <a:gd name="connsiteX40" fmla="*/ 270011 w 540120"/>
              <a:gd name="connsiteY40" fmla="*/ 275742 h 607004"/>
              <a:gd name="connsiteX41" fmla="*/ 383356 w 540120"/>
              <a:gd name="connsiteY41" fmla="*/ 272159 h 607004"/>
              <a:gd name="connsiteX42" fmla="*/ 383938 w 540120"/>
              <a:gd name="connsiteY42" fmla="*/ 303454 h 607004"/>
              <a:gd name="connsiteX43" fmla="*/ 383356 w 540120"/>
              <a:gd name="connsiteY43" fmla="*/ 334845 h 607004"/>
              <a:gd name="connsiteX44" fmla="*/ 423531 w 540120"/>
              <a:gd name="connsiteY44" fmla="*/ 303454 h 607004"/>
              <a:gd name="connsiteX45" fmla="*/ 383356 w 540120"/>
              <a:gd name="connsiteY45" fmla="*/ 272159 h 607004"/>
              <a:gd name="connsiteX46" fmla="*/ 156764 w 540120"/>
              <a:gd name="connsiteY46" fmla="*/ 272159 h 607004"/>
              <a:gd name="connsiteX47" fmla="*/ 116589 w 540120"/>
              <a:gd name="connsiteY47" fmla="*/ 303454 h 607004"/>
              <a:gd name="connsiteX48" fmla="*/ 156764 w 540120"/>
              <a:gd name="connsiteY48" fmla="*/ 334845 h 607004"/>
              <a:gd name="connsiteX49" fmla="*/ 156182 w 540120"/>
              <a:gd name="connsiteY49" fmla="*/ 303454 h 607004"/>
              <a:gd name="connsiteX50" fmla="*/ 156764 w 540120"/>
              <a:gd name="connsiteY50" fmla="*/ 272159 h 607004"/>
              <a:gd name="connsiteX51" fmla="*/ 270011 w 540120"/>
              <a:gd name="connsiteY51" fmla="*/ 249872 h 607004"/>
              <a:gd name="connsiteX52" fmla="*/ 323795 w 540120"/>
              <a:gd name="connsiteY52" fmla="*/ 303453 h 607004"/>
              <a:gd name="connsiteX53" fmla="*/ 270011 w 540120"/>
              <a:gd name="connsiteY53" fmla="*/ 357131 h 607004"/>
              <a:gd name="connsiteX54" fmla="*/ 216324 w 540120"/>
              <a:gd name="connsiteY54" fmla="*/ 303453 h 607004"/>
              <a:gd name="connsiteX55" fmla="*/ 270011 w 540120"/>
              <a:gd name="connsiteY55" fmla="*/ 249872 h 607004"/>
              <a:gd name="connsiteX56" fmla="*/ 270011 w 540120"/>
              <a:gd name="connsiteY56" fmla="*/ 203756 h 607004"/>
              <a:gd name="connsiteX57" fmla="*/ 226052 w 540120"/>
              <a:gd name="connsiteY57" fmla="*/ 227396 h 607004"/>
              <a:gd name="connsiteX58" fmla="*/ 183547 w 540120"/>
              <a:gd name="connsiteY58" fmla="*/ 253653 h 607004"/>
              <a:gd name="connsiteX59" fmla="*/ 181995 w 540120"/>
              <a:gd name="connsiteY59" fmla="*/ 303454 h 607004"/>
              <a:gd name="connsiteX60" fmla="*/ 183547 w 540120"/>
              <a:gd name="connsiteY60" fmla="*/ 353351 h 607004"/>
              <a:gd name="connsiteX61" fmla="*/ 226052 w 540120"/>
              <a:gd name="connsiteY61" fmla="*/ 379608 h 607004"/>
              <a:gd name="connsiteX62" fmla="*/ 270011 w 540120"/>
              <a:gd name="connsiteY62" fmla="*/ 403248 h 607004"/>
              <a:gd name="connsiteX63" fmla="*/ 314068 w 540120"/>
              <a:gd name="connsiteY63" fmla="*/ 379608 h 607004"/>
              <a:gd name="connsiteX64" fmla="*/ 356573 w 540120"/>
              <a:gd name="connsiteY64" fmla="*/ 353351 h 607004"/>
              <a:gd name="connsiteX65" fmla="*/ 358028 w 540120"/>
              <a:gd name="connsiteY65" fmla="*/ 303454 h 607004"/>
              <a:gd name="connsiteX66" fmla="*/ 356573 w 540120"/>
              <a:gd name="connsiteY66" fmla="*/ 253653 h 607004"/>
              <a:gd name="connsiteX67" fmla="*/ 314068 w 540120"/>
              <a:gd name="connsiteY67" fmla="*/ 227396 h 607004"/>
              <a:gd name="connsiteX68" fmla="*/ 270011 w 540120"/>
              <a:gd name="connsiteY68" fmla="*/ 203756 h 607004"/>
              <a:gd name="connsiteX69" fmla="*/ 346771 w 540120"/>
              <a:gd name="connsiteY69" fmla="*/ 170814 h 607004"/>
              <a:gd name="connsiteX70" fmla="*/ 299512 w 540120"/>
              <a:gd name="connsiteY70" fmla="*/ 189804 h 607004"/>
              <a:gd name="connsiteX71" fmla="*/ 326975 w 540120"/>
              <a:gd name="connsiteY71" fmla="*/ 205015 h 607004"/>
              <a:gd name="connsiteX72" fmla="*/ 353952 w 540120"/>
              <a:gd name="connsiteY72" fmla="*/ 221196 h 607004"/>
              <a:gd name="connsiteX73" fmla="*/ 346771 w 540120"/>
              <a:gd name="connsiteY73" fmla="*/ 170814 h 607004"/>
              <a:gd name="connsiteX74" fmla="*/ 193349 w 540120"/>
              <a:gd name="connsiteY74" fmla="*/ 170814 h 607004"/>
              <a:gd name="connsiteX75" fmla="*/ 186168 w 540120"/>
              <a:gd name="connsiteY75" fmla="*/ 221196 h 607004"/>
              <a:gd name="connsiteX76" fmla="*/ 213145 w 540120"/>
              <a:gd name="connsiteY76" fmla="*/ 205015 h 607004"/>
              <a:gd name="connsiteX77" fmla="*/ 240608 w 540120"/>
              <a:gd name="connsiteY77" fmla="*/ 189804 h 607004"/>
              <a:gd name="connsiteX78" fmla="*/ 193349 w 540120"/>
              <a:gd name="connsiteY78" fmla="*/ 170814 h 607004"/>
              <a:gd name="connsiteX79" fmla="*/ 477814 w 540120"/>
              <a:gd name="connsiteY79" fmla="*/ 147972 h 607004"/>
              <a:gd name="connsiteX80" fmla="*/ 414992 w 540120"/>
              <a:gd name="connsiteY80" fmla="*/ 151727 h 607004"/>
              <a:gd name="connsiteX81" fmla="*/ 371517 w 540120"/>
              <a:gd name="connsiteY81" fmla="*/ 162578 h 607004"/>
              <a:gd name="connsiteX82" fmla="*/ 381512 w 540120"/>
              <a:gd name="connsiteY82" fmla="*/ 239217 h 607004"/>
              <a:gd name="connsiteX83" fmla="*/ 443037 w 540120"/>
              <a:gd name="connsiteY83" fmla="*/ 286207 h 607004"/>
              <a:gd name="connsiteX84" fmla="*/ 474187 w 540120"/>
              <a:gd name="connsiteY84" fmla="*/ 254041 h 607004"/>
              <a:gd name="connsiteX85" fmla="*/ 510869 w 540120"/>
              <a:gd name="connsiteY85" fmla="*/ 164710 h 607004"/>
              <a:gd name="connsiteX86" fmla="*/ 477814 w 540120"/>
              <a:gd name="connsiteY86" fmla="*/ 147972 h 607004"/>
              <a:gd name="connsiteX87" fmla="*/ 79810 w 540120"/>
              <a:gd name="connsiteY87" fmla="*/ 146882 h 607004"/>
              <a:gd name="connsiteX88" fmla="*/ 29251 w 540120"/>
              <a:gd name="connsiteY88" fmla="*/ 164710 h 607004"/>
              <a:gd name="connsiteX89" fmla="*/ 65933 w 540120"/>
              <a:gd name="connsiteY89" fmla="*/ 254041 h 607004"/>
              <a:gd name="connsiteX90" fmla="*/ 97084 w 540120"/>
              <a:gd name="connsiteY90" fmla="*/ 286207 h 607004"/>
              <a:gd name="connsiteX91" fmla="*/ 158608 w 540120"/>
              <a:gd name="connsiteY91" fmla="*/ 239217 h 607004"/>
              <a:gd name="connsiteX92" fmla="*/ 168506 w 540120"/>
              <a:gd name="connsiteY92" fmla="*/ 162578 h 607004"/>
              <a:gd name="connsiteX93" fmla="*/ 125128 w 540120"/>
              <a:gd name="connsiteY93" fmla="*/ 151727 h 607004"/>
              <a:gd name="connsiteX94" fmla="*/ 79810 w 540120"/>
              <a:gd name="connsiteY94" fmla="*/ 146882 h 607004"/>
              <a:gd name="connsiteX95" fmla="*/ 270011 w 540120"/>
              <a:gd name="connsiteY95" fmla="*/ 25869 h 607004"/>
              <a:gd name="connsiteX96" fmla="*/ 210913 w 540120"/>
              <a:gd name="connsiteY96" fmla="*/ 102217 h 607004"/>
              <a:gd name="connsiteX97" fmla="*/ 198589 w 540120"/>
              <a:gd name="connsiteY97" fmla="*/ 145332 h 607004"/>
              <a:gd name="connsiteX98" fmla="*/ 270011 w 540120"/>
              <a:gd name="connsiteY98" fmla="*/ 174980 h 607004"/>
              <a:gd name="connsiteX99" fmla="*/ 341531 w 540120"/>
              <a:gd name="connsiteY99" fmla="*/ 145332 h 607004"/>
              <a:gd name="connsiteX100" fmla="*/ 330759 w 540120"/>
              <a:gd name="connsiteY100" fmla="*/ 106868 h 607004"/>
              <a:gd name="connsiteX101" fmla="*/ 297474 w 540120"/>
              <a:gd name="connsiteY101" fmla="*/ 72860 h 607004"/>
              <a:gd name="connsiteX102" fmla="*/ 305043 w 540120"/>
              <a:gd name="connsiteY102" fmla="*/ 51544 h 607004"/>
              <a:gd name="connsiteX103" fmla="*/ 270011 w 540120"/>
              <a:gd name="connsiteY103" fmla="*/ 25869 h 607004"/>
              <a:gd name="connsiteX104" fmla="*/ 270011 w 540120"/>
              <a:gd name="connsiteY104" fmla="*/ 0 h 607004"/>
              <a:gd name="connsiteX105" fmla="*/ 319309 w 540120"/>
              <a:gd name="connsiteY105" fmla="*/ 27516 h 607004"/>
              <a:gd name="connsiteX106" fmla="*/ 327848 w 540120"/>
              <a:gd name="connsiteY106" fmla="*/ 39143 h 607004"/>
              <a:gd name="connsiteX107" fmla="*/ 331439 w 540120"/>
              <a:gd name="connsiteY107" fmla="*/ 38949 h 607004"/>
              <a:gd name="connsiteX108" fmla="*/ 365500 w 540120"/>
              <a:gd name="connsiteY108" fmla="*/ 72860 h 607004"/>
              <a:gd name="connsiteX109" fmla="*/ 354923 w 540120"/>
              <a:gd name="connsiteY109" fmla="*/ 97469 h 607004"/>
              <a:gd name="connsiteX110" fmla="*/ 366180 w 540120"/>
              <a:gd name="connsiteY110" fmla="*/ 137290 h 607004"/>
              <a:gd name="connsiteX111" fmla="*/ 410139 w 540120"/>
              <a:gd name="connsiteY111" fmla="*/ 126342 h 607004"/>
              <a:gd name="connsiteX112" fmla="*/ 484764 w 540120"/>
              <a:gd name="connsiteY112" fmla="*/ 122854 h 607004"/>
              <a:gd name="connsiteX113" fmla="*/ 533285 w 540120"/>
              <a:gd name="connsiteY113" fmla="*/ 151727 h 607004"/>
              <a:gd name="connsiteX114" fmla="*/ 534061 w 540120"/>
              <a:gd name="connsiteY114" fmla="*/ 208116 h 607004"/>
              <a:gd name="connsiteX115" fmla="*/ 493789 w 540120"/>
              <a:gd name="connsiteY115" fmla="*/ 270899 h 607004"/>
              <a:gd name="connsiteX116" fmla="*/ 462348 w 540120"/>
              <a:gd name="connsiteY116" fmla="*/ 303454 h 607004"/>
              <a:gd name="connsiteX117" fmla="*/ 493789 w 540120"/>
              <a:gd name="connsiteY117" fmla="*/ 336008 h 607004"/>
              <a:gd name="connsiteX118" fmla="*/ 534061 w 540120"/>
              <a:gd name="connsiteY118" fmla="*/ 398791 h 607004"/>
              <a:gd name="connsiteX119" fmla="*/ 533285 w 540120"/>
              <a:gd name="connsiteY119" fmla="*/ 455277 h 607004"/>
              <a:gd name="connsiteX120" fmla="*/ 484764 w 540120"/>
              <a:gd name="connsiteY120" fmla="*/ 484053 h 607004"/>
              <a:gd name="connsiteX121" fmla="*/ 469335 w 540120"/>
              <a:gd name="connsiteY121" fmla="*/ 485700 h 607004"/>
              <a:gd name="connsiteX122" fmla="*/ 438184 w 540120"/>
              <a:gd name="connsiteY122" fmla="*/ 505950 h 607004"/>
              <a:gd name="connsiteX123" fmla="*/ 405093 w 540120"/>
              <a:gd name="connsiteY123" fmla="*/ 479596 h 607004"/>
              <a:gd name="connsiteX124" fmla="*/ 366180 w 540120"/>
              <a:gd name="connsiteY124" fmla="*/ 469714 h 607004"/>
              <a:gd name="connsiteX125" fmla="*/ 353661 w 540120"/>
              <a:gd name="connsiteY125" fmla="*/ 513216 h 607004"/>
              <a:gd name="connsiteX126" fmla="*/ 319309 w 540120"/>
              <a:gd name="connsiteY126" fmla="*/ 579391 h 607004"/>
              <a:gd name="connsiteX127" fmla="*/ 270011 w 540120"/>
              <a:gd name="connsiteY127" fmla="*/ 607004 h 607004"/>
              <a:gd name="connsiteX128" fmla="*/ 220714 w 540120"/>
              <a:gd name="connsiteY128" fmla="*/ 579391 h 607004"/>
              <a:gd name="connsiteX129" fmla="*/ 186459 w 540120"/>
              <a:gd name="connsiteY129" fmla="*/ 513216 h 607004"/>
              <a:gd name="connsiteX130" fmla="*/ 173940 w 540120"/>
              <a:gd name="connsiteY130" fmla="*/ 469714 h 607004"/>
              <a:gd name="connsiteX131" fmla="*/ 129981 w 540120"/>
              <a:gd name="connsiteY131" fmla="*/ 480662 h 607004"/>
              <a:gd name="connsiteX132" fmla="*/ 79810 w 540120"/>
              <a:gd name="connsiteY132" fmla="*/ 485894 h 607004"/>
              <a:gd name="connsiteX133" fmla="*/ 55356 w 540120"/>
              <a:gd name="connsiteY133" fmla="*/ 484053 h 607004"/>
              <a:gd name="connsiteX134" fmla="*/ 6835 w 540120"/>
              <a:gd name="connsiteY134" fmla="*/ 455277 h 607004"/>
              <a:gd name="connsiteX135" fmla="*/ 6059 w 540120"/>
              <a:gd name="connsiteY135" fmla="*/ 398791 h 607004"/>
              <a:gd name="connsiteX136" fmla="*/ 18965 w 540120"/>
              <a:gd name="connsiteY136" fmla="*/ 372922 h 607004"/>
              <a:gd name="connsiteX137" fmla="*/ 14113 w 540120"/>
              <a:gd name="connsiteY137" fmla="*/ 355482 h 607004"/>
              <a:gd name="connsiteX138" fmla="*/ 48078 w 540120"/>
              <a:gd name="connsiteY138" fmla="*/ 321572 h 607004"/>
              <a:gd name="connsiteX139" fmla="*/ 58170 w 540120"/>
              <a:gd name="connsiteY139" fmla="*/ 323025 h 607004"/>
              <a:gd name="connsiteX140" fmla="*/ 77772 w 540120"/>
              <a:gd name="connsiteY140" fmla="*/ 303454 h 607004"/>
              <a:gd name="connsiteX141" fmla="*/ 46331 w 540120"/>
              <a:gd name="connsiteY141" fmla="*/ 270899 h 607004"/>
              <a:gd name="connsiteX142" fmla="*/ 6059 w 540120"/>
              <a:gd name="connsiteY142" fmla="*/ 208116 h 607004"/>
              <a:gd name="connsiteX143" fmla="*/ 6835 w 540120"/>
              <a:gd name="connsiteY143" fmla="*/ 151727 h 607004"/>
              <a:gd name="connsiteX144" fmla="*/ 55356 w 540120"/>
              <a:gd name="connsiteY144" fmla="*/ 122854 h 607004"/>
              <a:gd name="connsiteX145" fmla="*/ 129981 w 540120"/>
              <a:gd name="connsiteY145" fmla="*/ 126342 h 607004"/>
              <a:gd name="connsiteX146" fmla="*/ 173940 w 540120"/>
              <a:gd name="connsiteY146" fmla="*/ 137290 h 607004"/>
              <a:gd name="connsiteX147" fmla="*/ 186459 w 540120"/>
              <a:gd name="connsiteY147" fmla="*/ 93788 h 607004"/>
              <a:gd name="connsiteX148" fmla="*/ 220714 w 540120"/>
              <a:gd name="connsiteY148" fmla="*/ 27516 h 607004"/>
              <a:gd name="connsiteX149" fmla="*/ 270011 w 540120"/>
              <a:gd name="connsiteY149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40120" h="607004">
                <a:moveTo>
                  <a:pt x="270011" y="432024"/>
                </a:moveTo>
                <a:cubicBezTo>
                  <a:pt x="245751" y="443651"/>
                  <a:pt x="221782" y="453630"/>
                  <a:pt x="198589" y="461672"/>
                </a:cubicBezTo>
                <a:cubicBezTo>
                  <a:pt x="202179" y="476980"/>
                  <a:pt x="206255" y="491416"/>
                  <a:pt x="210913" y="504690"/>
                </a:cubicBezTo>
                <a:cubicBezTo>
                  <a:pt x="227507" y="552553"/>
                  <a:pt x="249633" y="581135"/>
                  <a:pt x="270011" y="581135"/>
                </a:cubicBezTo>
                <a:cubicBezTo>
                  <a:pt x="290487" y="581135"/>
                  <a:pt x="312613" y="552553"/>
                  <a:pt x="329207" y="504690"/>
                </a:cubicBezTo>
                <a:cubicBezTo>
                  <a:pt x="333865" y="491416"/>
                  <a:pt x="337941" y="476980"/>
                  <a:pt x="341531" y="461672"/>
                </a:cubicBezTo>
                <a:cubicBezTo>
                  <a:pt x="318338" y="453630"/>
                  <a:pt x="294369" y="443651"/>
                  <a:pt x="270011" y="432024"/>
                </a:cubicBezTo>
                <a:close/>
                <a:moveTo>
                  <a:pt x="353952" y="385808"/>
                </a:moveTo>
                <a:cubicBezTo>
                  <a:pt x="345122" y="391331"/>
                  <a:pt x="336194" y="396660"/>
                  <a:pt x="326975" y="401989"/>
                </a:cubicBezTo>
                <a:cubicBezTo>
                  <a:pt x="317853" y="407221"/>
                  <a:pt x="308634" y="412259"/>
                  <a:pt x="299512" y="417200"/>
                </a:cubicBezTo>
                <a:cubicBezTo>
                  <a:pt x="315524" y="424273"/>
                  <a:pt x="331342" y="430668"/>
                  <a:pt x="346771" y="436190"/>
                </a:cubicBezTo>
                <a:cubicBezTo>
                  <a:pt x="349683" y="420107"/>
                  <a:pt x="352109" y="403248"/>
                  <a:pt x="353952" y="385808"/>
                </a:cubicBezTo>
                <a:close/>
                <a:moveTo>
                  <a:pt x="186168" y="385808"/>
                </a:moveTo>
                <a:cubicBezTo>
                  <a:pt x="188011" y="403248"/>
                  <a:pt x="190437" y="420107"/>
                  <a:pt x="193349" y="436190"/>
                </a:cubicBezTo>
                <a:cubicBezTo>
                  <a:pt x="208778" y="430668"/>
                  <a:pt x="224596" y="424273"/>
                  <a:pt x="240608" y="417200"/>
                </a:cubicBezTo>
                <a:cubicBezTo>
                  <a:pt x="231389" y="412259"/>
                  <a:pt x="222267" y="407221"/>
                  <a:pt x="213145" y="401989"/>
                </a:cubicBezTo>
                <a:cubicBezTo>
                  <a:pt x="203926" y="396660"/>
                  <a:pt x="194998" y="391331"/>
                  <a:pt x="186168" y="385808"/>
                </a:cubicBezTo>
                <a:close/>
                <a:moveTo>
                  <a:pt x="443037" y="320797"/>
                </a:moveTo>
                <a:cubicBezTo>
                  <a:pt x="424405" y="336783"/>
                  <a:pt x="403735" y="352576"/>
                  <a:pt x="381512" y="367787"/>
                </a:cubicBezTo>
                <a:cubicBezTo>
                  <a:pt x="379474" y="394528"/>
                  <a:pt x="376078" y="420301"/>
                  <a:pt x="371517" y="444329"/>
                </a:cubicBezTo>
                <a:cubicBezTo>
                  <a:pt x="384520" y="448301"/>
                  <a:pt x="397233" y="451595"/>
                  <a:pt x="409363" y="454115"/>
                </a:cubicBezTo>
                <a:cubicBezTo>
                  <a:pt x="415283" y="444523"/>
                  <a:pt x="426054" y="438031"/>
                  <a:pt x="438184" y="438031"/>
                </a:cubicBezTo>
                <a:cubicBezTo>
                  <a:pt x="452644" y="438031"/>
                  <a:pt x="464968" y="447042"/>
                  <a:pt x="469917" y="459734"/>
                </a:cubicBezTo>
                <a:cubicBezTo>
                  <a:pt x="490587" y="458378"/>
                  <a:pt x="505046" y="452467"/>
                  <a:pt x="510869" y="442294"/>
                </a:cubicBezTo>
                <a:cubicBezTo>
                  <a:pt x="521058" y="424661"/>
                  <a:pt x="507375" y="391234"/>
                  <a:pt x="474187" y="352963"/>
                </a:cubicBezTo>
                <a:cubicBezTo>
                  <a:pt x="464968" y="342306"/>
                  <a:pt x="454487" y="331551"/>
                  <a:pt x="443037" y="320797"/>
                </a:cubicBezTo>
                <a:close/>
                <a:moveTo>
                  <a:pt x="97084" y="320797"/>
                </a:moveTo>
                <a:cubicBezTo>
                  <a:pt x="90388" y="327094"/>
                  <a:pt x="84080" y="333295"/>
                  <a:pt x="78160" y="339593"/>
                </a:cubicBezTo>
                <a:cubicBezTo>
                  <a:pt x="80683" y="344340"/>
                  <a:pt x="82139" y="349766"/>
                  <a:pt x="82139" y="355482"/>
                </a:cubicBezTo>
                <a:cubicBezTo>
                  <a:pt x="82139" y="374182"/>
                  <a:pt x="66904" y="389393"/>
                  <a:pt x="48078" y="389393"/>
                </a:cubicBezTo>
                <a:cubicBezTo>
                  <a:pt x="45263" y="389393"/>
                  <a:pt x="42546" y="389103"/>
                  <a:pt x="39829" y="388424"/>
                </a:cubicBezTo>
                <a:cubicBezTo>
                  <a:pt x="26340" y="411290"/>
                  <a:pt x="22362" y="430377"/>
                  <a:pt x="29251" y="442294"/>
                </a:cubicBezTo>
                <a:cubicBezTo>
                  <a:pt x="39441" y="460025"/>
                  <a:pt x="75249" y="464772"/>
                  <a:pt x="125128" y="455277"/>
                </a:cubicBezTo>
                <a:cubicBezTo>
                  <a:pt x="138908" y="452564"/>
                  <a:pt x="153465" y="448980"/>
                  <a:pt x="168506" y="444329"/>
                </a:cubicBezTo>
                <a:cubicBezTo>
                  <a:pt x="164042" y="420301"/>
                  <a:pt x="160646" y="394528"/>
                  <a:pt x="158608" y="367787"/>
                </a:cubicBezTo>
                <a:cubicBezTo>
                  <a:pt x="136385" y="352576"/>
                  <a:pt x="115715" y="336783"/>
                  <a:pt x="97084" y="320797"/>
                </a:cubicBezTo>
                <a:close/>
                <a:moveTo>
                  <a:pt x="270011" y="275742"/>
                </a:moveTo>
                <a:cubicBezTo>
                  <a:pt x="254672" y="275742"/>
                  <a:pt x="242245" y="288144"/>
                  <a:pt x="242245" y="303453"/>
                </a:cubicBezTo>
                <a:cubicBezTo>
                  <a:pt x="242245" y="318762"/>
                  <a:pt x="254672" y="331261"/>
                  <a:pt x="270011" y="331261"/>
                </a:cubicBezTo>
                <a:cubicBezTo>
                  <a:pt x="285350" y="331261"/>
                  <a:pt x="297874" y="318762"/>
                  <a:pt x="297874" y="303453"/>
                </a:cubicBezTo>
                <a:cubicBezTo>
                  <a:pt x="297874" y="288144"/>
                  <a:pt x="285350" y="275742"/>
                  <a:pt x="270011" y="275742"/>
                </a:cubicBezTo>
                <a:close/>
                <a:moveTo>
                  <a:pt x="383356" y="272159"/>
                </a:moveTo>
                <a:cubicBezTo>
                  <a:pt x="383744" y="282526"/>
                  <a:pt x="383938" y="292990"/>
                  <a:pt x="383938" y="303454"/>
                </a:cubicBezTo>
                <a:cubicBezTo>
                  <a:pt x="383938" y="314014"/>
                  <a:pt x="383744" y="324478"/>
                  <a:pt x="383356" y="334845"/>
                </a:cubicBezTo>
                <a:cubicBezTo>
                  <a:pt x="397621" y="324575"/>
                  <a:pt x="411013" y="314111"/>
                  <a:pt x="423531" y="303454"/>
                </a:cubicBezTo>
                <a:cubicBezTo>
                  <a:pt x="411013" y="292893"/>
                  <a:pt x="397621" y="282429"/>
                  <a:pt x="383356" y="272159"/>
                </a:cubicBezTo>
                <a:close/>
                <a:moveTo>
                  <a:pt x="156764" y="272159"/>
                </a:moveTo>
                <a:cubicBezTo>
                  <a:pt x="142499" y="282429"/>
                  <a:pt x="129107" y="292893"/>
                  <a:pt x="116589" y="303454"/>
                </a:cubicBezTo>
                <a:cubicBezTo>
                  <a:pt x="129107" y="314111"/>
                  <a:pt x="142499" y="324575"/>
                  <a:pt x="156764" y="334845"/>
                </a:cubicBezTo>
                <a:cubicBezTo>
                  <a:pt x="156376" y="324478"/>
                  <a:pt x="156182" y="314014"/>
                  <a:pt x="156182" y="303454"/>
                </a:cubicBezTo>
                <a:cubicBezTo>
                  <a:pt x="156182" y="292990"/>
                  <a:pt x="156376" y="282526"/>
                  <a:pt x="156764" y="272159"/>
                </a:cubicBezTo>
                <a:close/>
                <a:moveTo>
                  <a:pt x="270011" y="249872"/>
                </a:moveTo>
                <a:cubicBezTo>
                  <a:pt x="299718" y="249872"/>
                  <a:pt x="323795" y="273901"/>
                  <a:pt x="323795" y="303453"/>
                </a:cubicBezTo>
                <a:cubicBezTo>
                  <a:pt x="323795" y="333102"/>
                  <a:pt x="299718" y="357131"/>
                  <a:pt x="270011" y="357131"/>
                </a:cubicBezTo>
                <a:cubicBezTo>
                  <a:pt x="240401" y="357131"/>
                  <a:pt x="216324" y="333102"/>
                  <a:pt x="216324" y="303453"/>
                </a:cubicBezTo>
                <a:cubicBezTo>
                  <a:pt x="216324" y="273901"/>
                  <a:pt x="240401" y="249872"/>
                  <a:pt x="270011" y="249872"/>
                </a:cubicBezTo>
                <a:close/>
                <a:moveTo>
                  <a:pt x="270011" y="203756"/>
                </a:moveTo>
                <a:cubicBezTo>
                  <a:pt x="255455" y="211022"/>
                  <a:pt x="240705" y="218967"/>
                  <a:pt x="226052" y="227396"/>
                </a:cubicBezTo>
                <a:cubicBezTo>
                  <a:pt x="211398" y="235826"/>
                  <a:pt x="197133" y="244642"/>
                  <a:pt x="183547" y="253653"/>
                </a:cubicBezTo>
                <a:cubicBezTo>
                  <a:pt x="182577" y="269930"/>
                  <a:pt x="181995" y="286595"/>
                  <a:pt x="181995" y="303454"/>
                </a:cubicBezTo>
                <a:cubicBezTo>
                  <a:pt x="181995" y="320409"/>
                  <a:pt x="182577" y="337074"/>
                  <a:pt x="183547" y="353351"/>
                </a:cubicBezTo>
                <a:cubicBezTo>
                  <a:pt x="197133" y="362362"/>
                  <a:pt x="211398" y="371178"/>
                  <a:pt x="226052" y="379608"/>
                </a:cubicBezTo>
                <a:cubicBezTo>
                  <a:pt x="240705" y="388037"/>
                  <a:pt x="255455" y="395982"/>
                  <a:pt x="270011" y="403248"/>
                </a:cubicBezTo>
                <a:cubicBezTo>
                  <a:pt x="284665" y="395982"/>
                  <a:pt x="299415" y="388037"/>
                  <a:pt x="314068" y="379608"/>
                </a:cubicBezTo>
                <a:cubicBezTo>
                  <a:pt x="328722" y="371178"/>
                  <a:pt x="342890" y="362362"/>
                  <a:pt x="356573" y="353351"/>
                </a:cubicBezTo>
                <a:cubicBezTo>
                  <a:pt x="357543" y="337074"/>
                  <a:pt x="358028" y="320409"/>
                  <a:pt x="358028" y="303454"/>
                </a:cubicBezTo>
                <a:cubicBezTo>
                  <a:pt x="358028" y="286595"/>
                  <a:pt x="357543" y="269930"/>
                  <a:pt x="356573" y="253653"/>
                </a:cubicBezTo>
                <a:cubicBezTo>
                  <a:pt x="342890" y="244642"/>
                  <a:pt x="328722" y="235826"/>
                  <a:pt x="314068" y="227396"/>
                </a:cubicBezTo>
                <a:cubicBezTo>
                  <a:pt x="299415" y="218967"/>
                  <a:pt x="284665" y="211022"/>
                  <a:pt x="270011" y="203756"/>
                </a:cubicBezTo>
                <a:close/>
                <a:moveTo>
                  <a:pt x="346771" y="170814"/>
                </a:moveTo>
                <a:cubicBezTo>
                  <a:pt x="331342" y="176336"/>
                  <a:pt x="315524" y="182634"/>
                  <a:pt x="299512" y="189804"/>
                </a:cubicBezTo>
                <a:cubicBezTo>
                  <a:pt x="308634" y="194648"/>
                  <a:pt x="317853" y="199783"/>
                  <a:pt x="326975" y="205015"/>
                </a:cubicBezTo>
                <a:cubicBezTo>
                  <a:pt x="336194" y="210247"/>
                  <a:pt x="345122" y="215673"/>
                  <a:pt x="353952" y="221196"/>
                </a:cubicBezTo>
                <a:cubicBezTo>
                  <a:pt x="352109" y="203756"/>
                  <a:pt x="349683" y="186897"/>
                  <a:pt x="346771" y="170814"/>
                </a:cubicBezTo>
                <a:close/>
                <a:moveTo>
                  <a:pt x="193349" y="170814"/>
                </a:moveTo>
                <a:cubicBezTo>
                  <a:pt x="190437" y="186897"/>
                  <a:pt x="188011" y="203756"/>
                  <a:pt x="186168" y="221196"/>
                </a:cubicBezTo>
                <a:cubicBezTo>
                  <a:pt x="194998" y="215673"/>
                  <a:pt x="203926" y="210247"/>
                  <a:pt x="213145" y="205015"/>
                </a:cubicBezTo>
                <a:cubicBezTo>
                  <a:pt x="222267" y="199783"/>
                  <a:pt x="231389" y="194648"/>
                  <a:pt x="240608" y="189804"/>
                </a:cubicBezTo>
                <a:cubicBezTo>
                  <a:pt x="224596" y="182634"/>
                  <a:pt x="208778" y="176336"/>
                  <a:pt x="193349" y="170814"/>
                </a:cubicBezTo>
                <a:close/>
                <a:moveTo>
                  <a:pt x="477814" y="147972"/>
                </a:moveTo>
                <a:cubicBezTo>
                  <a:pt x="461353" y="145744"/>
                  <a:pt x="439931" y="146931"/>
                  <a:pt x="414992" y="151727"/>
                </a:cubicBezTo>
                <a:cubicBezTo>
                  <a:pt x="401212" y="154343"/>
                  <a:pt x="386655" y="158024"/>
                  <a:pt x="371517" y="162578"/>
                </a:cubicBezTo>
                <a:cubicBezTo>
                  <a:pt x="376078" y="186703"/>
                  <a:pt x="379474" y="212476"/>
                  <a:pt x="381512" y="239217"/>
                </a:cubicBezTo>
                <a:cubicBezTo>
                  <a:pt x="403735" y="254428"/>
                  <a:pt x="424405" y="270221"/>
                  <a:pt x="443037" y="286207"/>
                </a:cubicBezTo>
                <a:cubicBezTo>
                  <a:pt x="454487" y="275453"/>
                  <a:pt x="464968" y="264698"/>
                  <a:pt x="474187" y="254041"/>
                </a:cubicBezTo>
                <a:cubicBezTo>
                  <a:pt x="507375" y="215770"/>
                  <a:pt x="521058" y="182343"/>
                  <a:pt x="510869" y="164710"/>
                </a:cubicBezTo>
                <a:cubicBezTo>
                  <a:pt x="505774" y="155845"/>
                  <a:pt x="494274" y="150201"/>
                  <a:pt x="477814" y="147972"/>
                </a:cubicBezTo>
                <a:close/>
                <a:moveTo>
                  <a:pt x="79810" y="146882"/>
                </a:moveTo>
                <a:cubicBezTo>
                  <a:pt x="53997" y="146882"/>
                  <a:pt x="35947" y="152986"/>
                  <a:pt x="29251" y="164710"/>
                </a:cubicBezTo>
                <a:cubicBezTo>
                  <a:pt x="18965" y="182343"/>
                  <a:pt x="32745" y="215770"/>
                  <a:pt x="65933" y="254041"/>
                </a:cubicBezTo>
                <a:cubicBezTo>
                  <a:pt x="75152" y="264698"/>
                  <a:pt x="85633" y="275453"/>
                  <a:pt x="97084" y="286207"/>
                </a:cubicBezTo>
                <a:cubicBezTo>
                  <a:pt x="115715" y="270221"/>
                  <a:pt x="136385" y="254428"/>
                  <a:pt x="158608" y="239217"/>
                </a:cubicBezTo>
                <a:cubicBezTo>
                  <a:pt x="160646" y="212476"/>
                  <a:pt x="164042" y="186703"/>
                  <a:pt x="168506" y="162578"/>
                </a:cubicBezTo>
                <a:cubicBezTo>
                  <a:pt x="153465" y="158024"/>
                  <a:pt x="138908" y="154343"/>
                  <a:pt x="125128" y="151727"/>
                </a:cubicBezTo>
                <a:cubicBezTo>
                  <a:pt x="108243" y="148529"/>
                  <a:pt x="93008" y="146882"/>
                  <a:pt x="79810" y="146882"/>
                </a:cubicBezTo>
                <a:close/>
                <a:moveTo>
                  <a:pt x="270011" y="25869"/>
                </a:moveTo>
                <a:cubicBezTo>
                  <a:pt x="249633" y="25869"/>
                  <a:pt x="227507" y="54451"/>
                  <a:pt x="210913" y="102217"/>
                </a:cubicBezTo>
                <a:cubicBezTo>
                  <a:pt x="206255" y="115588"/>
                  <a:pt x="202179" y="130024"/>
                  <a:pt x="198589" y="145332"/>
                </a:cubicBezTo>
                <a:cubicBezTo>
                  <a:pt x="221782" y="153374"/>
                  <a:pt x="245751" y="163353"/>
                  <a:pt x="270011" y="174980"/>
                </a:cubicBezTo>
                <a:cubicBezTo>
                  <a:pt x="294369" y="163353"/>
                  <a:pt x="318338" y="153374"/>
                  <a:pt x="341531" y="145332"/>
                </a:cubicBezTo>
                <a:cubicBezTo>
                  <a:pt x="338329" y="131671"/>
                  <a:pt x="334738" y="118882"/>
                  <a:pt x="330759" y="106868"/>
                </a:cubicBezTo>
                <a:cubicBezTo>
                  <a:pt x="312322" y="106480"/>
                  <a:pt x="297474" y="91365"/>
                  <a:pt x="297474" y="72860"/>
                </a:cubicBezTo>
                <a:cubicBezTo>
                  <a:pt x="297474" y="64818"/>
                  <a:pt x="300288" y="57455"/>
                  <a:pt x="305043" y="51544"/>
                </a:cubicBezTo>
                <a:cubicBezTo>
                  <a:pt x="293690" y="34977"/>
                  <a:pt x="281559" y="25869"/>
                  <a:pt x="270011" y="25869"/>
                </a:cubicBezTo>
                <a:close/>
                <a:moveTo>
                  <a:pt x="270011" y="0"/>
                </a:moveTo>
                <a:cubicBezTo>
                  <a:pt x="287770" y="0"/>
                  <a:pt x="304364" y="9301"/>
                  <a:pt x="319309" y="27516"/>
                </a:cubicBezTo>
                <a:cubicBezTo>
                  <a:pt x="322220" y="31101"/>
                  <a:pt x="325034" y="34977"/>
                  <a:pt x="327848" y="39143"/>
                </a:cubicBezTo>
                <a:cubicBezTo>
                  <a:pt x="329013" y="39046"/>
                  <a:pt x="330274" y="38949"/>
                  <a:pt x="331439" y="38949"/>
                </a:cubicBezTo>
                <a:cubicBezTo>
                  <a:pt x="350265" y="38949"/>
                  <a:pt x="365500" y="54160"/>
                  <a:pt x="365500" y="72860"/>
                </a:cubicBezTo>
                <a:cubicBezTo>
                  <a:pt x="365500" y="82549"/>
                  <a:pt x="361425" y="91269"/>
                  <a:pt x="354923" y="97469"/>
                </a:cubicBezTo>
                <a:cubicBezTo>
                  <a:pt x="359096" y="109871"/>
                  <a:pt x="362880" y="123242"/>
                  <a:pt x="366180" y="137290"/>
                </a:cubicBezTo>
                <a:cubicBezTo>
                  <a:pt x="381415" y="132737"/>
                  <a:pt x="396068" y="129055"/>
                  <a:pt x="410139" y="126342"/>
                </a:cubicBezTo>
                <a:cubicBezTo>
                  <a:pt x="439446" y="120723"/>
                  <a:pt x="464483" y="119560"/>
                  <a:pt x="484764" y="122854"/>
                </a:cubicBezTo>
                <a:cubicBezTo>
                  <a:pt x="508151" y="126730"/>
                  <a:pt x="524454" y="136418"/>
                  <a:pt x="533285" y="151727"/>
                </a:cubicBezTo>
                <a:cubicBezTo>
                  <a:pt x="542116" y="167035"/>
                  <a:pt x="542407" y="186025"/>
                  <a:pt x="534061" y="208116"/>
                </a:cubicBezTo>
                <a:cubicBezTo>
                  <a:pt x="526783" y="227300"/>
                  <a:pt x="513295" y="248421"/>
                  <a:pt x="493789" y="270899"/>
                </a:cubicBezTo>
                <a:cubicBezTo>
                  <a:pt x="484376" y="281751"/>
                  <a:pt x="473799" y="292602"/>
                  <a:pt x="462348" y="303454"/>
                </a:cubicBezTo>
                <a:cubicBezTo>
                  <a:pt x="473799" y="314402"/>
                  <a:pt x="484376" y="325253"/>
                  <a:pt x="493789" y="336008"/>
                </a:cubicBezTo>
                <a:cubicBezTo>
                  <a:pt x="513295" y="358583"/>
                  <a:pt x="526783" y="379704"/>
                  <a:pt x="534061" y="398791"/>
                </a:cubicBezTo>
                <a:cubicBezTo>
                  <a:pt x="542407" y="420979"/>
                  <a:pt x="542116" y="439969"/>
                  <a:pt x="533285" y="455277"/>
                </a:cubicBezTo>
                <a:cubicBezTo>
                  <a:pt x="524454" y="470586"/>
                  <a:pt x="508151" y="480274"/>
                  <a:pt x="484764" y="484053"/>
                </a:cubicBezTo>
                <a:cubicBezTo>
                  <a:pt x="479912" y="484925"/>
                  <a:pt x="474769" y="485409"/>
                  <a:pt x="469335" y="485700"/>
                </a:cubicBezTo>
                <a:cubicBezTo>
                  <a:pt x="463997" y="497617"/>
                  <a:pt x="452061" y="505950"/>
                  <a:pt x="438184" y="505950"/>
                </a:cubicBezTo>
                <a:cubicBezTo>
                  <a:pt x="422076" y="505950"/>
                  <a:pt x="408587" y="494711"/>
                  <a:pt x="405093" y="479596"/>
                </a:cubicBezTo>
                <a:cubicBezTo>
                  <a:pt x="392575" y="477077"/>
                  <a:pt x="379571" y="473686"/>
                  <a:pt x="366180" y="469714"/>
                </a:cubicBezTo>
                <a:cubicBezTo>
                  <a:pt x="362492" y="485119"/>
                  <a:pt x="358319" y="499652"/>
                  <a:pt x="353661" y="513216"/>
                </a:cubicBezTo>
                <a:cubicBezTo>
                  <a:pt x="343860" y="541314"/>
                  <a:pt x="332312" y="563598"/>
                  <a:pt x="319309" y="579391"/>
                </a:cubicBezTo>
                <a:cubicBezTo>
                  <a:pt x="304364" y="597703"/>
                  <a:pt x="287770" y="607004"/>
                  <a:pt x="270011" y="607004"/>
                </a:cubicBezTo>
                <a:cubicBezTo>
                  <a:pt x="252350" y="607004"/>
                  <a:pt x="235756" y="597703"/>
                  <a:pt x="220714" y="579391"/>
                </a:cubicBezTo>
                <a:cubicBezTo>
                  <a:pt x="207808" y="563598"/>
                  <a:pt x="196260" y="541314"/>
                  <a:pt x="186459" y="513216"/>
                </a:cubicBezTo>
                <a:cubicBezTo>
                  <a:pt x="181801" y="499652"/>
                  <a:pt x="177531" y="485119"/>
                  <a:pt x="173940" y="469714"/>
                </a:cubicBezTo>
                <a:cubicBezTo>
                  <a:pt x="158705" y="474267"/>
                  <a:pt x="144052" y="477949"/>
                  <a:pt x="129981" y="480662"/>
                </a:cubicBezTo>
                <a:cubicBezTo>
                  <a:pt x="111543" y="484150"/>
                  <a:pt x="94755" y="485894"/>
                  <a:pt x="79810" y="485894"/>
                </a:cubicBezTo>
                <a:cubicBezTo>
                  <a:pt x="71076" y="485894"/>
                  <a:pt x="62828" y="485313"/>
                  <a:pt x="55356" y="484053"/>
                </a:cubicBezTo>
                <a:cubicBezTo>
                  <a:pt x="31969" y="480274"/>
                  <a:pt x="15666" y="470586"/>
                  <a:pt x="6835" y="455277"/>
                </a:cubicBezTo>
                <a:cubicBezTo>
                  <a:pt x="-1996" y="439969"/>
                  <a:pt x="-2287" y="420979"/>
                  <a:pt x="6059" y="398791"/>
                </a:cubicBezTo>
                <a:cubicBezTo>
                  <a:pt x="9164" y="390556"/>
                  <a:pt x="13531" y="381933"/>
                  <a:pt x="18965" y="372922"/>
                </a:cubicBezTo>
                <a:cubicBezTo>
                  <a:pt x="15860" y="367787"/>
                  <a:pt x="14113" y="361877"/>
                  <a:pt x="14113" y="355482"/>
                </a:cubicBezTo>
                <a:cubicBezTo>
                  <a:pt x="14113" y="336783"/>
                  <a:pt x="29349" y="321572"/>
                  <a:pt x="48078" y="321572"/>
                </a:cubicBezTo>
                <a:cubicBezTo>
                  <a:pt x="51571" y="321572"/>
                  <a:pt x="54967" y="322056"/>
                  <a:pt x="58170" y="323025"/>
                </a:cubicBezTo>
                <a:cubicBezTo>
                  <a:pt x="64283" y="316533"/>
                  <a:pt x="70882" y="310042"/>
                  <a:pt x="77772" y="303454"/>
                </a:cubicBezTo>
                <a:cubicBezTo>
                  <a:pt x="66224" y="292602"/>
                  <a:pt x="55744" y="281751"/>
                  <a:pt x="46331" y="270899"/>
                </a:cubicBezTo>
                <a:cubicBezTo>
                  <a:pt x="26825" y="248421"/>
                  <a:pt x="13240" y="227300"/>
                  <a:pt x="6059" y="208116"/>
                </a:cubicBezTo>
                <a:cubicBezTo>
                  <a:pt x="-2287" y="186025"/>
                  <a:pt x="-1996" y="167035"/>
                  <a:pt x="6835" y="151727"/>
                </a:cubicBezTo>
                <a:cubicBezTo>
                  <a:pt x="15666" y="136418"/>
                  <a:pt x="31969" y="126730"/>
                  <a:pt x="55356" y="122854"/>
                </a:cubicBezTo>
                <a:cubicBezTo>
                  <a:pt x="75540" y="119560"/>
                  <a:pt x="100674" y="120723"/>
                  <a:pt x="129981" y="126342"/>
                </a:cubicBezTo>
                <a:cubicBezTo>
                  <a:pt x="144052" y="129055"/>
                  <a:pt x="158705" y="132737"/>
                  <a:pt x="173940" y="137290"/>
                </a:cubicBezTo>
                <a:cubicBezTo>
                  <a:pt x="177531" y="121885"/>
                  <a:pt x="181801" y="107255"/>
                  <a:pt x="186459" y="93788"/>
                </a:cubicBezTo>
                <a:cubicBezTo>
                  <a:pt x="196260" y="65690"/>
                  <a:pt x="207808" y="43406"/>
                  <a:pt x="220714" y="27516"/>
                </a:cubicBezTo>
                <a:cubicBezTo>
                  <a:pt x="235756" y="9301"/>
                  <a:pt x="252350" y="0"/>
                  <a:pt x="27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1" name="music-player_351963">
            <a:extLst>
              <a:ext uri="{FF2B5EF4-FFF2-40B4-BE49-F238E27FC236}">
                <a16:creationId xmlns:a16="http://schemas.microsoft.com/office/drawing/2014/main" id="{4804BBD1-A669-45F5-80D2-E9B039173F38}"/>
              </a:ext>
            </a:extLst>
          </p:cNvPr>
          <p:cNvSpPr>
            <a:spLocks noChangeAspect="1"/>
          </p:cNvSpPr>
          <p:nvPr/>
        </p:nvSpPr>
        <p:spPr bwMode="auto">
          <a:xfrm>
            <a:off x="8220590" y="4812649"/>
            <a:ext cx="609686" cy="608644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  <a:gd name="T38" fmla="*/ 407031 w 604011"/>
              <a:gd name="T39" fmla="*/ 407031 w 604011"/>
              <a:gd name="T40" fmla="*/ 407031 w 604011"/>
              <a:gd name="T41" fmla="*/ 407031 w 604011"/>
              <a:gd name="T42" fmla="*/ 407031 w 604011"/>
              <a:gd name="T43" fmla="*/ 407031 w 604011"/>
              <a:gd name="T44" fmla="*/ 407031 w 604011"/>
              <a:gd name="T45" fmla="*/ 407031 w 604011"/>
              <a:gd name="T46" fmla="*/ 407031 w 604011"/>
              <a:gd name="T47" fmla="*/ 407031 w 604011"/>
              <a:gd name="T48" fmla="*/ 407031 w 604011"/>
              <a:gd name="T49" fmla="*/ 407031 w 604011"/>
              <a:gd name="T50" fmla="*/ 407031 w 604011"/>
              <a:gd name="T51" fmla="*/ 407031 w 604011"/>
              <a:gd name="T52" fmla="*/ 407031 w 604011"/>
              <a:gd name="T53" fmla="*/ 407031 w 604011"/>
              <a:gd name="T54" fmla="*/ 407031 w 604011"/>
              <a:gd name="T55" fmla="*/ 407031 w 604011"/>
              <a:gd name="T56" fmla="*/ 407031 w 604011"/>
              <a:gd name="T57" fmla="*/ 407031 w 604011"/>
              <a:gd name="T58" fmla="*/ 407031 w 604011"/>
              <a:gd name="T59" fmla="*/ 407031 w 604011"/>
              <a:gd name="T60" fmla="*/ 407031 w 604011"/>
              <a:gd name="T61" fmla="*/ 407031 w 604011"/>
              <a:gd name="T62" fmla="*/ 407031 w 604011"/>
              <a:gd name="T63" fmla="*/ 407031 w 604011"/>
              <a:gd name="T64" fmla="*/ 407031 w 604011"/>
              <a:gd name="T65" fmla="*/ 407031 w 604011"/>
              <a:gd name="T66" fmla="*/ 407031 w 604011"/>
              <a:gd name="T67" fmla="*/ 407031 w 604011"/>
              <a:gd name="T68" fmla="*/ 407031 w 604011"/>
              <a:gd name="T69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71" h="6836">
                <a:moveTo>
                  <a:pt x="6665" y="84"/>
                </a:moveTo>
                <a:cubicBezTo>
                  <a:pt x="6598" y="26"/>
                  <a:pt x="6508" y="0"/>
                  <a:pt x="6420" y="12"/>
                </a:cubicBezTo>
                <a:lnTo>
                  <a:pt x="2116" y="627"/>
                </a:lnTo>
                <a:cubicBezTo>
                  <a:pt x="1965" y="649"/>
                  <a:pt x="1852" y="778"/>
                  <a:pt x="1852" y="931"/>
                </a:cubicBezTo>
                <a:lnTo>
                  <a:pt x="1852" y="2161"/>
                </a:lnTo>
                <a:lnTo>
                  <a:pt x="1852" y="4535"/>
                </a:lnTo>
                <a:cubicBezTo>
                  <a:pt x="1670" y="4429"/>
                  <a:pt x="1459" y="4368"/>
                  <a:pt x="1234" y="4368"/>
                </a:cubicBezTo>
                <a:cubicBezTo>
                  <a:pt x="553" y="4368"/>
                  <a:pt x="0" y="4922"/>
                  <a:pt x="0" y="5602"/>
                </a:cubicBezTo>
                <a:cubicBezTo>
                  <a:pt x="0" y="6282"/>
                  <a:pt x="553" y="6836"/>
                  <a:pt x="1234" y="6836"/>
                </a:cubicBezTo>
                <a:cubicBezTo>
                  <a:pt x="1914" y="6836"/>
                  <a:pt x="2467" y="6282"/>
                  <a:pt x="2467" y="5602"/>
                </a:cubicBezTo>
                <a:lnTo>
                  <a:pt x="2467" y="2427"/>
                </a:lnTo>
                <a:lnTo>
                  <a:pt x="6156" y="1900"/>
                </a:lnTo>
                <a:lnTo>
                  <a:pt x="6156" y="3921"/>
                </a:lnTo>
                <a:cubicBezTo>
                  <a:pt x="5974" y="3814"/>
                  <a:pt x="5763" y="3753"/>
                  <a:pt x="5537" y="3753"/>
                </a:cubicBezTo>
                <a:cubicBezTo>
                  <a:pt x="4857" y="3753"/>
                  <a:pt x="4303" y="4307"/>
                  <a:pt x="4303" y="4987"/>
                </a:cubicBezTo>
                <a:cubicBezTo>
                  <a:pt x="4303" y="5667"/>
                  <a:pt x="4857" y="6221"/>
                  <a:pt x="5537" y="6221"/>
                </a:cubicBezTo>
                <a:cubicBezTo>
                  <a:pt x="6217" y="6221"/>
                  <a:pt x="6771" y="5667"/>
                  <a:pt x="6771" y="4987"/>
                </a:cubicBezTo>
                <a:lnTo>
                  <a:pt x="6771" y="1546"/>
                </a:lnTo>
                <a:lnTo>
                  <a:pt x="6771" y="316"/>
                </a:lnTo>
                <a:cubicBezTo>
                  <a:pt x="6771" y="227"/>
                  <a:pt x="6732" y="143"/>
                  <a:pt x="6665" y="84"/>
                </a:cubicBezTo>
                <a:close/>
                <a:moveTo>
                  <a:pt x="1234" y="6221"/>
                </a:moveTo>
                <a:cubicBezTo>
                  <a:pt x="892" y="6221"/>
                  <a:pt x="615" y="5943"/>
                  <a:pt x="615" y="5602"/>
                </a:cubicBezTo>
                <a:cubicBezTo>
                  <a:pt x="615" y="5261"/>
                  <a:pt x="892" y="4983"/>
                  <a:pt x="1234" y="4983"/>
                </a:cubicBezTo>
                <a:cubicBezTo>
                  <a:pt x="1575" y="4983"/>
                  <a:pt x="1852" y="5261"/>
                  <a:pt x="1852" y="5602"/>
                </a:cubicBezTo>
                <a:cubicBezTo>
                  <a:pt x="1852" y="5943"/>
                  <a:pt x="1575" y="6221"/>
                  <a:pt x="1234" y="6221"/>
                </a:cubicBezTo>
                <a:close/>
                <a:moveTo>
                  <a:pt x="5537" y="5606"/>
                </a:moveTo>
                <a:cubicBezTo>
                  <a:pt x="5196" y="5606"/>
                  <a:pt x="4918" y="5328"/>
                  <a:pt x="4918" y="4987"/>
                </a:cubicBezTo>
                <a:cubicBezTo>
                  <a:pt x="4918" y="4646"/>
                  <a:pt x="5196" y="4368"/>
                  <a:pt x="5537" y="4368"/>
                </a:cubicBezTo>
                <a:cubicBezTo>
                  <a:pt x="5878" y="4368"/>
                  <a:pt x="6156" y="4646"/>
                  <a:pt x="6156" y="4987"/>
                </a:cubicBezTo>
                <a:cubicBezTo>
                  <a:pt x="6156" y="5328"/>
                  <a:pt x="5878" y="5606"/>
                  <a:pt x="5537" y="5606"/>
                </a:cubicBezTo>
                <a:close/>
                <a:moveTo>
                  <a:pt x="6156" y="1279"/>
                </a:moveTo>
                <a:lnTo>
                  <a:pt x="2467" y="1806"/>
                </a:lnTo>
                <a:lnTo>
                  <a:pt x="2467" y="1198"/>
                </a:lnTo>
                <a:lnTo>
                  <a:pt x="6156" y="671"/>
                </a:lnTo>
                <a:lnTo>
                  <a:pt x="6156" y="1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half-full-bottle_71497">
            <a:extLst>
              <a:ext uri="{FF2B5EF4-FFF2-40B4-BE49-F238E27FC236}">
                <a16:creationId xmlns:a16="http://schemas.microsoft.com/office/drawing/2014/main" id="{34137D3B-BC9D-48AE-968F-FADF5081D324}"/>
              </a:ext>
            </a:extLst>
          </p:cNvPr>
          <p:cNvSpPr>
            <a:spLocks noChangeAspect="1"/>
          </p:cNvSpPr>
          <p:nvPr/>
        </p:nvSpPr>
        <p:spPr bwMode="auto">
          <a:xfrm>
            <a:off x="5791158" y="4802163"/>
            <a:ext cx="609684" cy="588714"/>
          </a:xfrm>
          <a:custGeom>
            <a:avLst/>
            <a:gdLst>
              <a:gd name="T0" fmla="*/ 3016 w 3116"/>
              <a:gd name="T1" fmla="*/ 1347 h 3013"/>
              <a:gd name="T2" fmla="*/ 3009 w 3116"/>
              <a:gd name="T3" fmla="*/ 1347 h 3013"/>
              <a:gd name="T4" fmla="*/ 2647 w 3116"/>
              <a:gd name="T5" fmla="*/ 720 h 3013"/>
              <a:gd name="T6" fmla="*/ 2837 w 3116"/>
              <a:gd name="T7" fmla="*/ 720 h 3013"/>
              <a:gd name="T8" fmla="*/ 2937 w 3116"/>
              <a:gd name="T9" fmla="*/ 620 h 3013"/>
              <a:gd name="T10" fmla="*/ 2937 w 3116"/>
              <a:gd name="T11" fmla="*/ 478 h 3013"/>
              <a:gd name="T12" fmla="*/ 2837 w 3116"/>
              <a:gd name="T13" fmla="*/ 378 h 3013"/>
              <a:gd name="T14" fmla="*/ 1658 w 3116"/>
              <a:gd name="T15" fmla="*/ 378 h 3013"/>
              <a:gd name="T16" fmla="*/ 1658 w 3116"/>
              <a:gd name="T17" fmla="*/ 100 h 3013"/>
              <a:gd name="T18" fmla="*/ 1558 w 3116"/>
              <a:gd name="T19" fmla="*/ 0 h 3013"/>
              <a:gd name="T20" fmla="*/ 1458 w 3116"/>
              <a:gd name="T21" fmla="*/ 100 h 3013"/>
              <a:gd name="T22" fmla="*/ 1458 w 3116"/>
              <a:gd name="T23" fmla="*/ 378 h 3013"/>
              <a:gd name="T24" fmla="*/ 278 w 3116"/>
              <a:gd name="T25" fmla="*/ 378 h 3013"/>
              <a:gd name="T26" fmla="*/ 178 w 3116"/>
              <a:gd name="T27" fmla="*/ 478 h 3013"/>
              <a:gd name="T28" fmla="*/ 178 w 3116"/>
              <a:gd name="T29" fmla="*/ 620 h 3013"/>
              <a:gd name="T30" fmla="*/ 278 w 3116"/>
              <a:gd name="T31" fmla="*/ 720 h 3013"/>
              <a:gd name="T32" fmla="*/ 468 w 3116"/>
              <a:gd name="T33" fmla="*/ 720 h 3013"/>
              <a:gd name="T34" fmla="*/ 107 w 3116"/>
              <a:gd name="T35" fmla="*/ 1347 h 3013"/>
              <a:gd name="T36" fmla="*/ 100 w 3116"/>
              <a:gd name="T37" fmla="*/ 1347 h 3013"/>
              <a:gd name="T38" fmla="*/ 0 w 3116"/>
              <a:gd name="T39" fmla="*/ 1447 h 3013"/>
              <a:gd name="T40" fmla="*/ 616 w 3116"/>
              <a:gd name="T41" fmla="*/ 2062 h 3013"/>
              <a:gd name="T42" fmla="*/ 1231 w 3116"/>
              <a:gd name="T43" fmla="*/ 1447 h 3013"/>
              <a:gd name="T44" fmla="*/ 1131 w 3116"/>
              <a:gd name="T45" fmla="*/ 1347 h 3013"/>
              <a:gd name="T46" fmla="*/ 1125 w 3116"/>
              <a:gd name="T47" fmla="*/ 1347 h 3013"/>
              <a:gd name="T48" fmla="*/ 763 w 3116"/>
              <a:gd name="T49" fmla="*/ 720 h 3013"/>
              <a:gd name="T50" fmla="*/ 1458 w 3116"/>
              <a:gd name="T51" fmla="*/ 720 h 3013"/>
              <a:gd name="T52" fmla="*/ 1458 w 3116"/>
              <a:gd name="T53" fmla="*/ 2556 h 3013"/>
              <a:gd name="T54" fmla="*/ 1131 w 3116"/>
              <a:gd name="T55" fmla="*/ 2556 h 3013"/>
              <a:gd name="T56" fmla="*/ 902 w 3116"/>
              <a:gd name="T57" fmla="*/ 2785 h 3013"/>
              <a:gd name="T58" fmla="*/ 1131 w 3116"/>
              <a:gd name="T59" fmla="*/ 3013 h 3013"/>
              <a:gd name="T60" fmla="*/ 1984 w 3116"/>
              <a:gd name="T61" fmla="*/ 3013 h 3013"/>
              <a:gd name="T62" fmla="*/ 2213 w 3116"/>
              <a:gd name="T63" fmla="*/ 2785 h 3013"/>
              <a:gd name="T64" fmla="*/ 1984 w 3116"/>
              <a:gd name="T65" fmla="*/ 2556 h 3013"/>
              <a:gd name="T66" fmla="*/ 1658 w 3116"/>
              <a:gd name="T67" fmla="*/ 2556 h 3013"/>
              <a:gd name="T68" fmla="*/ 1658 w 3116"/>
              <a:gd name="T69" fmla="*/ 720 h 3013"/>
              <a:gd name="T70" fmla="*/ 2353 w 3116"/>
              <a:gd name="T71" fmla="*/ 720 h 3013"/>
              <a:gd name="T72" fmla="*/ 1991 w 3116"/>
              <a:gd name="T73" fmla="*/ 1347 h 3013"/>
              <a:gd name="T74" fmla="*/ 1984 w 3116"/>
              <a:gd name="T75" fmla="*/ 1347 h 3013"/>
              <a:gd name="T76" fmla="*/ 1884 w 3116"/>
              <a:gd name="T77" fmla="*/ 1447 h 3013"/>
              <a:gd name="T78" fmla="*/ 2500 w 3116"/>
              <a:gd name="T79" fmla="*/ 2062 h 3013"/>
              <a:gd name="T80" fmla="*/ 3116 w 3116"/>
              <a:gd name="T81" fmla="*/ 1447 h 3013"/>
              <a:gd name="T82" fmla="*/ 3016 w 3116"/>
              <a:gd name="T83" fmla="*/ 1347 h 3013"/>
              <a:gd name="T84" fmla="*/ 338 w 3116"/>
              <a:gd name="T85" fmla="*/ 1347 h 3013"/>
              <a:gd name="T86" fmla="*/ 616 w 3116"/>
              <a:gd name="T87" fmla="*/ 865 h 3013"/>
              <a:gd name="T88" fmla="*/ 894 w 3116"/>
              <a:gd name="T89" fmla="*/ 1347 h 3013"/>
              <a:gd name="T90" fmla="*/ 338 w 3116"/>
              <a:gd name="T91" fmla="*/ 1347 h 3013"/>
              <a:gd name="T92" fmla="*/ 2500 w 3116"/>
              <a:gd name="T93" fmla="*/ 865 h 3013"/>
              <a:gd name="T94" fmla="*/ 2778 w 3116"/>
              <a:gd name="T95" fmla="*/ 1347 h 3013"/>
              <a:gd name="T96" fmla="*/ 2222 w 3116"/>
              <a:gd name="T97" fmla="*/ 1347 h 3013"/>
              <a:gd name="T98" fmla="*/ 2500 w 3116"/>
              <a:gd name="T99" fmla="*/ 865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16" h="3013">
                <a:moveTo>
                  <a:pt x="3016" y="1347"/>
                </a:moveTo>
                <a:lnTo>
                  <a:pt x="3009" y="1347"/>
                </a:lnTo>
                <a:lnTo>
                  <a:pt x="2647" y="720"/>
                </a:lnTo>
                <a:lnTo>
                  <a:pt x="2837" y="720"/>
                </a:lnTo>
                <a:cubicBezTo>
                  <a:pt x="2893" y="720"/>
                  <a:pt x="2937" y="675"/>
                  <a:pt x="2937" y="620"/>
                </a:cubicBezTo>
                <a:lnTo>
                  <a:pt x="2937" y="478"/>
                </a:lnTo>
                <a:cubicBezTo>
                  <a:pt x="2937" y="423"/>
                  <a:pt x="2893" y="378"/>
                  <a:pt x="2837" y="378"/>
                </a:cubicBezTo>
                <a:lnTo>
                  <a:pt x="1658" y="378"/>
                </a:lnTo>
                <a:lnTo>
                  <a:pt x="1658" y="100"/>
                </a:lnTo>
                <a:cubicBezTo>
                  <a:pt x="1658" y="45"/>
                  <a:pt x="1613" y="0"/>
                  <a:pt x="1558" y="0"/>
                </a:cubicBezTo>
                <a:cubicBezTo>
                  <a:pt x="1503" y="0"/>
                  <a:pt x="1458" y="45"/>
                  <a:pt x="1458" y="100"/>
                </a:cubicBezTo>
                <a:lnTo>
                  <a:pt x="1458" y="378"/>
                </a:lnTo>
                <a:lnTo>
                  <a:pt x="278" y="378"/>
                </a:lnTo>
                <a:cubicBezTo>
                  <a:pt x="223" y="378"/>
                  <a:pt x="178" y="423"/>
                  <a:pt x="178" y="478"/>
                </a:cubicBezTo>
                <a:lnTo>
                  <a:pt x="178" y="620"/>
                </a:lnTo>
                <a:cubicBezTo>
                  <a:pt x="178" y="675"/>
                  <a:pt x="223" y="720"/>
                  <a:pt x="278" y="720"/>
                </a:cubicBezTo>
                <a:lnTo>
                  <a:pt x="468" y="720"/>
                </a:lnTo>
                <a:lnTo>
                  <a:pt x="107" y="1347"/>
                </a:lnTo>
                <a:lnTo>
                  <a:pt x="100" y="1347"/>
                </a:lnTo>
                <a:cubicBezTo>
                  <a:pt x="45" y="1347"/>
                  <a:pt x="0" y="1392"/>
                  <a:pt x="0" y="1447"/>
                </a:cubicBezTo>
                <a:cubicBezTo>
                  <a:pt x="0" y="1786"/>
                  <a:pt x="276" y="2062"/>
                  <a:pt x="616" y="2062"/>
                </a:cubicBezTo>
                <a:cubicBezTo>
                  <a:pt x="955" y="2062"/>
                  <a:pt x="1231" y="1786"/>
                  <a:pt x="1231" y="1447"/>
                </a:cubicBezTo>
                <a:cubicBezTo>
                  <a:pt x="1231" y="1392"/>
                  <a:pt x="1186" y="1347"/>
                  <a:pt x="1131" y="1347"/>
                </a:cubicBezTo>
                <a:lnTo>
                  <a:pt x="1125" y="1347"/>
                </a:lnTo>
                <a:lnTo>
                  <a:pt x="763" y="720"/>
                </a:lnTo>
                <a:lnTo>
                  <a:pt x="1458" y="720"/>
                </a:lnTo>
                <a:lnTo>
                  <a:pt x="1458" y="2556"/>
                </a:lnTo>
                <a:lnTo>
                  <a:pt x="1131" y="2556"/>
                </a:lnTo>
                <a:cubicBezTo>
                  <a:pt x="1005" y="2556"/>
                  <a:pt x="902" y="2658"/>
                  <a:pt x="902" y="2785"/>
                </a:cubicBezTo>
                <a:cubicBezTo>
                  <a:pt x="902" y="2911"/>
                  <a:pt x="1005" y="3013"/>
                  <a:pt x="1131" y="3013"/>
                </a:cubicBezTo>
                <a:lnTo>
                  <a:pt x="1984" y="3013"/>
                </a:lnTo>
                <a:cubicBezTo>
                  <a:pt x="2111" y="3013"/>
                  <a:pt x="2213" y="2911"/>
                  <a:pt x="2213" y="2785"/>
                </a:cubicBezTo>
                <a:cubicBezTo>
                  <a:pt x="2213" y="2658"/>
                  <a:pt x="2111" y="2556"/>
                  <a:pt x="1984" y="2556"/>
                </a:cubicBezTo>
                <a:lnTo>
                  <a:pt x="1658" y="2556"/>
                </a:lnTo>
                <a:lnTo>
                  <a:pt x="1658" y="720"/>
                </a:lnTo>
                <a:lnTo>
                  <a:pt x="2353" y="720"/>
                </a:lnTo>
                <a:lnTo>
                  <a:pt x="1991" y="1347"/>
                </a:lnTo>
                <a:lnTo>
                  <a:pt x="1984" y="1347"/>
                </a:lnTo>
                <a:cubicBezTo>
                  <a:pt x="1929" y="1347"/>
                  <a:pt x="1884" y="1392"/>
                  <a:pt x="1884" y="1447"/>
                </a:cubicBezTo>
                <a:cubicBezTo>
                  <a:pt x="1884" y="1786"/>
                  <a:pt x="2161" y="2062"/>
                  <a:pt x="2500" y="2062"/>
                </a:cubicBezTo>
                <a:cubicBezTo>
                  <a:pt x="2839" y="2062"/>
                  <a:pt x="3116" y="1786"/>
                  <a:pt x="3116" y="1447"/>
                </a:cubicBezTo>
                <a:cubicBezTo>
                  <a:pt x="3116" y="1392"/>
                  <a:pt x="3071" y="1347"/>
                  <a:pt x="3016" y="1347"/>
                </a:cubicBezTo>
                <a:close/>
                <a:moveTo>
                  <a:pt x="338" y="1347"/>
                </a:moveTo>
                <a:lnTo>
                  <a:pt x="616" y="865"/>
                </a:lnTo>
                <a:lnTo>
                  <a:pt x="894" y="1347"/>
                </a:lnTo>
                <a:lnTo>
                  <a:pt x="338" y="1347"/>
                </a:lnTo>
                <a:close/>
                <a:moveTo>
                  <a:pt x="2500" y="865"/>
                </a:moveTo>
                <a:lnTo>
                  <a:pt x="2778" y="1347"/>
                </a:lnTo>
                <a:lnTo>
                  <a:pt x="2222" y="1347"/>
                </a:lnTo>
                <a:lnTo>
                  <a:pt x="2500" y="8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graduation-hat-front-view_27483">
            <a:extLst>
              <a:ext uri="{FF2B5EF4-FFF2-40B4-BE49-F238E27FC236}">
                <a16:creationId xmlns:a16="http://schemas.microsoft.com/office/drawing/2014/main" id="{13DF31ED-16C4-4C15-A237-A9B8EBD4BD6C}"/>
              </a:ext>
            </a:extLst>
          </p:cNvPr>
          <p:cNvSpPr>
            <a:spLocks noChangeAspect="1"/>
          </p:cNvSpPr>
          <p:nvPr/>
        </p:nvSpPr>
        <p:spPr bwMode="auto">
          <a:xfrm>
            <a:off x="3583693" y="4837105"/>
            <a:ext cx="714053" cy="594934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87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j. (jz10n18)</dc:creator>
  <cp:lastModifiedBy>zhou j. (jz10n18)</cp:lastModifiedBy>
  <cp:revision>7</cp:revision>
  <dcterms:created xsi:type="dcterms:W3CDTF">2019-05-12T16:22:21Z</dcterms:created>
  <dcterms:modified xsi:type="dcterms:W3CDTF">2019-05-13T08:43:36Z</dcterms:modified>
</cp:coreProperties>
</file>