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7" r:id="rId2"/>
    <p:sldId id="258" r:id="rId3"/>
    <p:sldId id="260" r:id="rId4"/>
    <p:sldId id="265" r:id="rId5"/>
    <p:sldId id="268" r:id="rId6"/>
    <p:sldId id="270" r:id="rId7"/>
    <p:sldId id="273" r:id="rId8"/>
    <p:sldId id="269" r:id="rId9"/>
    <p:sldId id="272" r:id="rId10"/>
    <p:sldId id="275" r:id="rId11"/>
    <p:sldId id="271" r:id="rId12"/>
    <p:sldId id="276" r:id="rId13"/>
    <p:sldId id="274" r:id="rId14"/>
    <p:sldId id="277" r:id="rId15"/>
    <p:sldId id="278" r:id="rId16"/>
    <p:sldId id="262" r:id="rId17"/>
    <p:sldId id="266" r:id="rId18"/>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4" userDrawn="1">
          <p15:clr>
            <a:srgbClr val="A4A3A4"/>
          </p15:clr>
        </p15:guide>
        <p15:guide id="2" pos="3840" userDrawn="1">
          <p15:clr>
            <a:srgbClr val="A4A3A4"/>
          </p15:clr>
        </p15:guide>
        <p15:guide id="3" pos="456" userDrawn="1">
          <p15:clr>
            <a:srgbClr val="A4A3A4"/>
          </p15:clr>
        </p15:guide>
        <p15:guide id="4" pos="720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92E1"/>
    <a:srgbClr val="7BEBD8"/>
    <a:srgbClr val="002060"/>
    <a:srgbClr val="8335E5"/>
    <a:srgbClr val="6B8DE1"/>
    <a:srgbClr val="6313DC"/>
    <a:srgbClr val="1E3ADA"/>
    <a:srgbClr val="030553"/>
    <a:srgbClr val="7D4BC9"/>
    <a:srgbClr val="1628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23" autoAdjust="0"/>
    <p:restoredTop sz="94652" autoAdjust="0"/>
  </p:normalViewPr>
  <p:slideViewPr>
    <p:cSldViewPr snapToGrid="0" showGuides="1">
      <p:cViewPr varScale="1">
        <p:scale>
          <a:sx n="112" d="100"/>
          <a:sy n="112" d="100"/>
        </p:scale>
        <p:origin x="78" y="78"/>
      </p:cViewPr>
      <p:guideLst>
        <p:guide orient="horz" pos="2064"/>
        <p:guide pos="3840"/>
        <p:guide pos="456"/>
        <p:guide pos="720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9" d="100"/>
          <a:sy n="89" d="100"/>
        </p:scale>
        <p:origin x="379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3A5E5A06-49CA-4CC1-87DE-FA77A677BB6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a:p>
        </p:txBody>
      </p:sp>
      <p:sp>
        <p:nvSpPr>
          <p:cNvPr id="3" name="Segnaposto data 2">
            <a:extLst>
              <a:ext uri="{FF2B5EF4-FFF2-40B4-BE49-F238E27FC236}">
                <a16:creationId xmlns:a16="http://schemas.microsoft.com/office/drawing/2014/main" id="{0AB57FBC-7FA3-4A4B-999A-96FD7DC0D48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2863134-B124-47F9-A1F1-3A08879C58C1}" type="datetime1">
              <a:rPr lang="it-IT" smtClean="0"/>
              <a:t>10/09/2021</a:t>
            </a:fld>
            <a:endParaRPr lang="it-IT"/>
          </a:p>
        </p:txBody>
      </p:sp>
      <p:sp>
        <p:nvSpPr>
          <p:cNvPr id="4" name="Segnaposto piè di pagina 3">
            <a:extLst>
              <a:ext uri="{FF2B5EF4-FFF2-40B4-BE49-F238E27FC236}">
                <a16:creationId xmlns:a16="http://schemas.microsoft.com/office/drawing/2014/main" id="{6EE13074-6DA0-4561-A86B-2939D8B458A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a:p>
        </p:txBody>
      </p:sp>
      <p:sp>
        <p:nvSpPr>
          <p:cNvPr id="5" name="Segnaposto numero diapositiva 4">
            <a:extLst>
              <a:ext uri="{FF2B5EF4-FFF2-40B4-BE49-F238E27FC236}">
                <a16:creationId xmlns:a16="http://schemas.microsoft.com/office/drawing/2014/main" id="{F2B7A8E5-C1F9-40CC-A2A5-13CF7BD3F75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9DEC52A-C4AE-45FE-B7FF-C255388ED1F4}" type="slidenum">
              <a:rPr lang="it-IT" smtClean="0"/>
              <a:t>‹N›</a:t>
            </a:fld>
            <a:endParaRPr lang="it-IT"/>
          </a:p>
        </p:txBody>
      </p:sp>
    </p:spTree>
    <p:extLst>
      <p:ext uri="{BB962C8B-B14F-4D97-AF65-F5344CB8AC3E}">
        <p14:creationId xmlns:p14="http://schemas.microsoft.com/office/powerpoint/2010/main" val="27477634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92A385-5963-4977-9C86-CDE59C865B44}" type="datetime1">
              <a:rPr lang="it-IT" noProof="0" smtClean="0"/>
              <a:pPr/>
              <a:t>10/09/2021</a:t>
            </a:fld>
            <a:endParaRPr lang="it-IT" noProof="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dirty="0"/>
              <a:t>Modifica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DF8F48A-6110-47DA-8521-A1D1FFD22FEF}" type="slidenum">
              <a:rPr lang="it-IT" noProof="0" smtClean="0"/>
              <a:t>‹N›</a:t>
            </a:fld>
            <a:endParaRPr lang="it-IT" noProof="0"/>
          </a:p>
        </p:txBody>
      </p:sp>
    </p:spTree>
    <p:extLst>
      <p:ext uri="{BB962C8B-B14F-4D97-AF65-F5344CB8AC3E}">
        <p14:creationId xmlns:p14="http://schemas.microsoft.com/office/powerpoint/2010/main" val="3451491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a:p>
        </p:txBody>
      </p:sp>
      <p:sp>
        <p:nvSpPr>
          <p:cNvPr id="4" name="Segnaposto numero diapositiva 3"/>
          <p:cNvSpPr>
            <a:spLocks noGrp="1"/>
          </p:cNvSpPr>
          <p:nvPr>
            <p:ph type="sldNum" sz="quarter" idx="5"/>
          </p:nvPr>
        </p:nvSpPr>
        <p:spPr/>
        <p:txBody>
          <a:bodyPr rtlCol="0"/>
          <a:lstStyle/>
          <a:p>
            <a:pPr rtl="0"/>
            <a:fld id="{6DF8F48A-6110-47DA-8521-A1D1FFD22FEF}" type="slidenum">
              <a:rPr lang="it-IT" smtClean="0"/>
              <a:t>1</a:t>
            </a:fld>
            <a:endParaRPr lang="it-IT"/>
          </a:p>
        </p:txBody>
      </p:sp>
    </p:spTree>
    <p:extLst>
      <p:ext uri="{BB962C8B-B14F-4D97-AF65-F5344CB8AC3E}">
        <p14:creationId xmlns:p14="http://schemas.microsoft.com/office/powerpoint/2010/main" val="1511377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r>
              <a:rPr lang="it-IT"/>
              <a:t> </a:t>
            </a:r>
          </a:p>
        </p:txBody>
      </p:sp>
      <p:sp>
        <p:nvSpPr>
          <p:cNvPr id="4" name="Segnaposto numero diapositiva 3"/>
          <p:cNvSpPr>
            <a:spLocks noGrp="1"/>
          </p:cNvSpPr>
          <p:nvPr>
            <p:ph type="sldNum" sz="quarter" idx="10"/>
          </p:nvPr>
        </p:nvSpPr>
        <p:spPr/>
        <p:txBody>
          <a:bodyPr rtlCol="0"/>
          <a:lstStyle/>
          <a:p>
            <a:pPr rtl="0"/>
            <a:fld id="{6DF8F48A-6110-47DA-8521-A1D1FFD22FEF}" type="slidenum">
              <a:rPr lang="it-IT" smtClean="0"/>
              <a:t>2</a:t>
            </a:fld>
            <a:endParaRPr lang="it-IT"/>
          </a:p>
        </p:txBody>
      </p:sp>
    </p:spTree>
    <p:extLst>
      <p:ext uri="{BB962C8B-B14F-4D97-AF65-F5344CB8AC3E}">
        <p14:creationId xmlns:p14="http://schemas.microsoft.com/office/powerpoint/2010/main" val="2042023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a:p>
        </p:txBody>
      </p:sp>
      <p:sp>
        <p:nvSpPr>
          <p:cNvPr id="4" name="Segnaposto numero diapositiva 3"/>
          <p:cNvSpPr>
            <a:spLocks noGrp="1"/>
          </p:cNvSpPr>
          <p:nvPr>
            <p:ph type="sldNum" sz="quarter" idx="5"/>
          </p:nvPr>
        </p:nvSpPr>
        <p:spPr/>
        <p:txBody>
          <a:bodyPr rtlCol="0"/>
          <a:lstStyle/>
          <a:p>
            <a:pPr rtl="0"/>
            <a:fld id="{6DF8F48A-6110-47DA-8521-A1D1FFD22FEF}" type="slidenum">
              <a:rPr lang="it-IT" smtClean="0"/>
              <a:t>3</a:t>
            </a:fld>
            <a:endParaRPr lang="it-IT"/>
          </a:p>
        </p:txBody>
      </p:sp>
    </p:spTree>
    <p:extLst>
      <p:ext uri="{BB962C8B-B14F-4D97-AF65-F5344CB8AC3E}">
        <p14:creationId xmlns:p14="http://schemas.microsoft.com/office/powerpoint/2010/main" val="1671437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a:p>
        </p:txBody>
      </p:sp>
      <p:sp>
        <p:nvSpPr>
          <p:cNvPr id="4" name="Segnaposto numero diapositiva 3"/>
          <p:cNvSpPr>
            <a:spLocks noGrp="1"/>
          </p:cNvSpPr>
          <p:nvPr>
            <p:ph type="sldNum" sz="quarter" idx="10"/>
          </p:nvPr>
        </p:nvSpPr>
        <p:spPr/>
        <p:txBody>
          <a:bodyPr rtlCol="0"/>
          <a:lstStyle/>
          <a:p>
            <a:pPr rtl="0"/>
            <a:fld id="{6DF8F48A-6110-47DA-8521-A1D1FFD22FEF}" type="slidenum">
              <a:rPr lang="it-IT" smtClean="0"/>
              <a:t>4</a:t>
            </a:fld>
            <a:endParaRPr lang="it-IT"/>
          </a:p>
        </p:txBody>
      </p:sp>
    </p:spTree>
    <p:extLst>
      <p:ext uri="{BB962C8B-B14F-4D97-AF65-F5344CB8AC3E}">
        <p14:creationId xmlns:p14="http://schemas.microsoft.com/office/powerpoint/2010/main" val="1857885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a:p>
        </p:txBody>
      </p:sp>
      <p:sp>
        <p:nvSpPr>
          <p:cNvPr id="4" name="Segnaposto numero diapositiva 3"/>
          <p:cNvSpPr>
            <a:spLocks noGrp="1"/>
          </p:cNvSpPr>
          <p:nvPr>
            <p:ph type="sldNum" sz="quarter" idx="5"/>
          </p:nvPr>
        </p:nvSpPr>
        <p:spPr/>
        <p:txBody>
          <a:bodyPr rtlCol="0"/>
          <a:lstStyle/>
          <a:p>
            <a:pPr rtl="0"/>
            <a:fld id="{6DF8F48A-6110-47DA-8521-A1D1FFD22FEF}" type="slidenum">
              <a:rPr lang="it-IT" smtClean="0"/>
              <a:t>16</a:t>
            </a:fld>
            <a:endParaRPr lang="it-IT"/>
          </a:p>
        </p:txBody>
      </p:sp>
    </p:spTree>
    <p:extLst>
      <p:ext uri="{BB962C8B-B14F-4D97-AF65-F5344CB8AC3E}">
        <p14:creationId xmlns:p14="http://schemas.microsoft.com/office/powerpoint/2010/main" val="2560108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a:p>
        </p:txBody>
      </p:sp>
      <p:sp>
        <p:nvSpPr>
          <p:cNvPr id="4" name="Segnaposto numero diapositiva 3"/>
          <p:cNvSpPr>
            <a:spLocks noGrp="1"/>
          </p:cNvSpPr>
          <p:nvPr>
            <p:ph type="sldNum" sz="quarter" idx="5"/>
          </p:nvPr>
        </p:nvSpPr>
        <p:spPr/>
        <p:txBody>
          <a:bodyPr rtlCol="0"/>
          <a:lstStyle/>
          <a:p>
            <a:pPr rtl="0"/>
            <a:fld id="{6DF8F48A-6110-47DA-8521-A1D1FFD22FEF}" type="slidenum">
              <a:rPr lang="it-IT" smtClean="0"/>
              <a:t>17</a:t>
            </a:fld>
            <a:endParaRPr lang="it-IT"/>
          </a:p>
        </p:txBody>
      </p:sp>
    </p:spTree>
    <p:extLst>
      <p:ext uri="{BB962C8B-B14F-4D97-AF65-F5344CB8AC3E}">
        <p14:creationId xmlns:p14="http://schemas.microsoft.com/office/powerpoint/2010/main" val="3690047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B0BBB5-FEB0-47AD-A01D-A9D3462038F2}"/>
              </a:ext>
            </a:extLst>
          </p:cNvPr>
          <p:cNvSpPr>
            <a:spLocks noGrp="1"/>
          </p:cNvSpPr>
          <p:nvPr>
            <p:ph type="ctrTitle"/>
          </p:nvPr>
        </p:nvSpPr>
        <p:spPr>
          <a:xfrm>
            <a:off x="1524000" y="1122363"/>
            <a:ext cx="9144000" cy="2387600"/>
          </a:xfrm>
        </p:spPr>
        <p:txBody>
          <a:bodyPr rtlCol="0" anchor="b"/>
          <a:lstStyle>
            <a:lvl1pPr algn="ctr">
              <a:defRPr sz="6000"/>
            </a:lvl1pPr>
          </a:lstStyle>
          <a:p>
            <a:pPr rtl="0"/>
            <a:r>
              <a:rPr lang="it-IT" noProof="0"/>
              <a:t>Fare clic per modificare lo stile del titolo dello schema</a:t>
            </a:r>
            <a:endParaRPr lang="it-IT" noProof="0" dirty="0"/>
          </a:p>
        </p:txBody>
      </p:sp>
      <p:sp>
        <p:nvSpPr>
          <p:cNvPr id="3" name="Sottotitolo 2">
            <a:extLst>
              <a:ext uri="{FF2B5EF4-FFF2-40B4-BE49-F238E27FC236}">
                <a16:creationId xmlns:a16="http://schemas.microsoft.com/office/drawing/2014/main" id="{58207C41-C17D-4E84-B9CC-CA142B94C10D}"/>
              </a:ext>
            </a:extLst>
          </p:cNvPr>
          <p:cNvSpPr>
            <a:spLocks noGrp="1"/>
          </p:cNvSpPr>
          <p:nvPr>
            <p:ph type="subTitle" idx="1"/>
          </p:nvPr>
        </p:nvSpPr>
        <p:spPr>
          <a:xfrm>
            <a:off x="1524000" y="3602038"/>
            <a:ext cx="9144000" cy="1655762"/>
          </a:xfrm>
        </p:spPr>
        <p:txBody>
          <a:bodyPr rtlCol="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endParaRPr lang="it-IT" noProof="0" dirty="0"/>
          </a:p>
        </p:txBody>
      </p:sp>
      <p:sp>
        <p:nvSpPr>
          <p:cNvPr id="4" name="Segnaposto data 3">
            <a:extLst>
              <a:ext uri="{FF2B5EF4-FFF2-40B4-BE49-F238E27FC236}">
                <a16:creationId xmlns:a16="http://schemas.microsoft.com/office/drawing/2014/main" id="{7245F25D-6082-47DE-9B2C-675944DD1812}"/>
              </a:ext>
            </a:extLst>
          </p:cNvPr>
          <p:cNvSpPr>
            <a:spLocks noGrp="1"/>
          </p:cNvSpPr>
          <p:nvPr>
            <p:ph type="dt" sz="half" idx="10"/>
          </p:nvPr>
        </p:nvSpPr>
        <p:spPr/>
        <p:txBody>
          <a:bodyPr rtlCol="0"/>
          <a:lstStyle/>
          <a:p>
            <a:pPr rtl="0"/>
            <a:fld id="{F460967D-D4B9-4068-884F-8D2CEA8C87EE}" type="datetime1">
              <a:rPr lang="it-IT" noProof="0" smtClean="0"/>
              <a:t>10/09/2021</a:t>
            </a:fld>
            <a:endParaRPr lang="it-IT" noProof="0"/>
          </a:p>
        </p:txBody>
      </p:sp>
      <p:sp>
        <p:nvSpPr>
          <p:cNvPr id="5" name="Segnaposto piè di pagina 4">
            <a:extLst>
              <a:ext uri="{FF2B5EF4-FFF2-40B4-BE49-F238E27FC236}">
                <a16:creationId xmlns:a16="http://schemas.microsoft.com/office/drawing/2014/main" id="{5E24B0FF-3B25-4E5C-A0A7-4E1636362153}"/>
              </a:ext>
            </a:extLst>
          </p:cNvPr>
          <p:cNvSpPr>
            <a:spLocks noGrp="1"/>
          </p:cNvSpPr>
          <p:nvPr>
            <p:ph type="ftr" sz="quarter" idx="11"/>
          </p:nvPr>
        </p:nvSpPr>
        <p:spPr/>
        <p:txBody>
          <a:bodyPr rtlCol="0"/>
          <a:lstStyle/>
          <a:p>
            <a:pPr rtl="0"/>
            <a:endParaRPr lang="it-IT" noProof="0"/>
          </a:p>
        </p:txBody>
      </p:sp>
      <p:sp>
        <p:nvSpPr>
          <p:cNvPr id="6" name="Segnaposto numero diapositiva 5">
            <a:extLst>
              <a:ext uri="{FF2B5EF4-FFF2-40B4-BE49-F238E27FC236}">
                <a16:creationId xmlns:a16="http://schemas.microsoft.com/office/drawing/2014/main" id="{09377007-1A01-499B-ACAD-C9F9C20B76F8}"/>
              </a:ext>
            </a:extLst>
          </p:cNvPr>
          <p:cNvSpPr>
            <a:spLocks noGrp="1"/>
          </p:cNvSpPr>
          <p:nvPr>
            <p:ph type="sldNum" sz="quarter" idx="12"/>
          </p:nvPr>
        </p:nvSpPr>
        <p:spPr/>
        <p:txBody>
          <a:bodyPr rtlCol="0"/>
          <a:lstStyle/>
          <a:p>
            <a:pPr rtl="0"/>
            <a:fld id="{ED6580AB-5C3C-4B4F-8E2A-8B7A0A8CE695}" type="slidenum">
              <a:rPr lang="it-IT" noProof="0" smtClean="0"/>
              <a:t>‹N›</a:t>
            </a:fld>
            <a:endParaRPr lang="it-IT" noProof="0"/>
          </a:p>
        </p:txBody>
      </p:sp>
    </p:spTree>
    <p:extLst>
      <p:ext uri="{BB962C8B-B14F-4D97-AF65-F5344CB8AC3E}">
        <p14:creationId xmlns:p14="http://schemas.microsoft.com/office/powerpoint/2010/main" val="1169962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081C24-32F4-4208-B651-CDCBFCD0312A}"/>
              </a:ext>
            </a:extLst>
          </p:cNvPr>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testo verticale 2">
            <a:extLst>
              <a:ext uri="{FF2B5EF4-FFF2-40B4-BE49-F238E27FC236}">
                <a16:creationId xmlns:a16="http://schemas.microsoft.com/office/drawing/2014/main" id="{48B74779-B577-461F-A409-71F6A5A11A01}"/>
              </a:ext>
            </a:extLst>
          </p:cNvPr>
          <p:cNvSpPr>
            <a:spLocks noGrp="1"/>
          </p:cNvSpPr>
          <p:nvPr>
            <p:ph type="body" orient="vert" idx="1"/>
          </p:nvPr>
        </p:nvSpPr>
        <p:spPr/>
        <p:txBody>
          <a:bodyPr vert="eaVert"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4" name="Segnaposto data 3">
            <a:extLst>
              <a:ext uri="{FF2B5EF4-FFF2-40B4-BE49-F238E27FC236}">
                <a16:creationId xmlns:a16="http://schemas.microsoft.com/office/drawing/2014/main" id="{89B044BD-4FA0-432C-95D7-517D2DE8C4B6}"/>
              </a:ext>
            </a:extLst>
          </p:cNvPr>
          <p:cNvSpPr>
            <a:spLocks noGrp="1"/>
          </p:cNvSpPr>
          <p:nvPr>
            <p:ph type="dt" sz="half" idx="10"/>
          </p:nvPr>
        </p:nvSpPr>
        <p:spPr/>
        <p:txBody>
          <a:bodyPr rtlCol="0"/>
          <a:lstStyle/>
          <a:p>
            <a:pPr rtl="0"/>
            <a:fld id="{DB9C9243-4D56-40A1-98F4-818EEBB7C4FA}" type="datetime1">
              <a:rPr lang="it-IT" noProof="0" smtClean="0"/>
              <a:t>10/09/2021</a:t>
            </a:fld>
            <a:endParaRPr lang="it-IT" noProof="0"/>
          </a:p>
        </p:txBody>
      </p:sp>
      <p:sp>
        <p:nvSpPr>
          <p:cNvPr id="5" name="Segnaposto piè di pagina 4">
            <a:extLst>
              <a:ext uri="{FF2B5EF4-FFF2-40B4-BE49-F238E27FC236}">
                <a16:creationId xmlns:a16="http://schemas.microsoft.com/office/drawing/2014/main" id="{AD17F283-FE61-4C9A-9E39-74D429C582C2}"/>
              </a:ext>
            </a:extLst>
          </p:cNvPr>
          <p:cNvSpPr>
            <a:spLocks noGrp="1"/>
          </p:cNvSpPr>
          <p:nvPr>
            <p:ph type="ftr" sz="quarter" idx="11"/>
          </p:nvPr>
        </p:nvSpPr>
        <p:spPr/>
        <p:txBody>
          <a:bodyPr rtlCol="0"/>
          <a:lstStyle/>
          <a:p>
            <a:pPr rtl="0"/>
            <a:endParaRPr lang="it-IT" noProof="0"/>
          </a:p>
        </p:txBody>
      </p:sp>
      <p:sp>
        <p:nvSpPr>
          <p:cNvPr id="6" name="Segnaposto numero diapositiva 5">
            <a:extLst>
              <a:ext uri="{FF2B5EF4-FFF2-40B4-BE49-F238E27FC236}">
                <a16:creationId xmlns:a16="http://schemas.microsoft.com/office/drawing/2014/main" id="{69F9B807-6FE9-4E47-846B-BCB39B7AE2D5}"/>
              </a:ext>
            </a:extLst>
          </p:cNvPr>
          <p:cNvSpPr>
            <a:spLocks noGrp="1"/>
          </p:cNvSpPr>
          <p:nvPr>
            <p:ph type="sldNum" sz="quarter" idx="12"/>
          </p:nvPr>
        </p:nvSpPr>
        <p:spPr/>
        <p:txBody>
          <a:bodyPr rtlCol="0"/>
          <a:lstStyle/>
          <a:p>
            <a:pPr rtl="0"/>
            <a:fld id="{ED6580AB-5C3C-4B4F-8E2A-8B7A0A8CE695}" type="slidenum">
              <a:rPr lang="it-IT" noProof="0" smtClean="0"/>
              <a:t>‹N›</a:t>
            </a:fld>
            <a:endParaRPr lang="it-IT" noProof="0"/>
          </a:p>
        </p:txBody>
      </p:sp>
    </p:spTree>
    <p:extLst>
      <p:ext uri="{BB962C8B-B14F-4D97-AF65-F5344CB8AC3E}">
        <p14:creationId xmlns:p14="http://schemas.microsoft.com/office/powerpoint/2010/main" val="3103985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D42594DD-FFD4-4AA9-BCDA-0BA87C146391}"/>
              </a:ext>
            </a:extLst>
          </p:cNvPr>
          <p:cNvSpPr>
            <a:spLocks noGrp="1"/>
          </p:cNvSpPr>
          <p:nvPr>
            <p:ph type="title" orient="vert"/>
          </p:nvPr>
        </p:nvSpPr>
        <p:spPr>
          <a:xfrm>
            <a:off x="8724900" y="365125"/>
            <a:ext cx="2628900" cy="5811838"/>
          </a:xfrm>
        </p:spPr>
        <p:txBody>
          <a:bodyPr vert="eaVert" rtlCol="0"/>
          <a:lstStyle/>
          <a:p>
            <a:pPr rtl="0"/>
            <a:r>
              <a:rPr lang="it-IT" noProof="0"/>
              <a:t>Fare clic per modificare lo stile del titolo dello schema</a:t>
            </a:r>
            <a:endParaRPr lang="it-IT" noProof="0" dirty="0"/>
          </a:p>
        </p:txBody>
      </p:sp>
      <p:sp>
        <p:nvSpPr>
          <p:cNvPr id="3" name="Segnaposto testo verticale 2">
            <a:extLst>
              <a:ext uri="{FF2B5EF4-FFF2-40B4-BE49-F238E27FC236}">
                <a16:creationId xmlns:a16="http://schemas.microsoft.com/office/drawing/2014/main" id="{B79C2B6E-24EB-42CE-8B4D-3178D08C7EB8}"/>
              </a:ext>
            </a:extLst>
          </p:cNvPr>
          <p:cNvSpPr>
            <a:spLocks noGrp="1"/>
          </p:cNvSpPr>
          <p:nvPr>
            <p:ph type="body" orient="vert" idx="1"/>
          </p:nvPr>
        </p:nvSpPr>
        <p:spPr>
          <a:xfrm>
            <a:off x="838200" y="365125"/>
            <a:ext cx="7734300" cy="5811838"/>
          </a:xfrm>
        </p:spPr>
        <p:txBody>
          <a:bodyPr vert="eaVert"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4" name="Segnaposto data 3">
            <a:extLst>
              <a:ext uri="{FF2B5EF4-FFF2-40B4-BE49-F238E27FC236}">
                <a16:creationId xmlns:a16="http://schemas.microsoft.com/office/drawing/2014/main" id="{34C92C56-63F3-4246-AAEE-2FBC89E80248}"/>
              </a:ext>
            </a:extLst>
          </p:cNvPr>
          <p:cNvSpPr>
            <a:spLocks noGrp="1"/>
          </p:cNvSpPr>
          <p:nvPr>
            <p:ph type="dt" sz="half" idx="10"/>
          </p:nvPr>
        </p:nvSpPr>
        <p:spPr/>
        <p:txBody>
          <a:bodyPr rtlCol="0"/>
          <a:lstStyle/>
          <a:p>
            <a:pPr rtl="0"/>
            <a:fld id="{1E16D244-7785-4484-8104-8E205376B43D}" type="datetime1">
              <a:rPr lang="it-IT" noProof="0" smtClean="0"/>
              <a:t>10/09/2021</a:t>
            </a:fld>
            <a:endParaRPr lang="it-IT" noProof="0"/>
          </a:p>
        </p:txBody>
      </p:sp>
      <p:sp>
        <p:nvSpPr>
          <p:cNvPr id="5" name="Segnaposto piè di pagina 4">
            <a:extLst>
              <a:ext uri="{FF2B5EF4-FFF2-40B4-BE49-F238E27FC236}">
                <a16:creationId xmlns:a16="http://schemas.microsoft.com/office/drawing/2014/main" id="{35C10319-C816-40EC-B1D0-FD9748E41D78}"/>
              </a:ext>
            </a:extLst>
          </p:cNvPr>
          <p:cNvSpPr>
            <a:spLocks noGrp="1"/>
          </p:cNvSpPr>
          <p:nvPr>
            <p:ph type="ftr" sz="quarter" idx="11"/>
          </p:nvPr>
        </p:nvSpPr>
        <p:spPr/>
        <p:txBody>
          <a:bodyPr rtlCol="0"/>
          <a:lstStyle/>
          <a:p>
            <a:pPr rtl="0"/>
            <a:endParaRPr lang="it-IT" noProof="0"/>
          </a:p>
        </p:txBody>
      </p:sp>
      <p:sp>
        <p:nvSpPr>
          <p:cNvPr id="6" name="Segnaposto numero diapositiva 5">
            <a:extLst>
              <a:ext uri="{FF2B5EF4-FFF2-40B4-BE49-F238E27FC236}">
                <a16:creationId xmlns:a16="http://schemas.microsoft.com/office/drawing/2014/main" id="{3854E9AB-6952-407A-9F06-2EB917172FBD}"/>
              </a:ext>
            </a:extLst>
          </p:cNvPr>
          <p:cNvSpPr>
            <a:spLocks noGrp="1"/>
          </p:cNvSpPr>
          <p:nvPr>
            <p:ph type="sldNum" sz="quarter" idx="12"/>
          </p:nvPr>
        </p:nvSpPr>
        <p:spPr/>
        <p:txBody>
          <a:bodyPr rtlCol="0"/>
          <a:lstStyle/>
          <a:p>
            <a:pPr rtl="0"/>
            <a:fld id="{ED6580AB-5C3C-4B4F-8E2A-8B7A0A8CE695}" type="slidenum">
              <a:rPr lang="it-IT" noProof="0" smtClean="0"/>
              <a:t>‹N›</a:t>
            </a:fld>
            <a:endParaRPr lang="it-IT" noProof="0"/>
          </a:p>
        </p:txBody>
      </p:sp>
    </p:spTree>
    <p:extLst>
      <p:ext uri="{BB962C8B-B14F-4D97-AF65-F5344CB8AC3E}">
        <p14:creationId xmlns:p14="http://schemas.microsoft.com/office/powerpoint/2010/main" val="360371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DADCE2-978E-4923-B0E9-4C966B6798C3}"/>
              </a:ext>
            </a:extLst>
          </p:cNvPr>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contenuto 2">
            <a:extLst>
              <a:ext uri="{FF2B5EF4-FFF2-40B4-BE49-F238E27FC236}">
                <a16:creationId xmlns:a16="http://schemas.microsoft.com/office/drawing/2014/main" id="{6CEB0BD6-F012-4C6D-BDAD-9E90ED25A387}"/>
              </a:ext>
            </a:extLst>
          </p:cNvPr>
          <p:cNvSpPr>
            <a:spLocks noGrp="1"/>
          </p:cNvSpPr>
          <p:nvPr>
            <p:ph idx="1"/>
          </p:nvPr>
        </p:nvSpPr>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4" name="Segnaposto data 3">
            <a:extLst>
              <a:ext uri="{FF2B5EF4-FFF2-40B4-BE49-F238E27FC236}">
                <a16:creationId xmlns:a16="http://schemas.microsoft.com/office/drawing/2014/main" id="{DEE2F9E5-192C-4E88-9147-D263893B1842}"/>
              </a:ext>
            </a:extLst>
          </p:cNvPr>
          <p:cNvSpPr>
            <a:spLocks noGrp="1"/>
          </p:cNvSpPr>
          <p:nvPr>
            <p:ph type="dt" sz="half" idx="10"/>
          </p:nvPr>
        </p:nvSpPr>
        <p:spPr/>
        <p:txBody>
          <a:bodyPr rtlCol="0"/>
          <a:lstStyle/>
          <a:p>
            <a:pPr rtl="0"/>
            <a:fld id="{C0E5D525-41A4-4789-BA32-40BB2D251F72}" type="datetime1">
              <a:rPr lang="it-IT" noProof="0" smtClean="0"/>
              <a:t>10/09/2021</a:t>
            </a:fld>
            <a:endParaRPr lang="it-IT" noProof="0"/>
          </a:p>
        </p:txBody>
      </p:sp>
      <p:sp>
        <p:nvSpPr>
          <p:cNvPr id="5" name="Segnaposto piè di pagina 4">
            <a:extLst>
              <a:ext uri="{FF2B5EF4-FFF2-40B4-BE49-F238E27FC236}">
                <a16:creationId xmlns:a16="http://schemas.microsoft.com/office/drawing/2014/main" id="{794A7138-3EAF-4C9D-903E-55D9BC040272}"/>
              </a:ext>
            </a:extLst>
          </p:cNvPr>
          <p:cNvSpPr>
            <a:spLocks noGrp="1"/>
          </p:cNvSpPr>
          <p:nvPr>
            <p:ph type="ftr" sz="quarter" idx="11"/>
          </p:nvPr>
        </p:nvSpPr>
        <p:spPr/>
        <p:txBody>
          <a:bodyPr rtlCol="0"/>
          <a:lstStyle/>
          <a:p>
            <a:pPr rtl="0"/>
            <a:endParaRPr lang="it-IT" noProof="0"/>
          </a:p>
        </p:txBody>
      </p:sp>
      <p:sp>
        <p:nvSpPr>
          <p:cNvPr id="6" name="Segnaposto numero diapositiva 5">
            <a:extLst>
              <a:ext uri="{FF2B5EF4-FFF2-40B4-BE49-F238E27FC236}">
                <a16:creationId xmlns:a16="http://schemas.microsoft.com/office/drawing/2014/main" id="{F8DB0B82-496D-45C3-A682-7AF9AFFB9693}"/>
              </a:ext>
            </a:extLst>
          </p:cNvPr>
          <p:cNvSpPr>
            <a:spLocks noGrp="1"/>
          </p:cNvSpPr>
          <p:nvPr>
            <p:ph type="sldNum" sz="quarter" idx="12"/>
          </p:nvPr>
        </p:nvSpPr>
        <p:spPr/>
        <p:txBody>
          <a:bodyPr rtlCol="0"/>
          <a:lstStyle/>
          <a:p>
            <a:pPr rtl="0"/>
            <a:fld id="{ED6580AB-5C3C-4B4F-8E2A-8B7A0A8CE695}" type="slidenum">
              <a:rPr lang="it-IT" noProof="0" smtClean="0"/>
              <a:t>‹N›</a:t>
            </a:fld>
            <a:endParaRPr lang="it-IT" noProof="0"/>
          </a:p>
        </p:txBody>
      </p:sp>
    </p:spTree>
    <p:extLst>
      <p:ext uri="{BB962C8B-B14F-4D97-AF65-F5344CB8AC3E}">
        <p14:creationId xmlns:p14="http://schemas.microsoft.com/office/powerpoint/2010/main" val="3515126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93DAD0-5F6F-47DA-A010-1C4A30C88AB4}"/>
              </a:ext>
            </a:extLst>
          </p:cNvPr>
          <p:cNvSpPr>
            <a:spLocks noGrp="1"/>
          </p:cNvSpPr>
          <p:nvPr>
            <p:ph type="title"/>
          </p:nvPr>
        </p:nvSpPr>
        <p:spPr>
          <a:xfrm>
            <a:off x="831850" y="1709738"/>
            <a:ext cx="10515600" cy="2852737"/>
          </a:xfrm>
        </p:spPr>
        <p:txBody>
          <a:bodyPr rtlCol="0" anchor="b"/>
          <a:lstStyle>
            <a:lvl1pPr>
              <a:defRPr sz="6000"/>
            </a:lvl1pPr>
          </a:lstStyle>
          <a:p>
            <a:pPr rtl="0"/>
            <a:r>
              <a:rPr lang="it-IT" noProof="0"/>
              <a:t>Fare clic per modificare lo stile del titolo dello schema</a:t>
            </a:r>
            <a:endParaRPr lang="it-IT" noProof="0" dirty="0"/>
          </a:p>
        </p:txBody>
      </p:sp>
      <p:sp>
        <p:nvSpPr>
          <p:cNvPr id="3" name="Segnaposto testo 2">
            <a:extLst>
              <a:ext uri="{FF2B5EF4-FFF2-40B4-BE49-F238E27FC236}">
                <a16:creationId xmlns:a16="http://schemas.microsoft.com/office/drawing/2014/main" id="{AC8EFA6E-A768-42A8-B2C3-F100D82609A2}"/>
              </a:ext>
            </a:extLst>
          </p:cNvPr>
          <p:cNvSpPr>
            <a:spLocks noGrp="1"/>
          </p:cNvSpPr>
          <p:nvPr>
            <p:ph type="body" idx="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a:t>Fare clic per modificare gli stili del testo dello schema</a:t>
            </a:r>
          </a:p>
        </p:txBody>
      </p:sp>
      <p:sp>
        <p:nvSpPr>
          <p:cNvPr id="4" name="Segnaposto data 3">
            <a:extLst>
              <a:ext uri="{FF2B5EF4-FFF2-40B4-BE49-F238E27FC236}">
                <a16:creationId xmlns:a16="http://schemas.microsoft.com/office/drawing/2014/main" id="{A2F46640-E89E-47CE-984D-0C0ECF7CF529}"/>
              </a:ext>
            </a:extLst>
          </p:cNvPr>
          <p:cNvSpPr>
            <a:spLocks noGrp="1"/>
          </p:cNvSpPr>
          <p:nvPr>
            <p:ph type="dt" sz="half" idx="10"/>
          </p:nvPr>
        </p:nvSpPr>
        <p:spPr/>
        <p:txBody>
          <a:bodyPr rtlCol="0"/>
          <a:lstStyle/>
          <a:p>
            <a:pPr rtl="0"/>
            <a:fld id="{322E70C1-4EAC-476C-A9BB-5A1984C0B060}" type="datetime1">
              <a:rPr lang="it-IT" noProof="0" smtClean="0"/>
              <a:t>10/09/2021</a:t>
            </a:fld>
            <a:endParaRPr lang="it-IT" noProof="0"/>
          </a:p>
        </p:txBody>
      </p:sp>
      <p:sp>
        <p:nvSpPr>
          <p:cNvPr id="5" name="Segnaposto piè di pagina 4">
            <a:extLst>
              <a:ext uri="{FF2B5EF4-FFF2-40B4-BE49-F238E27FC236}">
                <a16:creationId xmlns:a16="http://schemas.microsoft.com/office/drawing/2014/main" id="{F4177A8F-F167-4C43-AEE7-45067080142F}"/>
              </a:ext>
            </a:extLst>
          </p:cNvPr>
          <p:cNvSpPr>
            <a:spLocks noGrp="1"/>
          </p:cNvSpPr>
          <p:nvPr>
            <p:ph type="ftr" sz="quarter" idx="11"/>
          </p:nvPr>
        </p:nvSpPr>
        <p:spPr/>
        <p:txBody>
          <a:bodyPr rtlCol="0"/>
          <a:lstStyle/>
          <a:p>
            <a:pPr rtl="0"/>
            <a:endParaRPr lang="it-IT" noProof="0"/>
          </a:p>
        </p:txBody>
      </p:sp>
      <p:sp>
        <p:nvSpPr>
          <p:cNvPr id="6" name="Segnaposto numero diapositiva 5">
            <a:extLst>
              <a:ext uri="{FF2B5EF4-FFF2-40B4-BE49-F238E27FC236}">
                <a16:creationId xmlns:a16="http://schemas.microsoft.com/office/drawing/2014/main" id="{EA1DA754-ED79-4909-833D-55BF9A5D80BB}"/>
              </a:ext>
            </a:extLst>
          </p:cNvPr>
          <p:cNvSpPr>
            <a:spLocks noGrp="1"/>
          </p:cNvSpPr>
          <p:nvPr>
            <p:ph type="sldNum" sz="quarter" idx="12"/>
          </p:nvPr>
        </p:nvSpPr>
        <p:spPr/>
        <p:txBody>
          <a:bodyPr rtlCol="0"/>
          <a:lstStyle/>
          <a:p>
            <a:pPr rtl="0"/>
            <a:fld id="{ED6580AB-5C3C-4B4F-8E2A-8B7A0A8CE695}" type="slidenum">
              <a:rPr lang="it-IT" noProof="0" smtClean="0"/>
              <a:t>‹N›</a:t>
            </a:fld>
            <a:endParaRPr lang="it-IT" noProof="0"/>
          </a:p>
        </p:txBody>
      </p:sp>
    </p:spTree>
    <p:extLst>
      <p:ext uri="{BB962C8B-B14F-4D97-AF65-F5344CB8AC3E}">
        <p14:creationId xmlns:p14="http://schemas.microsoft.com/office/powerpoint/2010/main" val="3160087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E9AA026-BFE6-4D2A-9ABF-C593B5666574}"/>
              </a:ext>
            </a:extLst>
          </p:cNvPr>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contenuto 2">
            <a:extLst>
              <a:ext uri="{FF2B5EF4-FFF2-40B4-BE49-F238E27FC236}">
                <a16:creationId xmlns:a16="http://schemas.microsoft.com/office/drawing/2014/main" id="{214747E8-A36B-4B4A-B2A4-B5283152AB22}"/>
              </a:ext>
            </a:extLst>
          </p:cNvPr>
          <p:cNvSpPr>
            <a:spLocks noGrp="1"/>
          </p:cNvSpPr>
          <p:nvPr>
            <p:ph sz="half" idx="1"/>
          </p:nvPr>
        </p:nvSpPr>
        <p:spPr>
          <a:xfrm>
            <a:off x="838200" y="1825625"/>
            <a:ext cx="5181600" cy="4351338"/>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4" name="Segnaposto contenuto 3">
            <a:extLst>
              <a:ext uri="{FF2B5EF4-FFF2-40B4-BE49-F238E27FC236}">
                <a16:creationId xmlns:a16="http://schemas.microsoft.com/office/drawing/2014/main" id="{D6C6B59D-87BD-4F32-B9BC-31F9B1A5D7AD}"/>
              </a:ext>
            </a:extLst>
          </p:cNvPr>
          <p:cNvSpPr>
            <a:spLocks noGrp="1"/>
          </p:cNvSpPr>
          <p:nvPr>
            <p:ph sz="half" idx="2"/>
          </p:nvPr>
        </p:nvSpPr>
        <p:spPr>
          <a:xfrm>
            <a:off x="6172200" y="1825625"/>
            <a:ext cx="5181600" cy="4351338"/>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5" name="Segnaposto data 4">
            <a:extLst>
              <a:ext uri="{FF2B5EF4-FFF2-40B4-BE49-F238E27FC236}">
                <a16:creationId xmlns:a16="http://schemas.microsoft.com/office/drawing/2014/main" id="{85C49B47-0C41-4DCC-9902-126916D9C448}"/>
              </a:ext>
            </a:extLst>
          </p:cNvPr>
          <p:cNvSpPr>
            <a:spLocks noGrp="1"/>
          </p:cNvSpPr>
          <p:nvPr>
            <p:ph type="dt" sz="half" idx="10"/>
          </p:nvPr>
        </p:nvSpPr>
        <p:spPr/>
        <p:txBody>
          <a:bodyPr rtlCol="0"/>
          <a:lstStyle/>
          <a:p>
            <a:pPr rtl="0"/>
            <a:fld id="{BD83CF96-417F-4482-8DCA-2452702AF724}" type="datetime1">
              <a:rPr lang="it-IT" noProof="0" smtClean="0"/>
              <a:t>10/09/2021</a:t>
            </a:fld>
            <a:endParaRPr lang="it-IT" noProof="0"/>
          </a:p>
        </p:txBody>
      </p:sp>
      <p:sp>
        <p:nvSpPr>
          <p:cNvPr id="6" name="Segnaposto piè di pagina 5">
            <a:extLst>
              <a:ext uri="{FF2B5EF4-FFF2-40B4-BE49-F238E27FC236}">
                <a16:creationId xmlns:a16="http://schemas.microsoft.com/office/drawing/2014/main" id="{B7CD28B7-2F2D-4E80-A107-C1F266C63064}"/>
              </a:ext>
            </a:extLst>
          </p:cNvPr>
          <p:cNvSpPr>
            <a:spLocks noGrp="1"/>
          </p:cNvSpPr>
          <p:nvPr>
            <p:ph type="ftr" sz="quarter" idx="11"/>
          </p:nvPr>
        </p:nvSpPr>
        <p:spPr/>
        <p:txBody>
          <a:bodyPr rtlCol="0"/>
          <a:lstStyle/>
          <a:p>
            <a:pPr rtl="0"/>
            <a:endParaRPr lang="it-IT" noProof="0"/>
          </a:p>
        </p:txBody>
      </p:sp>
      <p:sp>
        <p:nvSpPr>
          <p:cNvPr id="7" name="Segnaposto numero diapositiva 6">
            <a:extLst>
              <a:ext uri="{FF2B5EF4-FFF2-40B4-BE49-F238E27FC236}">
                <a16:creationId xmlns:a16="http://schemas.microsoft.com/office/drawing/2014/main" id="{835D650A-4D0F-46AE-A132-267FCD921E82}"/>
              </a:ext>
            </a:extLst>
          </p:cNvPr>
          <p:cNvSpPr>
            <a:spLocks noGrp="1"/>
          </p:cNvSpPr>
          <p:nvPr>
            <p:ph type="sldNum" sz="quarter" idx="12"/>
          </p:nvPr>
        </p:nvSpPr>
        <p:spPr/>
        <p:txBody>
          <a:bodyPr rtlCol="0"/>
          <a:lstStyle/>
          <a:p>
            <a:pPr rtl="0"/>
            <a:fld id="{ED6580AB-5C3C-4B4F-8E2A-8B7A0A8CE695}" type="slidenum">
              <a:rPr lang="it-IT" noProof="0" smtClean="0"/>
              <a:t>‹N›</a:t>
            </a:fld>
            <a:endParaRPr lang="it-IT" noProof="0"/>
          </a:p>
        </p:txBody>
      </p:sp>
    </p:spTree>
    <p:extLst>
      <p:ext uri="{BB962C8B-B14F-4D97-AF65-F5344CB8AC3E}">
        <p14:creationId xmlns:p14="http://schemas.microsoft.com/office/powerpoint/2010/main" val="1219876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64C6F9-F6F6-4EA1-98AA-81B84F7CC05D}"/>
              </a:ext>
            </a:extLst>
          </p:cNvPr>
          <p:cNvSpPr>
            <a:spLocks noGrp="1"/>
          </p:cNvSpPr>
          <p:nvPr>
            <p:ph type="title"/>
          </p:nvPr>
        </p:nvSpPr>
        <p:spPr>
          <a:xfrm>
            <a:off x="839788" y="365125"/>
            <a:ext cx="10515600" cy="1325563"/>
          </a:xfrm>
        </p:spPr>
        <p:txBody>
          <a:bodyPr rtlCol="0"/>
          <a:lstStyle/>
          <a:p>
            <a:pPr rtl="0"/>
            <a:r>
              <a:rPr lang="it-IT" noProof="0"/>
              <a:t>Fare clic per modificare lo stile del titolo dello schema</a:t>
            </a:r>
            <a:endParaRPr lang="it-IT" noProof="0" dirty="0"/>
          </a:p>
        </p:txBody>
      </p:sp>
      <p:sp>
        <p:nvSpPr>
          <p:cNvPr id="3" name="Segnaposto testo 2">
            <a:extLst>
              <a:ext uri="{FF2B5EF4-FFF2-40B4-BE49-F238E27FC236}">
                <a16:creationId xmlns:a16="http://schemas.microsoft.com/office/drawing/2014/main" id="{31B8B83E-B37C-46C9-8284-D6EBA0033C90}"/>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4" name="Segnaposto contenuto 3">
            <a:extLst>
              <a:ext uri="{FF2B5EF4-FFF2-40B4-BE49-F238E27FC236}">
                <a16:creationId xmlns:a16="http://schemas.microsoft.com/office/drawing/2014/main" id="{19A150B8-0288-44AC-9CE7-E7BD9FB32EF9}"/>
              </a:ext>
            </a:extLst>
          </p:cNvPr>
          <p:cNvSpPr>
            <a:spLocks noGrp="1"/>
          </p:cNvSpPr>
          <p:nvPr>
            <p:ph sz="half" idx="2"/>
          </p:nvPr>
        </p:nvSpPr>
        <p:spPr>
          <a:xfrm>
            <a:off x="839788" y="2505075"/>
            <a:ext cx="5157787" cy="3684588"/>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5" name="Segnaposto testo 4">
            <a:extLst>
              <a:ext uri="{FF2B5EF4-FFF2-40B4-BE49-F238E27FC236}">
                <a16:creationId xmlns:a16="http://schemas.microsoft.com/office/drawing/2014/main" id="{DCF5DCAE-6027-49B9-A818-F45FADE27B27}"/>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6" name="Segnaposto contenuto 5">
            <a:extLst>
              <a:ext uri="{FF2B5EF4-FFF2-40B4-BE49-F238E27FC236}">
                <a16:creationId xmlns:a16="http://schemas.microsoft.com/office/drawing/2014/main" id="{684FAE16-DBCB-4A42-BFFC-053F2D529ABA}"/>
              </a:ext>
            </a:extLst>
          </p:cNvPr>
          <p:cNvSpPr>
            <a:spLocks noGrp="1"/>
          </p:cNvSpPr>
          <p:nvPr>
            <p:ph sz="quarter" idx="4"/>
          </p:nvPr>
        </p:nvSpPr>
        <p:spPr>
          <a:xfrm>
            <a:off x="6172200" y="2505075"/>
            <a:ext cx="5183188" cy="3684588"/>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7" name="Segnaposto data 6">
            <a:extLst>
              <a:ext uri="{FF2B5EF4-FFF2-40B4-BE49-F238E27FC236}">
                <a16:creationId xmlns:a16="http://schemas.microsoft.com/office/drawing/2014/main" id="{46E8C038-E6A1-499D-9E24-FA5980421C81}"/>
              </a:ext>
            </a:extLst>
          </p:cNvPr>
          <p:cNvSpPr>
            <a:spLocks noGrp="1"/>
          </p:cNvSpPr>
          <p:nvPr>
            <p:ph type="dt" sz="half" idx="10"/>
          </p:nvPr>
        </p:nvSpPr>
        <p:spPr/>
        <p:txBody>
          <a:bodyPr rtlCol="0"/>
          <a:lstStyle/>
          <a:p>
            <a:pPr rtl="0"/>
            <a:fld id="{911AE6F1-7D46-4B7A-9562-B9D5F685B101}" type="datetime1">
              <a:rPr lang="it-IT" noProof="0" smtClean="0"/>
              <a:t>10/09/2021</a:t>
            </a:fld>
            <a:endParaRPr lang="it-IT" noProof="0"/>
          </a:p>
        </p:txBody>
      </p:sp>
      <p:sp>
        <p:nvSpPr>
          <p:cNvPr id="8" name="Segnaposto piè di pagina 7">
            <a:extLst>
              <a:ext uri="{FF2B5EF4-FFF2-40B4-BE49-F238E27FC236}">
                <a16:creationId xmlns:a16="http://schemas.microsoft.com/office/drawing/2014/main" id="{F9F911B6-A759-487E-8CB6-CF9EF737F076}"/>
              </a:ext>
            </a:extLst>
          </p:cNvPr>
          <p:cNvSpPr>
            <a:spLocks noGrp="1"/>
          </p:cNvSpPr>
          <p:nvPr>
            <p:ph type="ftr" sz="quarter" idx="11"/>
          </p:nvPr>
        </p:nvSpPr>
        <p:spPr/>
        <p:txBody>
          <a:bodyPr rtlCol="0"/>
          <a:lstStyle/>
          <a:p>
            <a:pPr rtl="0"/>
            <a:endParaRPr lang="it-IT" noProof="0"/>
          </a:p>
        </p:txBody>
      </p:sp>
      <p:sp>
        <p:nvSpPr>
          <p:cNvPr id="9" name="Segnaposto numero diapositiva 8">
            <a:extLst>
              <a:ext uri="{FF2B5EF4-FFF2-40B4-BE49-F238E27FC236}">
                <a16:creationId xmlns:a16="http://schemas.microsoft.com/office/drawing/2014/main" id="{EA906EC0-369D-4138-8D70-148CFDEE55EE}"/>
              </a:ext>
            </a:extLst>
          </p:cNvPr>
          <p:cNvSpPr>
            <a:spLocks noGrp="1"/>
          </p:cNvSpPr>
          <p:nvPr>
            <p:ph type="sldNum" sz="quarter" idx="12"/>
          </p:nvPr>
        </p:nvSpPr>
        <p:spPr/>
        <p:txBody>
          <a:bodyPr rtlCol="0"/>
          <a:lstStyle/>
          <a:p>
            <a:pPr rtl="0"/>
            <a:fld id="{ED6580AB-5C3C-4B4F-8E2A-8B7A0A8CE695}" type="slidenum">
              <a:rPr lang="it-IT" noProof="0" smtClean="0"/>
              <a:t>‹N›</a:t>
            </a:fld>
            <a:endParaRPr lang="it-IT" noProof="0"/>
          </a:p>
        </p:txBody>
      </p:sp>
    </p:spTree>
    <p:extLst>
      <p:ext uri="{BB962C8B-B14F-4D97-AF65-F5344CB8AC3E}">
        <p14:creationId xmlns:p14="http://schemas.microsoft.com/office/powerpoint/2010/main" val="2824554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E02F8A-97AC-456C-B9E3-45A7D520C5DA}"/>
              </a:ext>
            </a:extLst>
          </p:cNvPr>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data 2">
            <a:extLst>
              <a:ext uri="{FF2B5EF4-FFF2-40B4-BE49-F238E27FC236}">
                <a16:creationId xmlns:a16="http://schemas.microsoft.com/office/drawing/2014/main" id="{8340F483-F2B9-47A3-9B5C-8C264B7016BD}"/>
              </a:ext>
            </a:extLst>
          </p:cNvPr>
          <p:cNvSpPr>
            <a:spLocks noGrp="1"/>
          </p:cNvSpPr>
          <p:nvPr>
            <p:ph type="dt" sz="half" idx="10"/>
          </p:nvPr>
        </p:nvSpPr>
        <p:spPr/>
        <p:txBody>
          <a:bodyPr rtlCol="0"/>
          <a:lstStyle/>
          <a:p>
            <a:pPr rtl="0"/>
            <a:fld id="{946BA63C-B941-476A-88D4-E66C4A3D6602}" type="datetime1">
              <a:rPr lang="it-IT" noProof="0" smtClean="0"/>
              <a:t>10/09/2021</a:t>
            </a:fld>
            <a:endParaRPr lang="it-IT" noProof="0"/>
          </a:p>
        </p:txBody>
      </p:sp>
      <p:sp>
        <p:nvSpPr>
          <p:cNvPr id="4" name="Segnaposto piè di pagina 3">
            <a:extLst>
              <a:ext uri="{FF2B5EF4-FFF2-40B4-BE49-F238E27FC236}">
                <a16:creationId xmlns:a16="http://schemas.microsoft.com/office/drawing/2014/main" id="{25849874-9D9B-4597-B20D-33D6F58BCA32}"/>
              </a:ext>
            </a:extLst>
          </p:cNvPr>
          <p:cNvSpPr>
            <a:spLocks noGrp="1"/>
          </p:cNvSpPr>
          <p:nvPr>
            <p:ph type="ftr" sz="quarter" idx="11"/>
          </p:nvPr>
        </p:nvSpPr>
        <p:spPr/>
        <p:txBody>
          <a:bodyPr rtlCol="0"/>
          <a:lstStyle/>
          <a:p>
            <a:pPr rtl="0"/>
            <a:endParaRPr lang="it-IT" noProof="0"/>
          </a:p>
        </p:txBody>
      </p:sp>
      <p:sp>
        <p:nvSpPr>
          <p:cNvPr id="5" name="Segnaposto numero diapositiva 4">
            <a:extLst>
              <a:ext uri="{FF2B5EF4-FFF2-40B4-BE49-F238E27FC236}">
                <a16:creationId xmlns:a16="http://schemas.microsoft.com/office/drawing/2014/main" id="{5B35894C-9062-435A-9758-82ED9C6D787E}"/>
              </a:ext>
            </a:extLst>
          </p:cNvPr>
          <p:cNvSpPr>
            <a:spLocks noGrp="1"/>
          </p:cNvSpPr>
          <p:nvPr>
            <p:ph type="sldNum" sz="quarter" idx="12"/>
          </p:nvPr>
        </p:nvSpPr>
        <p:spPr/>
        <p:txBody>
          <a:bodyPr rtlCol="0"/>
          <a:lstStyle/>
          <a:p>
            <a:pPr rtl="0"/>
            <a:fld id="{ED6580AB-5C3C-4B4F-8E2A-8B7A0A8CE695}" type="slidenum">
              <a:rPr lang="it-IT" noProof="0" smtClean="0"/>
              <a:t>‹N›</a:t>
            </a:fld>
            <a:endParaRPr lang="it-IT" noProof="0"/>
          </a:p>
        </p:txBody>
      </p:sp>
    </p:spTree>
    <p:extLst>
      <p:ext uri="{BB962C8B-B14F-4D97-AF65-F5344CB8AC3E}">
        <p14:creationId xmlns:p14="http://schemas.microsoft.com/office/powerpoint/2010/main" val="26817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6A3F6AD-4D61-4238-AB7D-613625BFF81F}"/>
              </a:ext>
            </a:extLst>
          </p:cNvPr>
          <p:cNvSpPr>
            <a:spLocks noGrp="1"/>
          </p:cNvSpPr>
          <p:nvPr>
            <p:ph type="dt" sz="half" idx="10"/>
          </p:nvPr>
        </p:nvSpPr>
        <p:spPr/>
        <p:txBody>
          <a:bodyPr rtlCol="0"/>
          <a:lstStyle/>
          <a:p>
            <a:pPr rtl="0"/>
            <a:fld id="{6177230D-8160-43DD-AD7F-BA41EEB02A18}" type="datetime1">
              <a:rPr lang="it-IT" noProof="0" smtClean="0"/>
              <a:t>10/09/2021</a:t>
            </a:fld>
            <a:endParaRPr lang="it-IT" noProof="0"/>
          </a:p>
        </p:txBody>
      </p:sp>
      <p:sp>
        <p:nvSpPr>
          <p:cNvPr id="3" name="Segnaposto piè di pagina 2">
            <a:extLst>
              <a:ext uri="{FF2B5EF4-FFF2-40B4-BE49-F238E27FC236}">
                <a16:creationId xmlns:a16="http://schemas.microsoft.com/office/drawing/2014/main" id="{D8AACDC9-944D-47C6-B286-82C86AD94318}"/>
              </a:ext>
            </a:extLst>
          </p:cNvPr>
          <p:cNvSpPr>
            <a:spLocks noGrp="1"/>
          </p:cNvSpPr>
          <p:nvPr>
            <p:ph type="ftr" sz="quarter" idx="11"/>
          </p:nvPr>
        </p:nvSpPr>
        <p:spPr/>
        <p:txBody>
          <a:bodyPr rtlCol="0"/>
          <a:lstStyle/>
          <a:p>
            <a:pPr rtl="0"/>
            <a:endParaRPr lang="it-IT" noProof="0"/>
          </a:p>
        </p:txBody>
      </p:sp>
      <p:sp>
        <p:nvSpPr>
          <p:cNvPr id="4" name="Segnaposto numero diapositiva 3">
            <a:extLst>
              <a:ext uri="{FF2B5EF4-FFF2-40B4-BE49-F238E27FC236}">
                <a16:creationId xmlns:a16="http://schemas.microsoft.com/office/drawing/2014/main" id="{E4EAAC43-3846-4080-B764-AB2DB308C58A}"/>
              </a:ext>
            </a:extLst>
          </p:cNvPr>
          <p:cNvSpPr>
            <a:spLocks noGrp="1"/>
          </p:cNvSpPr>
          <p:nvPr>
            <p:ph type="sldNum" sz="quarter" idx="12"/>
          </p:nvPr>
        </p:nvSpPr>
        <p:spPr/>
        <p:txBody>
          <a:bodyPr rtlCol="0"/>
          <a:lstStyle/>
          <a:p>
            <a:pPr rtl="0"/>
            <a:fld id="{ED6580AB-5C3C-4B4F-8E2A-8B7A0A8CE695}" type="slidenum">
              <a:rPr lang="it-IT" noProof="0" smtClean="0"/>
              <a:t>‹N›</a:t>
            </a:fld>
            <a:endParaRPr lang="it-IT" noProof="0"/>
          </a:p>
        </p:txBody>
      </p:sp>
    </p:spTree>
    <p:extLst>
      <p:ext uri="{BB962C8B-B14F-4D97-AF65-F5344CB8AC3E}">
        <p14:creationId xmlns:p14="http://schemas.microsoft.com/office/powerpoint/2010/main" val="2821370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86F4779-0336-4AFA-B9A7-259EE8BEC151}"/>
              </a:ext>
            </a:extLst>
          </p:cNvPr>
          <p:cNvSpPr>
            <a:spLocks noGrp="1"/>
          </p:cNvSpPr>
          <p:nvPr>
            <p:ph type="title"/>
          </p:nvPr>
        </p:nvSpPr>
        <p:spPr>
          <a:xfrm>
            <a:off x="839788" y="457200"/>
            <a:ext cx="3932237" cy="1600200"/>
          </a:xfrm>
        </p:spPr>
        <p:txBody>
          <a:bodyPr rtlCol="0" anchor="b"/>
          <a:lstStyle>
            <a:lvl1pPr>
              <a:defRPr sz="3200"/>
            </a:lvl1pPr>
          </a:lstStyle>
          <a:p>
            <a:pPr rtl="0"/>
            <a:r>
              <a:rPr lang="it-IT" noProof="0"/>
              <a:t>Fare clic per modificare lo stile del titolo dello schema</a:t>
            </a:r>
            <a:endParaRPr lang="it-IT" noProof="0" dirty="0"/>
          </a:p>
        </p:txBody>
      </p:sp>
      <p:sp>
        <p:nvSpPr>
          <p:cNvPr id="3" name="Segnaposto contenuto 2">
            <a:extLst>
              <a:ext uri="{FF2B5EF4-FFF2-40B4-BE49-F238E27FC236}">
                <a16:creationId xmlns:a16="http://schemas.microsoft.com/office/drawing/2014/main" id="{DB82F449-DDC3-4694-81E5-91A4B8F433ED}"/>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4" name="Segnaposto testo 3">
            <a:extLst>
              <a:ext uri="{FF2B5EF4-FFF2-40B4-BE49-F238E27FC236}">
                <a16:creationId xmlns:a16="http://schemas.microsoft.com/office/drawing/2014/main" id="{CF00A2C4-3B2E-46AC-9605-73F5B2CC1F56}"/>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5" name="Segnaposto data 4">
            <a:extLst>
              <a:ext uri="{FF2B5EF4-FFF2-40B4-BE49-F238E27FC236}">
                <a16:creationId xmlns:a16="http://schemas.microsoft.com/office/drawing/2014/main" id="{46909769-F5A5-4635-BD0C-D6049DEB9632}"/>
              </a:ext>
            </a:extLst>
          </p:cNvPr>
          <p:cNvSpPr>
            <a:spLocks noGrp="1"/>
          </p:cNvSpPr>
          <p:nvPr>
            <p:ph type="dt" sz="half" idx="10"/>
          </p:nvPr>
        </p:nvSpPr>
        <p:spPr/>
        <p:txBody>
          <a:bodyPr rtlCol="0"/>
          <a:lstStyle/>
          <a:p>
            <a:pPr rtl="0"/>
            <a:fld id="{B42A45BA-5330-469D-8822-65CAE3C4DCFD}" type="datetime1">
              <a:rPr lang="it-IT" noProof="0" smtClean="0"/>
              <a:t>10/09/2021</a:t>
            </a:fld>
            <a:endParaRPr lang="it-IT" noProof="0"/>
          </a:p>
        </p:txBody>
      </p:sp>
      <p:sp>
        <p:nvSpPr>
          <p:cNvPr id="6" name="Segnaposto piè di pagina 5">
            <a:extLst>
              <a:ext uri="{FF2B5EF4-FFF2-40B4-BE49-F238E27FC236}">
                <a16:creationId xmlns:a16="http://schemas.microsoft.com/office/drawing/2014/main" id="{F9252DC3-D3D7-446F-A866-D7820B7BF876}"/>
              </a:ext>
            </a:extLst>
          </p:cNvPr>
          <p:cNvSpPr>
            <a:spLocks noGrp="1"/>
          </p:cNvSpPr>
          <p:nvPr>
            <p:ph type="ftr" sz="quarter" idx="11"/>
          </p:nvPr>
        </p:nvSpPr>
        <p:spPr/>
        <p:txBody>
          <a:bodyPr rtlCol="0"/>
          <a:lstStyle/>
          <a:p>
            <a:pPr rtl="0"/>
            <a:endParaRPr lang="it-IT" noProof="0"/>
          </a:p>
        </p:txBody>
      </p:sp>
      <p:sp>
        <p:nvSpPr>
          <p:cNvPr id="7" name="Segnaposto numero diapositiva 6">
            <a:extLst>
              <a:ext uri="{FF2B5EF4-FFF2-40B4-BE49-F238E27FC236}">
                <a16:creationId xmlns:a16="http://schemas.microsoft.com/office/drawing/2014/main" id="{471CDB00-5218-4567-902B-845073BE8753}"/>
              </a:ext>
            </a:extLst>
          </p:cNvPr>
          <p:cNvSpPr>
            <a:spLocks noGrp="1"/>
          </p:cNvSpPr>
          <p:nvPr>
            <p:ph type="sldNum" sz="quarter" idx="12"/>
          </p:nvPr>
        </p:nvSpPr>
        <p:spPr/>
        <p:txBody>
          <a:bodyPr rtlCol="0"/>
          <a:lstStyle/>
          <a:p>
            <a:pPr rtl="0"/>
            <a:fld id="{ED6580AB-5C3C-4B4F-8E2A-8B7A0A8CE695}" type="slidenum">
              <a:rPr lang="it-IT" noProof="0" smtClean="0"/>
              <a:t>‹N›</a:t>
            </a:fld>
            <a:endParaRPr lang="it-IT" noProof="0"/>
          </a:p>
        </p:txBody>
      </p:sp>
    </p:spTree>
    <p:extLst>
      <p:ext uri="{BB962C8B-B14F-4D97-AF65-F5344CB8AC3E}">
        <p14:creationId xmlns:p14="http://schemas.microsoft.com/office/powerpoint/2010/main" val="1776128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8F661E4-9FF7-494B-A1C9-C9A1DD7052F7}"/>
              </a:ext>
            </a:extLst>
          </p:cNvPr>
          <p:cNvSpPr>
            <a:spLocks noGrp="1"/>
          </p:cNvSpPr>
          <p:nvPr>
            <p:ph type="title"/>
          </p:nvPr>
        </p:nvSpPr>
        <p:spPr>
          <a:xfrm>
            <a:off x="839788" y="457200"/>
            <a:ext cx="3932237" cy="1600200"/>
          </a:xfrm>
        </p:spPr>
        <p:txBody>
          <a:bodyPr rtlCol="0" anchor="b"/>
          <a:lstStyle>
            <a:lvl1pPr>
              <a:defRPr sz="3200"/>
            </a:lvl1pPr>
          </a:lstStyle>
          <a:p>
            <a:pPr rtl="0"/>
            <a:r>
              <a:rPr lang="it-IT" noProof="0"/>
              <a:t>Fare clic per modificare lo stile del titolo dello schema</a:t>
            </a:r>
            <a:endParaRPr lang="it-IT" noProof="0" dirty="0"/>
          </a:p>
        </p:txBody>
      </p:sp>
      <p:sp>
        <p:nvSpPr>
          <p:cNvPr id="3" name="Segnaposto immagine 2">
            <a:extLst>
              <a:ext uri="{FF2B5EF4-FFF2-40B4-BE49-F238E27FC236}">
                <a16:creationId xmlns:a16="http://schemas.microsoft.com/office/drawing/2014/main" id="{5D245657-DA21-4769-84F8-88DC644508E0}"/>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noProof="0"/>
              <a:t>Fare clic sull'icona per inserire un'immagine</a:t>
            </a:r>
          </a:p>
        </p:txBody>
      </p:sp>
      <p:sp>
        <p:nvSpPr>
          <p:cNvPr id="4" name="Segnaposto testo 3">
            <a:extLst>
              <a:ext uri="{FF2B5EF4-FFF2-40B4-BE49-F238E27FC236}">
                <a16:creationId xmlns:a16="http://schemas.microsoft.com/office/drawing/2014/main" id="{A167B310-6692-4981-9CB8-FE79A091FF56}"/>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5" name="Segnaposto data 4">
            <a:extLst>
              <a:ext uri="{FF2B5EF4-FFF2-40B4-BE49-F238E27FC236}">
                <a16:creationId xmlns:a16="http://schemas.microsoft.com/office/drawing/2014/main" id="{E7DA2C9E-A9AD-4BB9-A691-90BB84F58CE9}"/>
              </a:ext>
            </a:extLst>
          </p:cNvPr>
          <p:cNvSpPr>
            <a:spLocks noGrp="1"/>
          </p:cNvSpPr>
          <p:nvPr>
            <p:ph type="dt" sz="half" idx="10"/>
          </p:nvPr>
        </p:nvSpPr>
        <p:spPr/>
        <p:txBody>
          <a:bodyPr rtlCol="0"/>
          <a:lstStyle/>
          <a:p>
            <a:pPr rtl="0"/>
            <a:fld id="{395FEB1B-6331-491B-897B-E0B3280E361A}" type="datetime1">
              <a:rPr lang="it-IT" noProof="0" smtClean="0"/>
              <a:t>10/09/2021</a:t>
            </a:fld>
            <a:endParaRPr lang="it-IT" noProof="0"/>
          </a:p>
        </p:txBody>
      </p:sp>
      <p:sp>
        <p:nvSpPr>
          <p:cNvPr id="6" name="Segnaposto piè di pagina 5">
            <a:extLst>
              <a:ext uri="{FF2B5EF4-FFF2-40B4-BE49-F238E27FC236}">
                <a16:creationId xmlns:a16="http://schemas.microsoft.com/office/drawing/2014/main" id="{F4B3D45D-C826-4846-BBFC-A0D98B7E7A2C}"/>
              </a:ext>
            </a:extLst>
          </p:cNvPr>
          <p:cNvSpPr>
            <a:spLocks noGrp="1"/>
          </p:cNvSpPr>
          <p:nvPr>
            <p:ph type="ftr" sz="quarter" idx="11"/>
          </p:nvPr>
        </p:nvSpPr>
        <p:spPr/>
        <p:txBody>
          <a:bodyPr rtlCol="0"/>
          <a:lstStyle/>
          <a:p>
            <a:pPr rtl="0"/>
            <a:endParaRPr lang="it-IT" noProof="0"/>
          </a:p>
        </p:txBody>
      </p:sp>
      <p:sp>
        <p:nvSpPr>
          <p:cNvPr id="7" name="Segnaposto numero diapositiva 6">
            <a:extLst>
              <a:ext uri="{FF2B5EF4-FFF2-40B4-BE49-F238E27FC236}">
                <a16:creationId xmlns:a16="http://schemas.microsoft.com/office/drawing/2014/main" id="{93516961-40DC-443E-9DB8-3A987DF499A9}"/>
              </a:ext>
            </a:extLst>
          </p:cNvPr>
          <p:cNvSpPr>
            <a:spLocks noGrp="1"/>
          </p:cNvSpPr>
          <p:nvPr>
            <p:ph type="sldNum" sz="quarter" idx="12"/>
          </p:nvPr>
        </p:nvSpPr>
        <p:spPr/>
        <p:txBody>
          <a:bodyPr rtlCol="0"/>
          <a:lstStyle/>
          <a:p>
            <a:pPr rtl="0"/>
            <a:fld id="{ED6580AB-5C3C-4B4F-8E2A-8B7A0A8CE695}" type="slidenum">
              <a:rPr lang="it-IT" noProof="0" smtClean="0"/>
              <a:t>‹N›</a:t>
            </a:fld>
            <a:endParaRPr lang="it-IT" noProof="0"/>
          </a:p>
        </p:txBody>
      </p:sp>
    </p:spTree>
    <p:extLst>
      <p:ext uri="{BB962C8B-B14F-4D97-AF65-F5344CB8AC3E}">
        <p14:creationId xmlns:p14="http://schemas.microsoft.com/office/powerpoint/2010/main" val="2631333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CE341CFC-63B9-4A19-A8AB-62B9E452AE5E}"/>
              </a:ext>
            </a:extLst>
          </p:cNvPr>
          <p:cNvSpPr>
            <a:spLocks noGrp="1"/>
          </p:cNvSpPr>
          <p:nvPr>
            <p:ph type="title"/>
          </p:nvPr>
        </p:nvSpPr>
        <p:spPr>
          <a:xfrm>
            <a:off x="838200" y="365125"/>
            <a:ext cx="10515600" cy="1325563"/>
          </a:xfrm>
          <a:prstGeom prst="rect">
            <a:avLst/>
          </a:prstGeom>
        </p:spPr>
        <p:txBody>
          <a:bodyPr vert="horz" lIns="0" tIns="0" rIns="0" bIns="0" rtlCol="0" anchor="ctr">
            <a:normAutofit/>
          </a:bodyPr>
          <a:lstStyle/>
          <a:p>
            <a:pPr rtl="0"/>
            <a:r>
              <a:rPr lang="it-IT" noProof="0" dirty="0"/>
              <a:t>Fare clic per modificare lo stile del titolo dello schema</a:t>
            </a:r>
          </a:p>
        </p:txBody>
      </p:sp>
      <p:sp>
        <p:nvSpPr>
          <p:cNvPr id="3" name="Segnaposto testo 2">
            <a:extLst>
              <a:ext uri="{FF2B5EF4-FFF2-40B4-BE49-F238E27FC236}">
                <a16:creationId xmlns:a16="http://schemas.microsoft.com/office/drawing/2014/main" id="{115A838B-134E-40B6-A7E3-1119BB8BF5BD}"/>
              </a:ext>
            </a:extLst>
          </p:cNvPr>
          <p:cNvSpPr>
            <a:spLocks noGrp="1"/>
          </p:cNvSpPr>
          <p:nvPr>
            <p:ph type="body" idx="1"/>
          </p:nvPr>
        </p:nvSpPr>
        <p:spPr>
          <a:xfrm>
            <a:off x="838200" y="1825625"/>
            <a:ext cx="10515600" cy="4351338"/>
          </a:xfrm>
          <a:prstGeom prst="rect">
            <a:avLst/>
          </a:prstGeom>
        </p:spPr>
        <p:txBody>
          <a:bodyPr vert="horz" lIns="0" tIns="0" rIns="0" bIns="0" rtlCol="0">
            <a:normAutofit/>
          </a:bodyPr>
          <a:lstStyle/>
          <a:p>
            <a:pPr lvl="0" rtl="0"/>
            <a:r>
              <a:rPr lang="it-IT" noProof="0" dirty="0"/>
              <a:t>Modifica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4" name="Segnaposto data 3">
            <a:extLst>
              <a:ext uri="{FF2B5EF4-FFF2-40B4-BE49-F238E27FC236}">
                <a16:creationId xmlns:a16="http://schemas.microsoft.com/office/drawing/2014/main" id="{3E8943BB-9EAD-4CBC-9CA2-75F70C6B58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49AAA3AB-E65D-4A29-86FE-48DC10EABEE7}" type="datetime1">
              <a:rPr lang="it-IT" noProof="0" smtClean="0"/>
              <a:t>10/09/2021</a:t>
            </a:fld>
            <a:endParaRPr lang="it-IT" noProof="0"/>
          </a:p>
        </p:txBody>
      </p:sp>
      <p:sp>
        <p:nvSpPr>
          <p:cNvPr id="5" name="Segnaposto piè di pagina 4">
            <a:extLst>
              <a:ext uri="{FF2B5EF4-FFF2-40B4-BE49-F238E27FC236}">
                <a16:creationId xmlns:a16="http://schemas.microsoft.com/office/drawing/2014/main" id="{F204E537-5CBA-4B86-9D30-577B9F741E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it-IT" noProof="0"/>
          </a:p>
        </p:txBody>
      </p:sp>
      <p:sp>
        <p:nvSpPr>
          <p:cNvPr id="6" name="Segnaposto numero diapositiva 5">
            <a:extLst>
              <a:ext uri="{FF2B5EF4-FFF2-40B4-BE49-F238E27FC236}">
                <a16:creationId xmlns:a16="http://schemas.microsoft.com/office/drawing/2014/main" id="{66E79E72-0F12-4646-BCDF-4C9EAA89C2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ED6580AB-5C3C-4B4F-8E2A-8B7A0A8CE695}" type="slidenum">
              <a:rPr lang="it-IT" noProof="0" smtClean="0"/>
              <a:t>‹N›</a:t>
            </a:fld>
            <a:endParaRPr lang="it-IT" noProof="0"/>
          </a:p>
        </p:txBody>
      </p:sp>
    </p:spTree>
    <p:extLst>
      <p:ext uri="{BB962C8B-B14F-4D97-AF65-F5344CB8AC3E}">
        <p14:creationId xmlns:p14="http://schemas.microsoft.com/office/powerpoint/2010/main" val="554378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s://24slides.com/?utm_campaign=mp&amp;utm_medium=ppt&amp;utm_source=pptlink&amp;utm_content=&amp;utm_term="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po 1" descr="Questa immagine è una forma decorativa astratta. ">
            <a:extLst>
              <a:ext uri="{FF2B5EF4-FFF2-40B4-BE49-F238E27FC236}">
                <a16:creationId xmlns:a16="http://schemas.microsoft.com/office/drawing/2014/main" id="{8E504344-8563-476C-9EF9-4200B272FDC1}"/>
              </a:ext>
            </a:extLst>
          </p:cNvPr>
          <p:cNvGrpSpPr/>
          <p:nvPr/>
        </p:nvGrpSpPr>
        <p:grpSpPr>
          <a:xfrm>
            <a:off x="4855953" y="-2833465"/>
            <a:ext cx="8948964" cy="12105059"/>
            <a:chOff x="4855953" y="-2833465"/>
            <a:chExt cx="8948964" cy="12105059"/>
          </a:xfrm>
        </p:grpSpPr>
        <p:sp>
          <p:nvSpPr>
            <p:cNvPr id="18" name="Figura a mano libera 10">
              <a:extLst>
                <a:ext uri="{FF2B5EF4-FFF2-40B4-BE49-F238E27FC236}">
                  <a16:creationId xmlns:a16="http://schemas.microsoft.com/office/drawing/2014/main" id="{73D22BE5-D5D5-4BF2-A935-5C4AB588B458}"/>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it-IT"/>
            </a:p>
          </p:txBody>
        </p:sp>
        <p:sp>
          <p:nvSpPr>
            <p:cNvPr id="19" name="Figura a mano libera 11">
              <a:extLst>
                <a:ext uri="{FF2B5EF4-FFF2-40B4-BE49-F238E27FC236}">
                  <a16:creationId xmlns:a16="http://schemas.microsoft.com/office/drawing/2014/main" id="{C42C174B-303A-45F6-8FF1-93001A3AAFC1}"/>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it-IT"/>
            </a:p>
          </p:txBody>
        </p:sp>
        <p:sp>
          <p:nvSpPr>
            <p:cNvPr id="20" name="Figura a mano libera 12">
              <a:extLst>
                <a:ext uri="{FF2B5EF4-FFF2-40B4-BE49-F238E27FC236}">
                  <a16:creationId xmlns:a16="http://schemas.microsoft.com/office/drawing/2014/main" id="{22AA5A4F-A0EB-453F-A699-F817D4616C6F}"/>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it-IT"/>
            </a:p>
          </p:txBody>
        </p:sp>
      </p:grpSp>
      <p:sp>
        <p:nvSpPr>
          <p:cNvPr id="24" name="Casella di testo 23">
            <a:extLst>
              <a:ext uri="{FF2B5EF4-FFF2-40B4-BE49-F238E27FC236}">
                <a16:creationId xmlns:a16="http://schemas.microsoft.com/office/drawing/2014/main" id="{C1165547-DF3A-4694-9097-2BDAF2003713}"/>
              </a:ext>
            </a:extLst>
          </p:cNvPr>
          <p:cNvSpPr txBox="1"/>
          <p:nvPr/>
        </p:nvSpPr>
        <p:spPr>
          <a:xfrm>
            <a:off x="470018" y="2978119"/>
            <a:ext cx="5625981" cy="3539430"/>
          </a:xfrm>
          <a:prstGeom prst="rect">
            <a:avLst/>
          </a:prstGeom>
          <a:noFill/>
        </p:spPr>
        <p:txBody>
          <a:bodyPr wrap="square" lIns="0" tIns="0" rIns="0" bIns="0" rtlCol="0">
            <a:spAutoFit/>
          </a:bodyPr>
          <a:lstStyle/>
          <a:p>
            <a:pPr rtl="0"/>
            <a:r>
              <a:rPr lang="it-IT" sz="4400" b="1" dirty="0">
                <a:solidFill>
                  <a:srgbClr val="002060"/>
                </a:solidFill>
                <a:latin typeface="Segoe UI" panose="020B0502040204020203" pitchFamily="34" charset="0"/>
                <a:cs typeface="Segoe UI" panose="020B0502040204020203" pitchFamily="34" charset="0"/>
              </a:rPr>
              <a:t>Analisi dei dati sul set Red and White Wine Quality</a:t>
            </a:r>
          </a:p>
          <a:p>
            <a:pPr rtl="0"/>
            <a:endParaRPr lang="it-IT" sz="4400" b="1" dirty="0">
              <a:solidFill>
                <a:srgbClr val="002060"/>
              </a:solidFill>
              <a:latin typeface="Segoe UI" panose="020B0502040204020203" pitchFamily="34" charset="0"/>
              <a:cs typeface="Segoe UI" panose="020B0502040204020203" pitchFamily="34" charset="0"/>
            </a:endParaRPr>
          </a:p>
          <a:p>
            <a:pPr rtl="0"/>
            <a:endParaRPr lang="it-IT" sz="4800" b="1" dirty="0">
              <a:solidFill>
                <a:srgbClr val="002060"/>
              </a:solidFill>
              <a:latin typeface="Segoe UI" panose="020B0502040204020203" pitchFamily="34" charset="0"/>
              <a:cs typeface="Segoe UI" panose="020B0502040204020203" pitchFamily="34" charset="0"/>
            </a:endParaRPr>
          </a:p>
        </p:txBody>
      </p:sp>
      <p:sp>
        <p:nvSpPr>
          <p:cNvPr id="27" name="Titolo 2" hidden="1">
            <a:extLst>
              <a:ext uri="{FF2B5EF4-FFF2-40B4-BE49-F238E27FC236}">
                <a16:creationId xmlns:a16="http://schemas.microsoft.com/office/drawing/2014/main" id="{016C325E-5B69-4D07-BBFB-7DB217A69D48}"/>
              </a:ext>
            </a:extLst>
          </p:cNvPr>
          <p:cNvSpPr>
            <a:spLocks noGrp="1"/>
          </p:cNvSpPr>
          <p:nvPr>
            <p:ph type="ctrTitle"/>
          </p:nvPr>
        </p:nvSpPr>
        <p:spPr>
          <a:xfrm>
            <a:off x="1524000" y="1122363"/>
            <a:ext cx="9144000" cy="2387600"/>
          </a:xfrm>
        </p:spPr>
        <p:txBody>
          <a:bodyPr rtlCol="0"/>
          <a:lstStyle/>
          <a:p>
            <a:r>
              <a:rPr lang="it-IT"/>
              <a:t>Risorse umane diapositiva 1</a:t>
            </a:r>
          </a:p>
        </p:txBody>
      </p:sp>
      <p:pic>
        <p:nvPicPr>
          <p:cNvPr id="3" name="Immagine 2">
            <a:extLst>
              <a:ext uri="{FF2B5EF4-FFF2-40B4-BE49-F238E27FC236}">
                <a16:creationId xmlns:a16="http://schemas.microsoft.com/office/drawing/2014/main" id="{14E29A2C-F7AD-4AAF-8646-96ACDE960E5C}"/>
              </a:ext>
            </a:extLst>
          </p:cNvPr>
          <p:cNvPicPr>
            <a:picLocks noChangeAspect="1"/>
          </p:cNvPicPr>
          <p:nvPr/>
        </p:nvPicPr>
        <p:blipFill rotWithShape="1">
          <a:blip r:embed="rId3"/>
          <a:srcRect r="3709" b="782"/>
          <a:stretch/>
        </p:blipFill>
        <p:spPr>
          <a:xfrm>
            <a:off x="622013" y="451993"/>
            <a:ext cx="1533740" cy="1562067"/>
          </a:xfrm>
          <a:prstGeom prst="rect">
            <a:avLst/>
          </a:prstGeom>
        </p:spPr>
      </p:pic>
      <p:sp>
        <p:nvSpPr>
          <p:cNvPr id="28" name="Rettangolo 27">
            <a:extLst>
              <a:ext uri="{FF2B5EF4-FFF2-40B4-BE49-F238E27FC236}">
                <a16:creationId xmlns:a16="http://schemas.microsoft.com/office/drawing/2014/main" id="{8A337B34-F414-4744-9E2C-C1D00F62DD0F}"/>
              </a:ext>
            </a:extLst>
          </p:cNvPr>
          <p:cNvSpPr/>
          <p:nvPr/>
        </p:nvSpPr>
        <p:spPr>
          <a:xfrm>
            <a:off x="470018" y="5539604"/>
            <a:ext cx="4717279" cy="984885"/>
          </a:xfrm>
          <a:prstGeom prst="rect">
            <a:avLst/>
          </a:prstGeom>
        </p:spPr>
        <p:txBody>
          <a:bodyPr wrap="square" lIns="0" tIns="0" rIns="0" bIns="0" rtlCol="0">
            <a:spAutoFit/>
          </a:bodyPr>
          <a:lstStyle/>
          <a:p>
            <a:pPr rtl="0"/>
            <a:r>
              <a:rPr lang="it-IT" sz="1600" i="1" dirty="0">
                <a:solidFill>
                  <a:srgbClr val="002060"/>
                </a:solidFill>
                <a:latin typeface="+mj-lt"/>
                <a:cs typeface="Segoe UI" panose="020B0502040204020203" pitchFamily="34" charset="0"/>
              </a:rPr>
              <a:t>Stefano Pievaioli, </a:t>
            </a:r>
            <a:r>
              <a:rPr lang="it-IT" sz="1600" i="1" dirty="0" err="1">
                <a:solidFill>
                  <a:srgbClr val="002060"/>
                </a:solidFill>
                <a:latin typeface="+mj-lt"/>
                <a:cs typeface="Segoe UI" panose="020B0502040204020203" pitchFamily="34" charset="0"/>
              </a:rPr>
              <a:t>matr</a:t>
            </a:r>
            <a:r>
              <a:rPr lang="it-IT" sz="1600" i="1" dirty="0">
                <a:solidFill>
                  <a:srgbClr val="002060"/>
                </a:solidFill>
                <a:latin typeface="+mj-lt"/>
                <a:cs typeface="Segoe UI" panose="020B0502040204020203" pitchFamily="34" charset="0"/>
              </a:rPr>
              <a:t>. 816592</a:t>
            </a:r>
          </a:p>
          <a:p>
            <a:pPr rtl="0"/>
            <a:r>
              <a:rPr lang="it-IT" sz="1600" i="1" dirty="0">
                <a:solidFill>
                  <a:srgbClr val="002060"/>
                </a:solidFill>
                <a:latin typeface="+mj-lt"/>
                <a:cs typeface="Segoe UI" panose="020B0502040204020203" pitchFamily="34" charset="0"/>
              </a:rPr>
              <a:t>Presot Federico Davide, </a:t>
            </a:r>
            <a:r>
              <a:rPr lang="it-IT" sz="1600" i="1" dirty="0" err="1">
                <a:solidFill>
                  <a:srgbClr val="002060"/>
                </a:solidFill>
                <a:latin typeface="+mj-lt"/>
                <a:cs typeface="Segoe UI" panose="020B0502040204020203" pitchFamily="34" charset="0"/>
              </a:rPr>
              <a:t>matr</a:t>
            </a:r>
            <a:r>
              <a:rPr lang="it-IT" sz="1600" i="1" dirty="0">
                <a:solidFill>
                  <a:srgbClr val="002060"/>
                </a:solidFill>
                <a:latin typeface="+mj-lt"/>
                <a:cs typeface="Segoe UI" panose="020B0502040204020203" pitchFamily="34" charset="0"/>
              </a:rPr>
              <a:t>. 817290</a:t>
            </a:r>
          </a:p>
          <a:p>
            <a:pPr rtl="0"/>
            <a:r>
              <a:rPr lang="it-IT" sz="1600" i="1" dirty="0" err="1">
                <a:solidFill>
                  <a:srgbClr val="002060"/>
                </a:solidFill>
                <a:latin typeface="+mj-lt"/>
                <a:cs typeface="Segoe UI" panose="020B0502040204020203" pitchFamily="34" charset="0"/>
              </a:rPr>
              <a:t>Zhigui</a:t>
            </a:r>
            <a:r>
              <a:rPr lang="it-IT" sz="1600" i="1" dirty="0">
                <a:solidFill>
                  <a:srgbClr val="002060"/>
                </a:solidFill>
                <a:latin typeface="+mj-lt"/>
                <a:cs typeface="Segoe UI" panose="020B0502040204020203" pitchFamily="34" charset="0"/>
              </a:rPr>
              <a:t> Guerrero Bryan Ivan, </a:t>
            </a:r>
            <a:r>
              <a:rPr lang="it-IT" sz="1600" i="1" dirty="0" err="1">
                <a:solidFill>
                  <a:srgbClr val="002060"/>
                </a:solidFill>
                <a:latin typeface="+mj-lt"/>
                <a:cs typeface="Segoe UI" panose="020B0502040204020203" pitchFamily="34" charset="0"/>
              </a:rPr>
              <a:t>matr</a:t>
            </a:r>
            <a:r>
              <a:rPr lang="it-IT" sz="1600" i="1" dirty="0">
                <a:solidFill>
                  <a:srgbClr val="002060"/>
                </a:solidFill>
                <a:latin typeface="+mj-lt"/>
                <a:cs typeface="Segoe UI" panose="020B0502040204020203" pitchFamily="34" charset="0"/>
              </a:rPr>
              <a:t>. 816335</a:t>
            </a:r>
          </a:p>
          <a:p>
            <a:pPr rtl="0"/>
            <a:endParaRPr lang="it-IT" sz="1600" i="1" dirty="0">
              <a:solidFill>
                <a:srgbClr val="002060"/>
              </a:solidFill>
              <a:latin typeface="+mj-lt"/>
              <a:cs typeface="Segoe UI" panose="020B0502040204020203" pitchFamily="34" charset="0"/>
            </a:endParaRPr>
          </a:p>
        </p:txBody>
      </p:sp>
    </p:spTree>
    <p:extLst>
      <p:ext uri="{BB962C8B-B14F-4D97-AF65-F5344CB8AC3E}">
        <p14:creationId xmlns:p14="http://schemas.microsoft.com/office/powerpoint/2010/main" val="3254356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o 2" descr="Questa immagine è una forma astratta. ">
            <a:extLst>
              <a:ext uri="{FF2B5EF4-FFF2-40B4-BE49-F238E27FC236}">
                <a16:creationId xmlns:a16="http://schemas.microsoft.com/office/drawing/2014/main" id="{F58F6971-4348-464E-890D-F7297E1BD2D7}"/>
              </a:ext>
            </a:extLst>
          </p:cNvPr>
          <p:cNvGrpSpPr/>
          <p:nvPr/>
        </p:nvGrpSpPr>
        <p:grpSpPr>
          <a:xfrm rot="10618436">
            <a:off x="-2145974" y="2128257"/>
            <a:ext cx="5708139" cy="7273383"/>
            <a:chOff x="4855953" y="-2833465"/>
            <a:chExt cx="8948964" cy="12105059"/>
          </a:xfrm>
        </p:grpSpPr>
        <p:sp>
          <p:nvSpPr>
            <p:cNvPr id="4" name="Figura a mano libera 10">
              <a:extLst>
                <a:ext uri="{FF2B5EF4-FFF2-40B4-BE49-F238E27FC236}">
                  <a16:creationId xmlns:a16="http://schemas.microsoft.com/office/drawing/2014/main" id="{A374C527-4FE2-406E-9A10-E2E8198571AC}"/>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it-IT"/>
            </a:p>
          </p:txBody>
        </p:sp>
        <p:sp>
          <p:nvSpPr>
            <p:cNvPr id="5" name="Figura a mano libera 11">
              <a:extLst>
                <a:ext uri="{FF2B5EF4-FFF2-40B4-BE49-F238E27FC236}">
                  <a16:creationId xmlns:a16="http://schemas.microsoft.com/office/drawing/2014/main" id="{14FB44A0-5F40-4B78-928B-6B8BF840947E}"/>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it-IT"/>
            </a:p>
          </p:txBody>
        </p:sp>
        <p:sp>
          <p:nvSpPr>
            <p:cNvPr id="6" name="Figura a mano libera 12">
              <a:extLst>
                <a:ext uri="{FF2B5EF4-FFF2-40B4-BE49-F238E27FC236}">
                  <a16:creationId xmlns:a16="http://schemas.microsoft.com/office/drawing/2014/main" id="{E926ADCB-AAFE-4E48-92C1-D70632D6A813}"/>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it-IT"/>
            </a:p>
          </p:txBody>
        </p:sp>
      </p:grpSp>
      <p:sp>
        <p:nvSpPr>
          <p:cNvPr id="9" name="Casella di testo 1">
            <a:extLst>
              <a:ext uri="{FF2B5EF4-FFF2-40B4-BE49-F238E27FC236}">
                <a16:creationId xmlns:a16="http://schemas.microsoft.com/office/drawing/2014/main" id="{311270CF-51FE-4427-81FC-E1C4A1C3BE6F}"/>
              </a:ext>
            </a:extLst>
          </p:cNvPr>
          <p:cNvSpPr txBox="1"/>
          <p:nvPr/>
        </p:nvSpPr>
        <p:spPr>
          <a:xfrm>
            <a:off x="3405974" y="256402"/>
            <a:ext cx="5380051" cy="492443"/>
          </a:xfrm>
          <a:prstGeom prst="rect">
            <a:avLst/>
          </a:prstGeom>
          <a:noFill/>
        </p:spPr>
        <p:txBody>
          <a:bodyPr wrap="square" lIns="0" tIns="0" rIns="0" bIns="0" rtlCol="0">
            <a:spAutoFit/>
          </a:bodyPr>
          <a:lstStyle/>
          <a:p>
            <a:pPr algn="ctr" rtl="0"/>
            <a:r>
              <a:rPr lang="it-IT" sz="3200" b="1">
                <a:solidFill>
                  <a:srgbClr val="002060"/>
                </a:solidFill>
                <a:latin typeface="Segoe UI" panose="020B0502040204020203" pitchFamily="34" charset="0"/>
                <a:cs typeface="Segoe UI" panose="020B0502040204020203" pitchFamily="34" charset="0"/>
              </a:rPr>
              <a:t>Support Vector Machines</a:t>
            </a:r>
            <a:endParaRPr lang="it-IT" sz="3200" b="1" dirty="0" err="1">
              <a:solidFill>
                <a:srgbClr val="002060"/>
              </a:solidFill>
              <a:latin typeface="Segoe UI" panose="020B0502040204020203" pitchFamily="34" charset="0"/>
              <a:cs typeface="Segoe UI" panose="020B0502040204020203" pitchFamily="34" charset="0"/>
            </a:endParaRPr>
          </a:p>
        </p:txBody>
      </p:sp>
      <p:sp>
        <p:nvSpPr>
          <p:cNvPr id="10" name="CasellaDiTesto 9">
            <a:extLst>
              <a:ext uri="{FF2B5EF4-FFF2-40B4-BE49-F238E27FC236}">
                <a16:creationId xmlns:a16="http://schemas.microsoft.com/office/drawing/2014/main" id="{B57195EF-1679-466B-B187-823C11E8A226}"/>
              </a:ext>
            </a:extLst>
          </p:cNvPr>
          <p:cNvSpPr txBox="1"/>
          <p:nvPr/>
        </p:nvSpPr>
        <p:spPr>
          <a:xfrm>
            <a:off x="530570" y="836678"/>
            <a:ext cx="11130857" cy="461665"/>
          </a:xfrm>
          <a:prstGeom prst="rect">
            <a:avLst/>
          </a:prstGeom>
          <a:noFill/>
        </p:spPr>
        <p:txBody>
          <a:bodyPr wrap="square">
            <a:spAutoFit/>
          </a:bodyPr>
          <a:lstStyle/>
          <a:p>
            <a:pPr algn="ctr" rtl="0"/>
            <a:r>
              <a:rPr lang="it-IT" sz="2400" b="1" dirty="0">
                <a:solidFill>
                  <a:srgbClr val="002060"/>
                </a:solidFill>
                <a:latin typeface="Segoe UI" panose="020B0502040204020203" pitchFamily="34" charset="0"/>
                <a:cs typeface="Segoe UI" panose="020B0502040204020203" pitchFamily="34" charset="0"/>
              </a:rPr>
              <a:t>Perché abbiamo utilizzato le SVM?</a:t>
            </a:r>
            <a:endParaRPr lang="it-IT" sz="1800" b="1" dirty="0">
              <a:solidFill>
                <a:srgbClr val="002060"/>
              </a:solidFill>
              <a:latin typeface="Segoe UI" panose="020B0502040204020203" pitchFamily="34" charset="0"/>
              <a:cs typeface="Segoe UI" panose="020B0502040204020203" pitchFamily="34" charset="0"/>
            </a:endParaRPr>
          </a:p>
        </p:txBody>
      </p:sp>
      <p:sp>
        <p:nvSpPr>
          <p:cNvPr id="11" name="CasellaDiTesto 10">
            <a:extLst>
              <a:ext uri="{FF2B5EF4-FFF2-40B4-BE49-F238E27FC236}">
                <a16:creationId xmlns:a16="http://schemas.microsoft.com/office/drawing/2014/main" id="{6EC78BCE-1705-4CCA-B215-FDE146350F88}"/>
              </a:ext>
            </a:extLst>
          </p:cNvPr>
          <p:cNvSpPr txBox="1"/>
          <p:nvPr/>
        </p:nvSpPr>
        <p:spPr>
          <a:xfrm>
            <a:off x="530569" y="1553767"/>
            <a:ext cx="11130857" cy="584775"/>
          </a:xfrm>
          <a:prstGeom prst="rect">
            <a:avLst/>
          </a:prstGeom>
          <a:noFill/>
        </p:spPr>
        <p:txBody>
          <a:bodyPr wrap="square">
            <a:spAutoFit/>
          </a:bodyPr>
          <a:lstStyle/>
          <a:p>
            <a:pPr algn="just" rtl="0"/>
            <a:r>
              <a:rPr lang="it-IT" sz="1600" dirty="0">
                <a:solidFill>
                  <a:srgbClr val="002060"/>
                </a:solidFill>
                <a:latin typeface="+mj-lt"/>
                <a:cs typeface="Segoe UI" panose="020B0502040204020203" pitchFamily="34" charset="0"/>
              </a:rPr>
              <a:t>Abbiamo deciso di utilizzare il modello SVM in quanto non avevamo tantissime istanze e </a:t>
            </a:r>
            <a:r>
              <a:rPr lang="it-IT" sz="1600" dirty="0" err="1">
                <a:solidFill>
                  <a:srgbClr val="002060"/>
                </a:solidFill>
                <a:latin typeface="+mj-lt"/>
                <a:cs typeface="Segoe UI" panose="020B0502040204020203" pitchFamily="34" charset="0"/>
              </a:rPr>
              <a:t>perchè</a:t>
            </a:r>
            <a:r>
              <a:rPr lang="it-IT" sz="1600" dirty="0">
                <a:solidFill>
                  <a:srgbClr val="002060"/>
                </a:solidFill>
                <a:latin typeface="+mj-lt"/>
                <a:cs typeface="Segoe UI" panose="020B0502040204020203" pitchFamily="34" charset="0"/>
              </a:rPr>
              <a:t> stavamo cercando una classificazione fra vini Sufficientemente buoni e vini non sufficientemente buoni.</a:t>
            </a:r>
          </a:p>
        </p:txBody>
      </p:sp>
      <p:pic>
        <p:nvPicPr>
          <p:cNvPr id="6146" name="Picture 2">
            <a:extLst>
              <a:ext uri="{FF2B5EF4-FFF2-40B4-BE49-F238E27FC236}">
                <a16:creationId xmlns:a16="http://schemas.microsoft.com/office/drawing/2014/main" id="{55E3A0CE-779D-4F93-A554-F0CFEA7268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4398" y="2404797"/>
            <a:ext cx="3965951" cy="2716118"/>
          </a:xfrm>
          <a:prstGeom prst="rect">
            <a:avLst/>
          </a:prstGeom>
          <a:noFill/>
          <a:extLst>
            <a:ext uri="{909E8E84-426E-40DD-AFC4-6F175D3DCCD1}">
              <a14:hiddenFill xmlns:a14="http://schemas.microsoft.com/office/drawing/2010/main">
                <a:solidFill>
                  <a:srgbClr val="FFFFFF"/>
                </a:solidFill>
              </a14:hiddenFill>
            </a:ext>
          </a:extLst>
        </p:spPr>
      </p:pic>
      <p:sp>
        <p:nvSpPr>
          <p:cNvPr id="12" name="CasellaDiTesto 11">
            <a:extLst>
              <a:ext uri="{FF2B5EF4-FFF2-40B4-BE49-F238E27FC236}">
                <a16:creationId xmlns:a16="http://schemas.microsoft.com/office/drawing/2014/main" id="{DD79FBF7-B9C5-4E5D-80ED-389303ECAF59}"/>
              </a:ext>
            </a:extLst>
          </p:cNvPr>
          <p:cNvSpPr txBox="1"/>
          <p:nvPr/>
        </p:nvSpPr>
        <p:spPr>
          <a:xfrm>
            <a:off x="530569" y="2309067"/>
            <a:ext cx="7254650" cy="461665"/>
          </a:xfrm>
          <a:prstGeom prst="rect">
            <a:avLst/>
          </a:prstGeom>
          <a:noFill/>
        </p:spPr>
        <p:txBody>
          <a:bodyPr wrap="square">
            <a:spAutoFit/>
          </a:bodyPr>
          <a:lstStyle/>
          <a:p>
            <a:pPr algn="ctr" rtl="0"/>
            <a:r>
              <a:rPr lang="it-IT" sz="2400" b="1" dirty="0">
                <a:solidFill>
                  <a:srgbClr val="002060"/>
                </a:solidFill>
                <a:latin typeface="Segoe UI" panose="020B0502040204020203" pitchFamily="34" charset="0"/>
                <a:cs typeface="Segoe UI" panose="020B0502040204020203" pitchFamily="34" charset="0"/>
              </a:rPr>
              <a:t>SVM Kernel Linear 1</a:t>
            </a:r>
          </a:p>
        </p:txBody>
      </p:sp>
      <p:sp>
        <p:nvSpPr>
          <p:cNvPr id="13" name="CasellaDiTesto 12">
            <a:extLst>
              <a:ext uri="{FF2B5EF4-FFF2-40B4-BE49-F238E27FC236}">
                <a16:creationId xmlns:a16="http://schemas.microsoft.com/office/drawing/2014/main" id="{C1A7C771-5A60-4D37-8820-B0FC90A7D759}"/>
              </a:ext>
            </a:extLst>
          </p:cNvPr>
          <p:cNvSpPr txBox="1"/>
          <p:nvPr/>
        </p:nvSpPr>
        <p:spPr>
          <a:xfrm>
            <a:off x="2956845" y="2939946"/>
            <a:ext cx="4731762" cy="2308324"/>
          </a:xfrm>
          <a:prstGeom prst="rect">
            <a:avLst/>
          </a:prstGeom>
          <a:noFill/>
        </p:spPr>
        <p:txBody>
          <a:bodyPr wrap="square">
            <a:spAutoFit/>
          </a:bodyPr>
          <a:lstStyle/>
          <a:p>
            <a:pPr algn="just" rtl="0"/>
            <a:r>
              <a:rPr lang="it-IT" sz="1600" dirty="0">
                <a:solidFill>
                  <a:srgbClr val="002060"/>
                </a:solidFill>
                <a:latin typeface="+mj-lt"/>
                <a:cs typeface="Segoe UI" panose="020B0502040204020203" pitchFamily="34" charset="0"/>
              </a:rPr>
              <a:t>Nel modello SVM Kernel Linear viene presa in considerazione la variabile C, chiamata anche costo, che permette di determinare i possibili </a:t>
            </a:r>
            <a:r>
              <a:rPr lang="it-IT" sz="1600" dirty="0" err="1">
                <a:solidFill>
                  <a:srgbClr val="002060"/>
                </a:solidFill>
                <a:latin typeface="+mj-lt"/>
                <a:cs typeface="Segoe UI" panose="020B0502040204020203" pitchFamily="34" charset="0"/>
              </a:rPr>
              <a:t>misclassifications</a:t>
            </a:r>
            <a:r>
              <a:rPr lang="it-IT" sz="1600" dirty="0">
                <a:solidFill>
                  <a:srgbClr val="002060"/>
                </a:solidFill>
                <a:latin typeface="+mj-lt"/>
                <a:cs typeface="Segoe UI" panose="020B0502040204020203" pitchFamily="34" charset="0"/>
              </a:rPr>
              <a:t>, ovvero impone una penalità al modello per aver commesso un errore; più il valore di C è alto ed minore è la possibilità che l’algoritmo SVM classifichi erroneamente un punto.</a:t>
            </a:r>
          </a:p>
          <a:p>
            <a:pPr algn="just" rtl="0"/>
            <a:r>
              <a:rPr lang="it-IT" sz="1600" dirty="0">
                <a:solidFill>
                  <a:srgbClr val="002060"/>
                </a:solidFill>
                <a:latin typeface="+mj-lt"/>
                <a:cs typeface="Segoe UI" panose="020B0502040204020203" pitchFamily="34" charset="0"/>
              </a:rPr>
              <a:t>Di seguito riportiamo i dati corrispettivi al l’allenamento del modello avente costo C=1 </a:t>
            </a:r>
          </a:p>
        </p:txBody>
      </p:sp>
      <p:sp>
        <p:nvSpPr>
          <p:cNvPr id="14" name="CasellaDiTesto 13">
            <a:extLst>
              <a:ext uri="{FF2B5EF4-FFF2-40B4-BE49-F238E27FC236}">
                <a16:creationId xmlns:a16="http://schemas.microsoft.com/office/drawing/2014/main" id="{47480C6E-5B73-452A-A707-10E61275A4AF}"/>
              </a:ext>
            </a:extLst>
          </p:cNvPr>
          <p:cNvSpPr txBox="1"/>
          <p:nvPr/>
        </p:nvSpPr>
        <p:spPr>
          <a:xfrm>
            <a:off x="6279520" y="5304233"/>
            <a:ext cx="2070153" cy="1200329"/>
          </a:xfrm>
          <a:prstGeom prst="rect">
            <a:avLst/>
          </a:prstGeom>
          <a:noFill/>
        </p:spPr>
        <p:txBody>
          <a:bodyPr wrap="square">
            <a:spAutoFit/>
          </a:bodyPr>
          <a:lstStyle/>
          <a:p>
            <a:r>
              <a:rPr lang="it-IT" sz="1200" i="1" dirty="0"/>
              <a:t>$</a:t>
            </a:r>
            <a:r>
              <a:rPr lang="it-IT" sz="1200" i="1" dirty="0" err="1"/>
              <a:t>everything</a:t>
            </a:r>
            <a:endParaRPr lang="it-IT" sz="1200" i="1" dirty="0"/>
          </a:p>
          <a:p>
            <a:r>
              <a:rPr lang="it-IT" sz="1200" i="1" dirty="0"/>
              <a:t>   utente   sistema trascorso </a:t>
            </a:r>
          </a:p>
          <a:p>
            <a:r>
              <a:rPr lang="it-IT" sz="1200" i="1" dirty="0"/>
              <a:t>     6.51      0.00      6.52 </a:t>
            </a:r>
          </a:p>
          <a:p>
            <a:r>
              <a:rPr lang="it-IT" sz="1200" i="1" dirty="0"/>
              <a:t>$</a:t>
            </a:r>
            <a:r>
              <a:rPr lang="it-IT" sz="1200" i="1" dirty="0" err="1"/>
              <a:t>final</a:t>
            </a:r>
            <a:endParaRPr lang="it-IT" sz="1200" i="1" dirty="0"/>
          </a:p>
          <a:p>
            <a:r>
              <a:rPr lang="it-IT" sz="1200" i="1" dirty="0"/>
              <a:t>   utente   sistema trascorso </a:t>
            </a:r>
          </a:p>
          <a:p>
            <a:r>
              <a:rPr lang="it-IT" sz="1200" i="1" dirty="0"/>
              <a:t>     0.61      0.00      0.61 </a:t>
            </a:r>
          </a:p>
        </p:txBody>
      </p:sp>
    </p:spTree>
    <p:extLst>
      <p:ext uri="{BB962C8B-B14F-4D97-AF65-F5344CB8AC3E}">
        <p14:creationId xmlns:p14="http://schemas.microsoft.com/office/powerpoint/2010/main" val="3983510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o 2" descr="Questa immagine è una forma astratta. ">
            <a:extLst>
              <a:ext uri="{FF2B5EF4-FFF2-40B4-BE49-F238E27FC236}">
                <a16:creationId xmlns:a16="http://schemas.microsoft.com/office/drawing/2014/main" id="{F58F6971-4348-464E-890D-F7297E1BD2D7}"/>
              </a:ext>
            </a:extLst>
          </p:cNvPr>
          <p:cNvGrpSpPr/>
          <p:nvPr/>
        </p:nvGrpSpPr>
        <p:grpSpPr>
          <a:xfrm rot="10618436">
            <a:off x="-3308202" y="2384631"/>
            <a:ext cx="5708139" cy="7273383"/>
            <a:chOff x="4855953" y="-2833465"/>
            <a:chExt cx="8948964" cy="12105059"/>
          </a:xfrm>
        </p:grpSpPr>
        <p:sp>
          <p:nvSpPr>
            <p:cNvPr id="4" name="Figura a mano libera 10">
              <a:extLst>
                <a:ext uri="{FF2B5EF4-FFF2-40B4-BE49-F238E27FC236}">
                  <a16:creationId xmlns:a16="http://schemas.microsoft.com/office/drawing/2014/main" id="{A374C527-4FE2-406E-9A10-E2E8198571AC}"/>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it-IT"/>
            </a:p>
          </p:txBody>
        </p:sp>
        <p:sp>
          <p:nvSpPr>
            <p:cNvPr id="5" name="Figura a mano libera 11">
              <a:extLst>
                <a:ext uri="{FF2B5EF4-FFF2-40B4-BE49-F238E27FC236}">
                  <a16:creationId xmlns:a16="http://schemas.microsoft.com/office/drawing/2014/main" id="{14FB44A0-5F40-4B78-928B-6B8BF840947E}"/>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it-IT"/>
            </a:p>
          </p:txBody>
        </p:sp>
        <p:sp>
          <p:nvSpPr>
            <p:cNvPr id="6" name="Figura a mano libera 12">
              <a:extLst>
                <a:ext uri="{FF2B5EF4-FFF2-40B4-BE49-F238E27FC236}">
                  <a16:creationId xmlns:a16="http://schemas.microsoft.com/office/drawing/2014/main" id="{E926ADCB-AAFE-4E48-92C1-D70632D6A813}"/>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it-IT"/>
            </a:p>
          </p:txBody>
        </p:sp>
      </p:grpSp>
      <p:sp>
        <p:nvSpPr>
          <p:cNvPr id="9" name="Casella di testo 1">
            <a:extLst>
              <a:ext uri="{FF2B5EF4-FFF2-40B4-BE49-F238E27FC236}">
                <a16:creationId xmlns:a16="http://schemas.microsoft.com/office/drawing/2014/main" id="{311270CF-51FE-4427-81FC-E1C4A1C3BE6F}"/>
              </a:ext>
            </a:extLst>
          </p:cNvPr>
          <p:cNvSpPr txBox="1"/>
          <p:nvPr/>
        </p:nvSpPr>
        <p:spPr>
          <a:xfrm>
            <a:off x="3405974" y="256402"/>
            <a:ext cx="5380051" cy="492443"/>
          </a:xfrm>
          <a:prstGeom prst="rect">
            <a:avLst/>
          </a:prstGeom>
          <a:noFill/>
        </p:spPr>
        <p:txBody>
          <a:bodyPr wrap="square" lIns="0" tIns="0" rIns="0" bIns="0" rtlCol="0">
            <a:spAutoFit/>
          </a:bodyPr>
          <a:lstStyle/>
          <a:p>
            <a:pPr algn="ctr" rtl="0"/>
            <a:r>
              <a:rPr lang="it-IT" sz="3200" b="1">
                <a:solidFill>
                  <a:srgbClr val="002060"/>
                </a:solidFill>
                <a:latin typeface="Segoe UI" panose="020B0502040204020203" pitchFamily="34" charset="0"/>
                <a:cs typeface="Segoe UI" panose="020B0502040204020203" pitchFamily="34" charset="0"/>
              </a:rPr>
              <a:t>Support Vector Machines</a:t>
            </a:r>
            <a:endParaRPr lang="it-IT" sz="3200" b="1" dirty="0" err="1">
              <a:solidFill>
                <a:srgbClr val="002060"/>
              </a:solidFill>
              <a:latin typeface="Segoe UI" panose="020B0502040204020203" pitchFamily="34" charset="0"/>
              <a:cs typeface="Segoe UI" panose="020B0502040204020203" pitchFamily="34" charset="0"/>
            </a:endParaRPr>
          </a:p>
        </p:txBody>
      </p:sp>
      <p:sp>
        <p:nvSpPr>
          <p:cNvPr id="11" name="CasellaDiTesto 10">
            <a:extLst>
              <a:ext uri="{FF2B5EF4-FFF2-40B4-BE49-F238E27FC236}">
                <a16:creationId xmlns:a16="http://schemas.microsoft.com/office/drawing/2014/main" id="{6EC78BCE-1705-4CCA-B215-FDE146350F88}"/>
              </a:ext>
            </a:extLst>
          </p:cNvPr>
          <p:cNvSpPr txBox="1"/>
          <p:nvPr/>
        </p:nvSpPr>
        <p:spPr>
          <a:xfrm>
            <a:off x="1026814" y="1360713"/>
            <a:ext cx="9150282" cy="923330"/>
          </a:xfrm>
          <a:prstGeom prst="rect">
            <a:avLst/>
          </a:prstGeom>
          <a:noFill/>
        </p:spPr>
        <p:txBody>
          <a:bodyPr wrap="square">
            <a:spAutoFit/>
          </a:bodyPr>
          <a:lstStyle/>
          <a:p>
            <a:pPr algn="just" rtl="0"/>
            <a:r>
              <a:rPr lang="it-IT">
                <a:solidFill>
                  <a:srgbClr val="002060"/>
                </a:solidFill>
                <a:latin typeface="+mj-lt"/>
                <a:cs typeface="Segoe UI" panose="020B0502040204020203" pitchFamily="34" charset="0"/>
              </a:rPr>
              <a:t>Abbiamo definito un algoritmo che ci permette di calcolare automaticamente SVM per valori diversi di C e scegliere quello ottimale che massimizza l’ Accuracy. </a:t>
            </a:r>
          </a:p>
          <a:p>
            <a:pPr algn="just" rtl="0"/>
            <a:r>
              <a:rPr lang="it-IT">
                <a:solidFill>
                  <a:srgbClr val="002060"/>
                </a:solidFill>
                <a:latin typeface="+mj-lt"/>
                <a:cs typeface="Segoe UI" panose="020B0502040204020203" pitchFamily="34" charset="0"/>
              </a:rPr>
              <a:t>Di seguito riportiamo i dati corrispettivi al l’allenamento del modello avente costo C=[0;20]</a:t>
            </a:r>
            <a:endParaRPr lang="it-IT" dirty="0">
              <a:solidFill>
                <a:srgbClr val="002060"/>
              </a:solidFill>
              <a:latin typeface="+mj-lt"/>
              <a:cs typeface="Segoe UI" panose="020B0502040204020203" pitchFamily="34" charset="0"/>
            </a:endParaRPr>
          </a:p>
        </p:txBody>
      </p:sp>
      <p:sp>
        <p:nvSpPr>
          <p:cNvPr id="12" name="CasellaDiTesto 11">
            <a:extLst>
              <a:ext uri="{FF2B5EF4-FFF2-40B4-BE49-F238E27FC236}">
                <a16:creationId xmlns:a16="http://schemas.microsoft.com/office/drawing/2014/main" id="{EE841F6B-E326-458F-9679-A531B6A61A3A}"/>
              </a:ext>
            </a:extLst>
          </p:cNvPr>
          <p:cNvSpPr txBox="1"/>
          <p:nvPr/>
        </p:nvSpPr>
        <p:spPr>
          <a:xfrm>
            <a:off x="2079405" y="815047"/>
            <a:ext cx="7254650" cy="461665"/>
          </a:xfrm>
          <a:prstGeom prst="rect">
            <a:avLst/>
          </a:prstGeom>
          <a:noFill/>
        </p:spPr>
        <p:txBody>
          <a:bodyPr wrap="square">
            <a:spAutoFit/>
          </a:bodyPr>
          <a:lstStyle/>
          <a:p>
            <a:pPr algn="ctr" rtl="0"/>
            <a:r>
              <a:rPr lang="it-IT" sz="2400" b="1" dirty="0">
                <a:solidFill>
                  <a:srgbClr val="002060"/>
                </a:solidFill>
                <a:latin typeface="Segoe UI" panose="020B0502040204020203" pitchFamily="34" charset="0"/>
                <a:cs typeface="Segoe UI" panose="020B0502040204020203" pitchFamily="34" charset="0"/>
              </a:rPr>
              <a:t>SVM Kernel Linear 2</a:t>
            </a:r>
          </a:p>
        </p:txBody>
      </p:sp>
      <p:sp>
        <p:nvSpPr>
          <p:cNvPr id="14" name="CasellaDiTesto 13">
            <a:extLst>
              <a:ext uri="{FF2B5EF4-FFF2-40B4-BE49-F238E27FC236}">
                <a16:creationId xmlns:a16="http://schemas.microsoft.com/office/drawing/2014/main" id="{3FA935B3-6676-4685-805C-7A92222133C0}"/>
              </a:ext>
            </a:extLst>
          </p:cNvPr>
          <p:cNvSpPr txBox="1"/>
          <p:nvPr/>
        </p:nvSpPr>
        <p:spPr>
          <a:xfrm>
            <a:off x="7864430" y="3124595"/>
            <a:ext cx="2939249" cy="2716128"/>
          </a:xfrm>
          <a:prstGeom prst="rect">
            <a:avLst/>
          </a:prstGeom>
          <a:noFill/>
        </p:spPr>
        <p:txBody>
          <a:bodyPr wrap="square">
            <a:spAutoFit/>
          </a:bodyPr>
          <a:lstStyle/>
          <a:p>
            <a:pPr marL="1371600" rtl="0">
              <a:spcBef>
                <a:spcPts val="0"/>
              </a:spcBef>
              <a:spcAft>
                <a:spcPts val="800"/>
              </a:spcAft>
            </a:pPr>
            <a:r>
              <a:rPr lang="it-IT" sz="1050" b="0" i="1" u="none" strike="noStrike" dirty="0">
                <a:solidFill>
                  <a:srgbClr val="000000"/>
                </a:solidFill>
                <a:effectLst/>
              </a:rPr>
              <a:t>$</a:t>
            </a:r>
            <a:r>
              <a:rPr lang="it-IT" sz="1050" b="0" i="1" u="none" strike="noStrike" dirty="0" err="1">
                <a:solidFill>
                  <a:srgbClr val="000000"/>
                </a:solidFill>
                <a:effectLst/>
              </a:rPr>
              <a:t>everything</a:t>
            </a:r>
            <a:endParaRPr lang="it-IT" sz="1050" b="0" i="1" dirty="0">
              <a:effectLst/>
            </a:endParaRPr>
          </a:p>
          <a:p>
            <a:pPr marL="1371600" rtl="0">
              <a:spcBef>
                <a:spcPts val="0"/>
              </a:spcBef>
              <a:spcAft>
                <a:spcPts val="800"/>
              </a:spcAft>
            </a:pPr>
            <a:r>
              <a:rPr lang="it-IT" sz="1050" b="0" i="1" u="none" strike="noStrike" dirty="0">
                <a:solidFill>
                  <a:srgbClr val="000000"/>
                </a:solidFill>
                <a:effectLst/>
              </a:rPr>
              <a:t>   utente   sistema trascorso </a:t>
            </a:r>
            <a:endParaRPr lang="it-IT" sz="1050" b="0" i="1" dirty="0">
              <a:effectLst/>
            </a:endParaRPr>
          </a:p>
          <a:p>
            <a:pPr marL="1371600" rtl="0">
              <a:spcBef>
                <a:spcPts val="0"/>
              </a:spcBef>
              <a:spcAft>
                <a:spcPts val="800"/>
              </a:spcAft>
            </a:pPr>
            <a:r>
              <a:rPr lang="it-IT" sz="1050" b="0" i="1" u="none" strike="noStrike" dirty="0">
                <a:solidFill>
                  <a:srgbClr val="000000"/>
                </a:solidFill>
                <a:effectLst/>
              </a:rPr>
              <a:t>   106.00      0.22    106.38 </a:t>
            </a:r>
            <a:endParaRPr lang="it-IT" sz="1050" b="0" i="1" dirty="0">
              <a:effectLst/>
            </a:endParaRPr>
          </a:p>
          <a:p>
            <a:pPr marL="1371600" rtl="0">
              <a:spcBef>
                <a:spcPts val="0"/>
              </a:spcBef>
              <a:spcAft>
                <a:spcPts val="800"/>
              </a:spcAft>
            </a:pPr>
            <a:r>
              <a:rPr lang="it-IT" sz="1050" b="0" i="1" u="none" strike="noStrike" dirty="0">
                <a:solidFill>
                  <a:srgbClr val="000000"/>
                </a:solidFill>
                <a:effectLst/>
              </a:rPr>
              <a:t>$</a:t>
            </a:r>
            <a:r>
              <a:rPr lang="it-IT" sz="1050" b="0" i="1" u="none" strike="noStrike" dirty="0" err="1">
                <a:solidFill>
                  <a:srgbClr val="000000"/>
                </a:solidFill>
                <a:effectLst/>
              </a:rPr>
              <a:t>final</a:t>
            </a:r>
            <a:endParaRPr lang="it-IT" sz="1050" b="0" i="1" dirty="0">
              <a:effectLst/>
            </a:endParaRPr>
          </a:p>
          <a:p>
            <a:pPr marL="1371600" rtl="0">
              <a:spcBef>
                <a:spcPts val="0"/>
              </a:spcBef>
              <a:spcAft>
                <a:spcPts val="800"/>
              </a:spcAft>
            </a:pPr>
            <a:r>
              <a:rPr lang="it-IT" sz="1050" b="0" i="1" u="none" strike="noStrike" dirty="0">
                <a:solidFill>
                  <a:srgbClr val="000000"/>
                </a:solidFill>
                <a:effectLst/>
              </a:rPr>
              <a:t>   utente   sistema trascorso </a:t>
            </a:r>
            <a:endParaRPr lang="it-IT" sz="1050" b="0" i="1" dirty="0">
              <a:effectLst/>
            </a:endParaRPr>
          </a:p>
          <a:p>
            <a:pPr marL="1371600" rtl="0">
              <a:spcBef>
                <a:spcPts val="0"/>
              </a:spcBef>
              <a:spcAft>
                <a:spcPts val="800"/>
              </a:spcAft>
            </a:pPr>
            <a:r>
              <a:rPr lang="it-IT" sz="1050" b="0" i="1" u="none" strike="noStrike" dirty="0">
                <a:solidFill>
                  <a:srgbClr val="000000"/>
                </a:solidFill>
                <a:effectLst/>
              </a:rPr>
              <a:t>     0.86      0.00      0.86 </a:t>
            </a:r>
            <a:endParaRPr lang="it-IT" sz="1050" b="0" i="1" dirty="0">
              <a:effectLst/>
            </a:endParaRPr>
          </a:p>
          <a:p>
            <a:br>
              <a:rPr lang="it-IT" dirty="0"/>
            </a:br>
            <a:endParaRPr lang="it-IT" dirty="0"/>
          </a:p>
        </p:txBody>
      </p:sp>
      <p:pic>
        <p:nvPicPr>
          <p:cNvPr id="7170" name="Picture 2">
            <a:extLst>
              <a:ext uri="{FF2B5EF4-FFF2-40B4-BE49-F238E27FC236}">
                <a16:creationId xmlns:a16="http://schemas.microsoft.com/office/drawing/2014/main" id="{CC5C2BBF-2624-440C-AD5C-670744A271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236" y="2518792"/>
            <a:ext cx="5410200" cy="3705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673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o 2" descr="Questa immagine è una forma astratta. ">
            <a:extLst>
              <a:ext uri="{FF2B5EF4-FFF2-40B4-BE49-F238E27FC236}">
                <a16:creationId xmlns:a16="http://schemas.microsoft.com/office/drawing/2014/main" id="{F58F6971-4348-464E-890D-F7297E1BD2D7}"/>
              </a:ext>
            </a:extLst>
          </p:cNvPr>
          <p:cNvGrpSpPr/>
          <p:nvPr/>
        </p:nvGrpSpPr>
        <p:grpSpPr>
          <a:xfrm rot="10618436">
            <a:off x="-3308202" y="2384631"/>
            <a:ext cx="5708139" cy="7273383"/>
            <a:chOff x="4855953" y="-2833465"/>
            <a:chExt cx="8948964" cy="12105059"/>
          </a:xfrm>
        </p:grpSpPr>
        <p:sp>
          <p:nvSpPr>
            <p:cNvPr id="4" name="Figura a mano libera 10">
              <a:extLst>
                <a:ext uri="{FF2B5EF4-FFF2-40B4-BE49-F238E27FC236}">
                  <a16:creationId xmlns:a16="http://schemas.microsoft.com/office/drawing/2014/main" id="{A374C527-4FE2-406E-9A10-E2E8198571AC}"/>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it-IT"/>
            </a:p>
          </p:txBody>
        </p:sp>
        <p:sp>
          <p:nvSpPr>
            <p:cNvPr id="5" name="Figura a mano libera 11">
              <a:extLst>
                <a:ext uri="{FF2B5EF4-FFF2-40B4-BE49-F238E27FC236}">
                  <a16:creationId xmlns:a16="http://schemas.microsoft.com/office/drawing/2014/main" id="{14FB44A0-5F40-4B78-928B-6B8BF840947E}"/>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it-IT"/>
            </a:p>
          </p:txBody>
        </p:sp>
        <p:sp>
          <p:nvSpPr>
            <p:cNvPr id="6" name="Figura a mano libera 12">
              <a:extLst>
                <a:ext uri="{FF2B5EF4-FFF2-40B4-BE49-F238E27FC236}">
                  <a16:creationId xmlns:a16="http://schemas.microsoft.com/office/drawing/2014/main" id="{E926ADCB-AAFE-4E48-92C1-D70632D6A813}"/>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it-IT"/>
            </a:p>
          </p:txBody>
        </p:sp>
      </p:grpSp>
      <p:sp>
        <p:nvSpPr>
          <p:cNvPr id="9" name="Casella di testo 1">
            <a:extLst>
              <a:ext uri="{FF2B5EF4-FFF2-40B4-BE49-F238E27FC236}">
                <a16:creationId xmlns:a16="http://schemas.microsoft.com/office/drawing/2014/main" id="{311270CF-51FE-4427-81FC-E1C4A1C3BE6F}"/>
              </a:ext>
            </a:extLst>
          </p:cNvPr>
          <p:cNvSpPr txBox="1"/>
          <p:nvPr/>
        </p:nvSpPr>
        <p:spPr>
          <a:xfrm>
            <a:off x="3405974" y="256402"/>
            <a:ext cx="5380051" cy="492443"/>
          </a:xfrm>
          <a:prstGeom prst="rect">
            <a:avLst/>
          </a:prstGeom>
          <a:noFill/>
        </p:spPr>
        <p:txBody>
          <a:bodyPr wrap="square" lIns="0" tIns="0" rIns="0" bIns="0" rtlCol="0">
            <a:spAutoFit/>
          </a:bodyPr>
          <a:lstStyle/>
          <a:p>
            <a:pPr algn="ctr" rtl="0"/>
            <a:r>
              <a:rPr lang="it-IT" sz="3200" b="1">
                <a:solidFill>
                  <a:srgbClr val="002060"/>
                </a:solidFill>
                <a:latin typeface="Segoe UI" panose="020B0502040204020203" pitchFamily="34" charset="0"/>
                <a:cs typeface="Segoe UI" panose="020B0502040204020203" pitchFamily="34" charset="0"/>
              </a:rPr>
              <a:t>Support Vector Machines</a:t>
            </a:r>
            <a:endParaRPr lang="it-IT" sz="3200" b="1" dirty="0" err="1">
              <a:solidFill>
                <a:srgbClr val="002060"/>
              </a:solidFill>
              <a:latin typeface="Segoe UI" panose="020B0502040204020203" pitchFamily="34" charset="0"/>
              <a:cs typeface="Segoe UI" panose="020B0502040204020203" pitchFamily="34" charset="0"/>
            </a:endParaRPr>
          </a:p>
        </p:txBody>
      </p:sp>
      <p:sp>
        <p:nvSpPr>
          <p:cNvPr id="10" name="CasellaDiTesto 9">
            <a:extLst>
              <a:ext uri="{FF2B5EF4-FFF2-40B4-BE49-F238E27FC236}">
                <a16:creationId xmlns:a16="http://schemas.microsoft.com/office/drawing/2014/main" id="{B57195EF-1679-466B-B187-823C11E8A226}"/>
              </a:ext>
            </a:extLst>
          </p:cNvPr>
          <p:cNvSpPr txBox="1"/>
          <p:nvPr/>
        </p:nvSpPr>
        <p:spPr>
          <a:xfrm>
            <a:off x="530570" y="836678"/>
            <a:ext cx="11130857" cy="461665"/>
          </a:xfrm>
          <a:prstGeom prst="rect">
            <a:avLst/>
          </a:prstGeom>
          <a:noFill/>
        </p:spPr>
        <p:txBody>
          <a:bodyPr wrap="square">
            <a:spAutoFit/>
          </a:bodyPr>
          <a:lstStyle/>
          <a:p>
            <a:pPr algn="ctr" rtl="0"/>
            <a:r>
              <a:rPr lang="it-IT" sz="2400" b="1" dirty="0">
                <a:solidFill>
                  <a:srgbClr val="002060"/>
                </a:solidFill>
                <a:latin typeface="Segoe UI" panose="020B0502040204020203" pitchFamily="34" charset="0"/>
                <a:cs typeface="Segoe UI" panose="020B0502040204020203" pitchFamily="34" charset="0"/>
              </a:rPr>
              <a:t>SVM Kernel Non Linear</a:t>
            </a:r>
            <a:endParaRPr lang="it-IT" sz="1800" b="1" dirty="0">
              <a:solidFill>
                <a:srgbClr val="002060"/>
              </a:solidFill>
              <a:latin typeface="Segoe UI" panose="020B0502040204020203" pitchFamily="34" charset="0"/>
              <a:cs typeface="Segoe UI" panose="020B0502040204020203" pitchFamily="34" charset="0"/>
            </a:endParaRPr>
          </a:p>
        </p:txBody>
      </p:sp>
      <p:sp>
        <p:nvSpPr>
          <p:cNvPr id="11" name="CasellaDiTesto 10">
            <a:extLst>
              <a:ext uri="{FF2B5EF4-FFF2-40B4-BE49-F238E27FC236}">
                <a16:creationId xmlns:a16="http://schemas.microsoft.com/office/drawing/2014/main" id="{6EC78BCE-1705-4CCA-B215-FDE146350F88}"/>
              </a:ext>
            </a:extLst>
          </p:cNvPr>
          <p:cNvSpPr txBox="1"/>
          <p:nvPr/>
        </p:nvSpPr>
        <p:spPr>
          <a:xfrm>
            <a:off x="1265547" y="1372177"/>
            <a:ext cx="3993806" cy="2554545"/>
          </a:xfrm>
          <a:prstGeom prst="rect">
            <a:avLst/>
          </a:prstGeom>
          <a:noFill/>
        </p:spPr>
        <p:txBody>
          <a:bodyPr wrap="square">
            <a:spAutoFit/>
          </a:bodyPr>
          <a:lstStyle/>
          <a:p>
            <a:pPr algn="just" rtl="0"/>
            <a:r>
              <a:rPr lang="it-IT" sz="1600" dirty="0">
                <a:solidFill>
                  <a:srgbClr val="002060"/>
                </a:solidFill>
                <a:latin typeface="+mj-lt"/>
                <a:cs typeface="Segoe UI" panose="020B0502040204020203" pitchFamily="34" charset="0"/>
              </a:rPr>
              <a:t>La funzione da noi utilizzata è la kernel radiale che utilizza il metodo “</a:t>
            </a:r>
            <a:r>
              <a:rPr lang="it-IT" sz="1600" dirty="0" err="1">
                <a:solidFill>
                  <a:srgbClr val="002060"/>
                </a:solidFill>
                <a:latin typeface="+mj-lt"/>
                <a:cs typeface="Segoe UI" panose="020B0502040204020203" pitchFamily="34" charset="0"/>
              </a:rPr>
              <a:t>svmRadial</a:t>
            </a:r>
            <a:r>
              <a:rPr lang="it-IT" sz="1600" dirty="0">
                <a:solidFill>
                  <a:srgbClr val="002060"/>
                </a:solidFill>
                <a:latin typeface="+mj-lt"/>
                <a:cs typeface="Segoe UI" panose="020B0502040204020203" pitchFamily="34" charset="0"/>
              </a:rPr>
              <a:t>” ed </a:t>
            </a:r>
            <a:r>
              <a:rPr lang="it-IT" sz="1600" dirty="0" err="1">
                <a:solidFill>
                  <a:srgbClr val="002060"/>
                </a:solidFill>
                <a:latin typeface="+mj-lt"/>
                <a:cs typeface="Segoe UI" panose="020B0502040204020203" pitchFamily="34" charset="0"/>
              </a:rPr>
              <a:t>tuneLength</a:t>
            </a:r>
            <a:r>
              <a:rPr lang="it-IT" sz="1600" dirty="0">
                <a:solidFill>
                  <a:srgbClr val="002060"/>
                </a:solidFill>
                <a:latin typeface="+mj-lt"/>
                <a:cs typeface="Segoe UI" panose="020B0502040204020203" pitchFamily="34" charset="0"/>
              </a:rPr>
              <a:t> = 10 che indica il numero dei valori diversi da provare per ogni parametro di sintonizzazione</a:t>
            </a:r>
          </a:p>
          <a:p>
            <a:pPr algn="just" rtl="0"/>
            <a:endParaRPr lang="it-IT" sz="1600" dirty="0">
              <a:solidFill>
                <a:srgbClr val="002060"/>
              </a:solidFill>
              <a:latin typeface="+mj-lt"/>
              <a:cs typeface="Segoe UI" panose="020B0502040204020203" pitchFamily="34" charset="0"/>
            </a:endParaRPr>
          </a:p>
          <a:p>
            <a:pPr algn="just" rtl="0"/>
            <a:r>
              <a:rPr lang="it-IT" sz="1600" dirty="0">
                <a:solidFill>
                  <a:srgbClr val="002060"/>
                </a:solidFill>
                <a:latin typeface="+mj-lt"/>
                <a:cs typeface="Segoe UI" panose="020B0502040204020203" pitchFamily="34" charset="0"/>
              </a:rPr>
              <a:t>Come possiamo notare dal grafico,, con un valore costante di sigma = 0.1000997 ed un costo C = 16 abbiamo una migliore </a:t>
            </a:r>
            <a:r>
              <a:rPr lang="it-IT" sz="1600" dirty="0" err="1">
                <a:solidFill>
                  <a:srgbClr val="002060"/>
                </a:solidFill>
                <a:latin typeface="+mj-lt"/>
                <a:cs typeface="Segoe UI" panose="020B0502040204020203" pitchFamily="34" charset="0"/>
              </a:rPr>
              <a:t>Accuracy</a:t>
            </a:r>
            <a:r>
              <a:rPr lang="it-IT" sz="1600" dirty="0">
                <a:solidFill>
                  <a:srgbClr val="002060"/>
                </a:solidFill>
                <a:latin typeface="+mj-lt"/>
                <a:cs typeface="Segoe UI" panose="020B0502040204020203" pitchFamily="34" charset="0"/>
              </a:rPr>
              <a:t> pari a 0.7741362</a:t>
            </a:r>
          </a:p>
        </p:txBody>
      </p:sp>
      <p:pic>
        <p:nvPicPr>
          <p:cNvPr id="8194" name="Picture 2">
            <a:extLst>
              <a:ext uri="{FF2B5EF4-FFF2-40B4-BE49-F238E27FC236}">
                <a16:creationId xmlns:a16="http://schemas.microsoft.com/office/drawing/2014/main" id="{71CB395C-9101-478C-B1A2-21645B6684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575" y="1005455"/>
            <a:ext cx="2476500" cy="3086100"/>
          </a:xfrm>
          <a:prstGeom prst="rect">
            <a:avLst/>
          </a:prstGeom>
          <a:noFill/>
          <a:extLst>
            <a:ext uri="{909E8E84-426E-40DD-AFC4-6F175D3DCCD1}">
              <a14:hiddenFill xmlns:a14="http://schemas.microsoft.com/office/drawing/2010/main">
                <a:solidFill>
                  <a:srgbClr val="FFFFFF"/>
                </a:solidFill>
              </a14:hiddenFill>
            </a:ext>
          </a:extLst>
        </p:spPr>
      </p:pic>
      <p:sp>
        <p:nvSpPr>
          <p:cNvPr id="12" name="CasellaDiTesto 11">
            <a:extLst>
              <a:ext uri="{FF2B5EF4-FFF2-40B4-BE49-F238E27FC236}">
                <a16:creationId xmlns:a16="http://schemas.microsoft.com/office/drawing/2014/main" id="{3A10ECA3-15C1-4E8D-9D4F-D90CFDDE8386}"/>
              </a:ext>
            </a:extLst>
          </p:cNvPr>
          <p:cNvSpPr txBox="1"/>
          <p:nvPr/>
        </p:nvSpPr>
        <p:spPr>
          <a:xfrm>
            <a:off x="4798218" y="1847061"/>
            <a:ext cx="3579019" cy="2062103"/>
          </a:xfrm>
          <a:prstGeom prst="rect">
            <a:avLst/>
          </a:prstGeom>
          <a:noFill/>
        </p:spPr>
        <p:txBody>
          <a:bodyPr wrap="square">
            <a:spAutoFit/>
          </a:bodyPr>
          <a:lstStyle/>
          <a:p>
            <a:pPr marL="1371600" rtl="0">
              <a:spcBef>
                <a:spcPts val="0"/>
              </a:spcBef>
              <a:spcAft>
                <a:spcPts val="800"/>
              </a:spcAft>
            </a:pPr>
            <a:r>
              <a:rPr lang="it-IT" sz="1100" b="0" i="1" u="none" strike="noStrike" dirty="0">
                <a:solidFill>
                  <a:srgbClr val="000000"/>
                </a:solidFill>
                <a:effectLst/>
                <a:latin typeface="Calibri" panose="020F0502020204030204" pitchFamily="34" charset="0"/>
              </a:rPr>
              <a:t>$</a:t>
            </a:r>
            <a:r>
              <a:rPr lang="it-IT" sz="1100" b="0" i="1" u="none" strike="noStrike" dirty="0" err="1">
                <a:solidFill>
                  <a:srgbClr val="000000"/>
                </a:solidFill>
                <a:effectLst/>
                <a:latin typeface="Calibri" panose="020F0502020204030204" pitchFamily="34" charset="0"/>
              </a:rPr>
              <a:t>everything</a:t>
            </a:r>
            <a:endParaRPr lang="it-IT" sz="1100" b="0" dirty="0">
              <a:effectLst/>
            </a:endParaRPr>
          </a:p>
          <a:p>
            <a:pPr marL="1371600" rtl="0">
              <a:spcBef>
                <a:spcPts val="0"/>
              </a:spcBef>
              <a:spcAft>
                <a:spcPts val="800"/>
              </a:spcAft>
            </a:pPr>
            <a:r>
              <a:rPr lang="it-IT" sz="1100" b="0" i="1" u="none" strike="noStrike" dirty="0">
                <a:solidFill>
                  <a:srgbClr val="000000"/>
                </a:solidFill>
                <a:effectLst/>
                <a:latin typeface="Calibri" panose="020F0502020204030204" pitchFamily="34" charset="0"/>
              </a:rPr>
              <a:t>   utente   sistema trascorso </a:t>
            </a:r>
            <a:endParaRPr lang="it-IT" sz="1100" b="0" dirty="0">
              <a:effectLst/>
            </a:endParaRPr>
          </a:p>
          <a:p>
            <a:pPr marL="1371600" rtl="0">
              <a:spcBef>
                <a:spcPts val="0"/>
              </a:spcBef>
              <a:spcAft>
                <a:spcPts val="800"/>
              </a:spcAft>
            </a:pPr>
            <a:r>
              <a:rPr lang="it-IT" sz="1100" b="0" i="1" u="none" strike="noStrike" dirty="0">
                <a:solidFill>
                  <a:srgbClr val="000000"/>
                </a:solidFill>
                <a:effectLst/>
                <a:latin typeface="Calibri" panose="020F0502020204030204" pitchFamily="34" charset="0"/>
              </a:rPr>
              <a:t>   106.00      0.22    106.38 </a:t>
            </a:r>
            <a:endParaRPr lang="it-IT" sz="1100" b="0" dirty="0">
              <a:effectLst/>
            </a:endParaRPr>
          </a:p>
          <a:p>
            <a:pPr marL="1371600" rtl="0">
              <a:spcBef>
                <a:spcPts val="0"/>
              </a:spcBef>
              <a:spcAft>
                <a:spcPts val="800"/>
              </a:spcAft>
            </a:pPr>
            <a:r>
              <a:rPr lang="it-IT" sz="1100" b="0" i="1" u="none" strike="noStrike" dirty="0">
                <a:solidFill>
                  <a:srgbClr val="000000"/>
                </a:solidFill>
                <a:effectLst/>
                <a:latin typeface="Calibri" panose="020F0502020204030204" pitchFamily="34" charset="0"/>
              </a:rPr>
              <a:t>$</a:t>
            </a:r>
            <a:r>
              <a:rPr lang="it-IT" sz="1100" b="0" i="1" u="none" strike="noStrike" dirty="0" err="1">
                <a:solidFill>
                  <a:srgbClr val="000000"/>
                </a:solidFill>
                <a:effectLst/>
                <a:latin typeface="Calibri" panose="020F0502020204030204" pitchFamily="34" charset="0"/>
              </a:rPr>
              <a:t>final</a:t>
            </a:r>
            <a:endParaRPr lang="it-IT" sz="1100" b="0" dirty="0">
              <a:effectLst/>
            </a:endParaRPr>
          </a:p>
          <a:p>
            <a:pPr marL="1371600" rtl="0">
              <a:spcBef>
                <a:spcPts val="0"/>
              </a:spcBef>
              <a:spcAft>
                <a:spcPts val="800"/>
              </a:spcAft>
            </a:pPr>
            <a:r>
              <a:rPr lang="it-IT" sz="1100" b="0" i="1" u="none" strike="noStrike" dirty="0">
                <a:solidFill>
                  <a:srgbClr val="000000"/>
                </a:solidFill>
                <a:effectLst/>
                <a:latin typeface="Calibri" panose="020F0502020204030204" pitchFamily="34" charset="0"/>
              </a:rPr>
              <a:t>   utente   sistema trascorso </a:t>
            </a:r>
            <a:endParaRPr lang="it-IT" sz="1100" b="0" dirty="0">
              <a:effectLst/>
            </a:endParaRPr>
          </a:p>
          <a:p>
            <a:pPr marL="1371600" rtl="0">
              <a:spcBef>
                <a:spcPts val="0"/>
              </a:spcBef>
              <a:spcAft>
                <a:spcPts val="800"/>
              </a:spcAft>
            </a:pPr>
            <a:r>
              <a:rPr lang="it-IT" sz="1100" b="0" i="1" u="none" strike="noStrike" dirty="0">
                <a:solidFill>
                  <a:srgbClr val="000000"/>
                </a:solidFill>
                <a:effectLst/>
                <a:latin typeface="Calibri" panose="020F0502020204030204" pitchFamily="34" charset="0"/>
              </a:rPr>
              <a:t>     0.86      0.00      0.86 </a:t>
            </a:r>
            <a:endParaRPr lang="it-IT" sz="1100" b="0" dirty="0">
              <a:effectLst/>
            </a:endParaRPr>
          </a:p>
          <a:p>
            <a:br>
              <a:rPr lang="it-IT" sz="1100" dirty="0"/>
            </a:br>
            <a:endParaRPr lang="it-IT" sz="1100" dirty="0"/>
          </a:p>
        </p:txBody>
      </p:sp>
      <p:sp>
        <p:nvSpPr>
          <p:cNvPr id="18" name="Rectangle 3">
            <a:extLst>
              <a:ext uri="{FF2B5EF4-FFF2-40B4-BE49-F238E27FC236}">
                <a16:creationId xmlns:a16="http://schemas.microsoft.com/office/drawing/2014/main" id="{DED75BD0-DD5B-4A2A-9E33-B21E96E77CD5}"/>
              </a:ext>
            </a:extLst>
          </p:cNvPr>
          <p:cNvSpPr>
            <a:spLocks noChangeArrowheads="1"/>
          </p:cNvSpPr>
          <p:nvPr/>
        </p:nvSpPr>
        <p:spPr bwMode="auto">
          <a:xfrm>
            <a:off x="3400425" y="29114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pic>
        <p:nvPicPr>
          <p:cNvPr id="20" name="Immagine 19">
            <a:extLst>
              <a:ext uri="{FF2B5EF4-FFF2-40B4-BE49-F238E27FC236}">
                <a16:creationId xmlns:a16="http://schemas.microsoft.com/office/drawing/2014/main" id="{205D8C63-3865-40A3-AFB4-FDEE5D606223}"/>
              </a:ext>
            </a:extLst>
          </p:cNvPr>
          <p:cNvPicPr>
            <a:picLocks noChangeAspect="1"/>
          </p:cNvPicPr>
          <p:nvPr/>
        </p:nvPicPr>
        <p:blipFill>
          <a:blip r:embed="rId3"/>
          <a:stretch>
            <a:fillRect/>
          </a:stretch>
        </p:blipFill>
        <p:spPr>
          <a:xfrm>
            <a:off x="3167062" y="4707427"/>
            <a:ext cx="5210175" cy="1695450"/>
          </a:xfrm>
          <a:prstGeom prst="rect">
            <a:avLst/>
          </a:prstGeom>
        </p:spPr>
      </p:pic>
      <p:sp>
        <p:nvSpPr>
          <p:cNvPr id="22" name="CasellaDiTesto 21">
            <a:extLst>
              <a:ext uri="{FF2B5EF4-FFF2-40B4-BE49-F238E27FC236}">
                <a16:creationId xmlns:a16="http://schemas.microsoft.com/office/drawing/2014/main" id="{BBD40DF4-F642-45FA-A69F-2EF0A1467D1B}"/>
              </a:ext>
            </a:extLst>
          </p:cNvPr>
          <p:cNvSpPr txBox="1"/>
          <p:nvPr/>
        </p:nvSpPr>
        <p:spPr>
          <a:xfrm>
            <a:off x="2079295" y="3979887"/>
            <a:ext cx="7077210" cy="461665"/>
          </a:xfrm>
          <a:prstGeom prst="rect">
            <a:avLst/>
          </a:prstGeom>
          <a:noFill/>
        </p:spPr>
        <p:txBody>
          <a:bodyPr wrap="square">
            <a:spAutoFit/>
          </a:bodyPr>
          <a:lstStyle/>
          <a:p>
            <a:pPr algn="ctr" rtl="0"/>
            <a:r>
              <a:rPr lang="it-IT" sz="2400" b="1" dirty="0">
                <a:solidFill>
                  <a:srgbClr val="002060"/>
                </a:solidFill>
                <a:latin typeface="Segoe UI" panose="020B0502040204020203" pitchFamily="34" charset="0"/>
                <a:cs typeface="Segoe UI" panose="020B0502040204020203" pitchFamily="34" charset="0"/>
              </a:rPr>
              <a:t>SVM Kernel Non Linear</a:t>
            </a:r>
            <a:endParaRPr lang="it-IT" sz="1800" b="1" dirty="0">
              <a:solidFill>
                <a:srgbClr val="00206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64121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sella di testo 1">
            <a:extLst>
              <a:ext uri="{FF2B5EF4-FFF2-40B4-BE49-F238E27FC236}">
                <a16:creationId xmlns:a16="http://schemas.microsoft.com/office/drawing/2014/main" id="{311270CF-51FE-4427-81FC-E1C4A1C3BE6F}"/>
              </a:ext>
            </a:extLst>
          </p:cNvPr>
          <p:cNvSpPr txBox="1"/>
          <p:nvPr/>
        </p:nvSpPr>
        <p:spPr>
          <a:xfrm>
            <a:off x="3405974" y="256402"/>
            <a:ext cx="5380051" cy="492443"/>
          </a:xfrm>
          <a:prstGeom prst="rect">
            <a:avLst/>
          </a:prstGeom>
          <a:noFill/>
        </p:spPr>
        <p:txBody>
          <a:bodyPr wrap="square" lIns="0" tIns="0" rIns="0" bIns="0" rtlCol="0">
            <a:spAutoFit/>
          </a:bodyPr>
          <a:lstStyle/>
          <a:p>
            <a:pPr algn="ctr" rtl="0"/>
            <a:r>
              <a:rPr lang="it-IT" sz="3200" b="1" dirty="0">
                <a:solidFill>
                  <a:srgbClr val="002060"/>
                </a:solidFill>
                <a:latin typeface="Segoe UI" panose="020B0502040204020203" pitchFamily="34" charset="0"/>
                <a:cs typeface="Segoe UI" panose="020B0502040204020203" pitchFamily="34" charset="0"/>
              </a:rPr>
              <a:t>Conclusione</a:t>
            </a:r>
          </a:p>
        </p:txBody>
      </p:sp>
      <p:sp>
        <p:nvSpPr>
          <p:cNvPr id="10" name="CasellaDiTesto 9">
            <a:extLst>
              <a:ext uri="{FF2B5EF4-FFF2-40B4-BE49-F238E27FC236}">
                <a16:creationId xmlns:a16="http://schemas.microsoft.com/office/drawing/2014/main" id="{B57195EF-1679-466B-B187-823C11E8A226}"/>
              </a:ext>
            </a:extLst>
          </p:cNvPr>
          <p:cNvSpPr txBox="1"/>
          <p:nvPr/>
        </p:nvSpPr>
        <p:spPr>
          <a:xfrm>
            <a:off x="530570" y="836678"/>
            <a:ext cx="11130857" cy="461665"/>
          </a:xfrm>
          <a:prstGeom prst="rect">
            <a:avLst/>
          </a:prstGeom>
          <a:noFill/>
        </p:spPr>
        <p:txBody>
          <a:bodyPr wrap="square">
            <a:spAutoFit/>
          </a:bodyPr>
          <a:lstStyle/>
          <a:p>
            <a:pPr algn="ctr" rtl="0"/>
            <a:r>
              <a:rPr lang="it-IT" sz="2400" b="1" dirty="0">
                <a:solidFill>
                  <a:srgbClr val="002060"/>
                </a:solidFill>
                <a:latin typeface="Segoe UI" panose="020B0502040204020203" pitchFamily="34" charset="0"/>
                <a:cs typeface="Segoe UI" panose="020B0502040204020203" pitchFamily="34" charset="0"/>
              </a:rPr>
              <a:t>Analisi dei modelli 1</a:t>
            </a:r>
            <a:endParaRPr lang="it-IT" sz="1800" b="1" dirty="0">
              <a:solidFill>
                <a:srgbClr val="002060"/>
              </a:solidFill>
              <a:latin typeface="Segoe UI" panose="020B0502040204020203" pitchFamily="34" charset="0"/>
              <a:cs typeface="Segoe UI" panose="020B0502040204020203" pitchFamily="34" charset="0"/>
            </a:endParaRPr>
          </a:p>
        </p:txBody>
      </p:sp>
      <p:sp>
        <p:nvSpPr>
          <p:cNvPr id="11" name="CasellaDiTesto 10">
            <a:extLst>
              <a:ext uri="{FF2B5EF4-FFF2-40B4-BE49-F238E27FC236}">
                <a16:creationId xmlns:a16="http://schemas.microsoft.com/office/drawing/2014/main" id="{6EC78BCE-1705-4CCA-B215-FDE146350F88}"/>
              </a:ext>
            </a:extLst>
          </p:cNvPr>
          <p:cNvSpPr txBox="1"/>
          <p:nvPr/>
        </p:nvSpPr>
        <p:spPr>
          <a:xfrm>
            <a:off x="530570" y="1553767"/>
            <a:ext cx="11223280" cy="584775"/>
          </a:xfrm>
          <a:prstGeom prst="rect">
            <a:avLst/>
          </a:prstGeom>
          <a:noFill/>
        </p:spPr>
        <p:txBody>
          <a:bodyPr wrap="square">
            <a:spAutoFit/>
          </a:bodyPr>
          <a:lstStyle/>
          <a:p>
            <a:pPr algn="just" rtl="0"/>
            <a:r>
              <a:rPr lang="it-IT" sz="1600" dirty="0">
                <a:solidFill>
                  <a:srgbClr val="002060"/>
                </a:solidFill>
                <a:latin typeface="+mj-lt"/>
                <a:cs typeface="Segoe UI" panose="020B0502040204020203" pitchFamily="34" charset="0"/>
              </a:rPr>
              <a:t>Per analizzare i modelli, abbiamo effettuato una 10-fold cross </a:t>
            </a:r>
            <a:r>
              <a:rPr lang="it-IT" sz="1600" dirty="0" err="1">
                <a:solidFill>
                  <a:srgbClr val="002060"/>
                </a:solidFill>
                <a:latin typeface="+mj-lt"/>
                <a:cs typeface="Segoe UI" panose="020B0502040204020203" pitchFamily="34" charset="0"/>
              </a:rPr>
              <a:t>validation</a:t>
            </a:r>
            <a:r>
              <a:rPr lang="it-IT" sz="1600" dirty="0">
                <a:solidFill>
                  <a:srgbClr val="002060"/>
                </a:solidFill>
                <a:latin typeface="+mj-lt"/>
                <a:cs typeface="Segoe UI" panose="020B0502040204020203" pitchFamily="34" charset="0"/>
              </a:rPr>
              <a:t> per poi controllare i modelli tramite matrice di confusione; inoltre, sono state effettuati dei controlli sulle curve ROC. Questi sono i dati delle </a:t>
            </a:r>
            <a:r>
              <a:rPr lang="it-IT" sz="1600" dirty="0" err="1">
                <a:solidFill>
                  <a:srgbClr val="002060"/>
                </a:solidFill>
                <a:latin typeface="+mj-lt"/>
                <a:cs typeface="Segoe UI" panose="020B0502040204020203" pitchFamily="34" charset="0"/>
              </a:rPr>
              <a:t>Confusion</a:t>
            </a:r>
            <a:r>
              <a:rPr lang="it-IT" sz="1600" dirty="0">
                <a:solidFill>
                  <a:srgbClr val="002060"/>
                </a:solidFill>
                <a:latin typeface="+mj-lt"/>
                <a:cs typeface="Segoe UI" panose="020B0502040204020203" pitchFamily="34" charset="0"/>
              </a:rPr>
              <a:t> Matrix del </a:t>
            </a:r>
            <a:r>
              <a:rPr lang="it-IT" sz="1600" dirty="0" err="1">
                <a:solidFill>
                  <a:srgbClr val="002060"/>
                </a:solidFill>
                <a:latin typeface="+mj-lt"/>
                <a:cs typeface="Segoe UI" panose="020B0502040204020203" pitchFamily="34" charset="0"/>
              </a:rPr>
              <a:t>Decision</a:t>
            </a:r>
            <a:r>
              <a:rPr lang="it-IT" sz="1600" dirty="0">
                <a:solidFill>
                  <a:srgbClr val="002060"/>
                </a:solidFill>
                <a:latin typeface="+mj-lt"/>
                <a:cs typeface="Segoe UI" panose="020B0502040204020203" pitchFamily="34" charset="0"/>
              </a:rPr>
              <a:t> </a:t>
            </a:r>
            <a:r>
              <a:rPr lang="it-IT" sz="1600" dirty="0" err="1">
                <a:solidFill>
                  <a:srgbClr val="002060"/>
                </a:solidFill>
                <a:latin typeface="+mj-lt"/>
                <a:cs typeface="Segoe UI" panose="020B0502040204020203" pitchFamily="34" charset="0"/>
              </a:rPr>
              <a:t>Tree</a:t>
            </a:r>
            <a:r>
              <a:rPr lang="it-IT" sz="1600" dirty="0">
                <a:solidFill>
                  <a:srgbClr val="002060"/>
                </a:solidFill>
                <a:latin typeface="+mj-lt"/>
                <a:cs typeface="Segoe UI" panose="020B0502040204020203" pitchFamily="34" charset="0"/>
              </a:rPr>
              <a:t>:</a:t>
            </a:r>
          </a:p>
        </p:txBody>
      </p:sp>
      <p:pic>
        <p:nvPicPr>
          <p:cNvPr id="9221" name="Picture 5">
            <a:extLst>
              <a:ext uri="{FF2B5EF4-FFF2-40B4-BE49-F238E27FC236}">
                <a16:creationId xmlns:a16="http://schemas.microsoft.com/office/drawing/2014/main" id="{18ED9772-6986-43B2-9F85-2AAB66E1FC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0370" y="2491324"/>
            <a:ext cx="3598863" cy="4012151"/>
          </a:xfrm>
          <a:prstGeom prst="rect">
            <a:avLst/>
          </a:prstGeom>
          <a:noFill/>
          <a:extLst>
            <a:ext uri="{909E8E84-426E-40DD-AFC4-6F175D3DCCD1}">
              <a14:hiddenFill xmlns:a14="http://schemas.microsoft.com/office/drawing/2010/main">
                <a:solidFill>
                  <a:srgbClr val="FFFFFF"/>
                </a:solidFill>
              </a14:hiddenFill>
            </a:ext>
          </a:extLst>
        </p:spPr>
      </p:pic>
      <p:pic>
        <p:nvPicPr>
          <p:cNvPr id="9223" name="Picture 7">
            <a:extLst>
              <a:ext uri="{FF2B5EF4-FFF2-40B4-BE49-F238E27FC236}">
                <a16:creationId xmlns:a16="http://schemas.microsoft.com/office/drawing/2014/main" id="{C521DFD7-9E49-4B75-AAF2-965BE7BF5F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1888" y="2491324"/>
            <a:ext cx="3598863" cy="4038205"/>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uppo 2" descr="Questa immagine è una forma astratta. ">
            <a:extLst>
              <a:ext uri="{FF2B5EF4-FFF2-40B4-BE49-F238E27FC236}">
                <a16:creationId xmlns:a16="http://schemas.microsoft.com/office/drawing/2014/main" id="{F58F6971-4348-464E-890D-F7297E1BD2D7}"/>
              </a:ext>
            </a:extLst>
          </p:cNvPr>
          <p:cNvGrpSpPr/>
          <p:nvPr/>
        </p:nvGrpSpPr>
        <p:grpSpPr>
          <a:xfrm rot="10618436">
            <a:off x="-3308202" y="2384631"/>
            <a:ext cx="5708139" cy="7273383"/>
            <a:chOff x="4855953" y="-2833465"/>
            <a:chExt cx="8948964" cy="12105059"/>
          </a:xfrm>
        </p:grpSpPr>
        <p:sp>
          <p:nvSpPr>
            <p:cNvPr id="4" name="Figura a mano libera 10">
              <a:extLst>
                <a:ext uri="{FF2B5EF4-FFF2-40B4-BE49-F238E27FC236}">
                  <a16:creationId xmlns:a16="http://schemas.microsoft.com/office/drawing/2014/main" id="{A374C527-4FE2-406E-9A10-E2E8198571AC}"/>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it-IT"/>
            </a:p>
          </p:txBody>
        </p:sp>
        <p:sp>
          <p:nvSpPr>
            <p:cNvPr id="5" name="Figura a mano libera 11">
              <a:extLst>
                <a:ext uri="{FF2B5EF4-FFF2-40B4-BE49-F238E27FC236}">
                  <a16:creationId xmlns:a16="http://schemas.microsoft.com/office/drawing/2014/main" id="{14FB44A0-5F40-4B78-928B-6B8BF840947E}"/>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it-IT"/>
            </a:p>
          </p:txBody>
        </p:sp>
        <p:sp>
          <p:nvSpPr>
            <p:cNvPr id="6" name="Figura a mano libera 12">
              <a:extLst>
                <a:ext uri="{FF2B5EF4-FFF2-40B4-BE49-F238E27FC236}">
                  <a16:creationId xmlns:a16="http://schemas.microsoft.com/office/drawing/2014/main" id="{E926ADCB-AAFE-4E48-92C1-D70632D6A813}"/>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it-IT"/>
            </a:p>
          </p:txBody>
        </p:sp>
      </p:grpSp>
    </p:spTree>
    <p:extLst>
      <p:ext uri="{BB962C8B-B14F-4D97-AF65-F5344CB8AC3E}">
        <p14:creationId xmlns:p14="http://schemas.microsoft.com/office/powerpoint/2010/main" val="1875745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sella di testo 1">
            <a:extLst>
              <a:ext uri="{FF2B5EF4-FFF2-40B4-BE49-F238E27FC236}">
                <a16:creationId xmlns:a16="http://schemas.microsoft.com/office/drawing/2014/main" id="{311270CF-51FE-4427-81FC-E1C4A1C3BE6F}"/>
              </a:ext>
            </a:extLst>
          </p:cNvPr>
          <p:cNvSpPr txBox="1"/>
          <p:nvPr/>
        </p:nvSpPr>
        <p:spPr>
          <a:xfrm>
            <a:off x="3405974" y="256402"/>
            <a:ext cx="5380051" cy="492443"/>
          </a:xfrm>
          <a:prstGeom prst="rect">
            <a:avLst/>
          </a:prstGeom>
          <a:noFill/>
        </p:spPr>
        <p:txBody>
          <a:bodyPr wrap="square" lIns="0" tIns="0" rIns="0" bIns="0" rtlCol="0">
            <a:spAutoFit/>
          </a:bodyPr>
          <a:lstStyle/>
          <a:p>
            <a:pPr algn="ctr" rtl="0"/>
            <a:r>
              <a:rPr lang="it-IT" sz="3200" b="1" dirty="0">
                <a:solidFill>
                  <a:srgbClr val="002060"/>
                </a:solidFill>
                <a:latin typeface="Segoe UI" panose="020B0502040204020203" pitchFamily="34" charset="0"/>
                <a:cs typeface="Segoe UI" panose="020B0502040204020203" pitchFamily="34" charset="0"/>
              </a:rPr>
              <a:t>Conclusione</a:t>
            </a:r>
          </a:p>
        </p:txBody>
      </p:sp>
      <p:sp>
        <p:nvSpPr>
          <p:cNvPr id="10" name="CasellaDiTesto 9">
            <a:extLst>
              <a:ext uri="{FF2B5EF4-FFF2-40B4-BE49-F238E27FC236}">
                <a16:creationId xmlns:a16="http://schemas.microsoft.com/office/drawing/2014/main" id="{B57195EF-1679-466B-B187-823C11E8A226}"/>
              </a:ext>
            </a:extLst>
          </p:cNvPr>
          <p:cNvSpPr txBox="1"/>
          <p:nvPr/>
        </p:nvSpPr>
        <p:spPr>
          <a:xfrm>
            <a:off x="530570" y="836678"/>
            <a:ext cx="11130857" cy="461665"/>
          </a:xfrm>
          <a:prstGeom prst="rect">
            <a:avLst/>
          </a:prstGeom>
          <a:noFill/>
        </p:spPr>
        <p:txBody>
          <a:bodyPr wrap="square">
            <a:spAutoFit/>
          </a:bodyPr>
          <a:lstStyle/>
          <a:p>
            <a:pPr algn="ctr" rtl="0"/>
            <a:r>
              <a:rPr lang="it-IT" sz="2400" b="1" dirty="0">
                <a:solidFill>
                  <a:srgbClr val="002060"/>
                </a:solidFill>
                <a:latin typeface="Segoe UI" panose="020B0502040204020203" pitchFamily="34" charset="0"/>
                <a:cs typeface="Segoe UI" panose="020B0502040204020203" pitchFamily="34" charset="0"/>
              </a:rPr>
              <a:t>Analisi dei modelli 2</a:t>
            </a:r>
            <a:endParaRPr lang="it-IT" sz="1800" b="1" dirty="0">
              <a:solidFill>
                <a:srgbClr val="002060"/>
              </a:solidFill>
              <a:latin typeface="Segoe UI" panose="020B0502040204020203" pitchFamily="34" charset="0"/>
              <a:cs typeface="Segoe UI" panose="020B0502040204020203" pitchFamily="34" charset="0"/>
            </a:endParaRPr>
          </a:p>
        </p:txBody>
      </p:sp>
      <p:sp>
        <p:nvSpPr>
          <p:cNvPr id="11" name="CasellaDiTesto 10">
            <a:extLst>
              <a:ext uri="{FF2B5EF4-FFF2-40B4-BE49-F238E27FC236}">
                <a16:creationId xmlns:a16="http://schemas.microsoft.com/office/drawing/2014/main" id="{6EC78BCE-1705-4CCA-B215-FDE146350F88}"/>
              </a:ext>
            </a:extLst>
          </p:cNvPr>
          <p:cNvSpPr txBox="1"/>
          <p:nvPr/>
        </p:nvSpPr>
        <p:spPr>
          <a:xfrm>
            <a:off x="530570" y="1553767"/>
            <a:ext cx="11223280" cy="338554"/>
          </a:xfrm>
          <a:prstGeom prst="rect">
            <a:avLst/>
          </a:prstGeom>
          <a:noFill/>
        </p:spPr>
        <p:txBody>
          <a:bodyPr wrap="square">
            <a:spAutoFit/>
          </a:bodyPr>
          <a:lstStyle/>
          <a:p>
            <a:pPr algn="just" rtl="0"/>
            <a:r>
              <a:rPr lang="it-IT" sz="1600" dirty="0">
                <a:solidFill>
                  <a:srgbClr val="002060"/>
                </a:solidFill>
                <a:latin typeface="+mj-lt"/>
                <a:cs typeface="Segoe UI" panose="020B0502040204020203" pitchFamily="34" charset="0"/>
              </a:rPr>
              <a:t>Questi invece sono i dati ottenuti con la matrice di confusione applicata alla SVM con Kernel lineare:</a:t>
            </a:r>
          </a:p>
        </p:txBody>
      </p:sp>
      <p:grpSp>
        <p:nvGrpSpPr>
          <p:cNvPr id="3" name="Gruppo 2" descr="Questa immagine è una forma astratta. ">
            <a:extLst>
              <a:ext uri="{FF2B5EF4-FFF2-40B4-BE49-F238E27FC236}">
                <a16:creationId xmlns:a16="http://schemas.microsoft.com/office/drawing/2014/main" id="{F58F6971-4348-464E-890D-F7297E1BD2D7}"/>
              </a:ext>
            </a:extLst>
          </p:cNvPr>
          <p:cNvGrpSpPr/>
          <p:nvPr/>
        </p:nvGrpSpPr>
        <p:grpSpPr>
          <a:xfrm rot="10618436">
            <a:off x="-3308202" y="2384631"/>
            <a:ext cx="5708139" cy="7273383"/>
            <a:chOff x="4855953" y="-2833465"/>
            <a:chExt cx="8948964" cy="12105059"/>
          </a:xfrm>
        </p:grpSpPr>
        <p:sp>
          <p:nvSpPr>
            <p:cNvPr id="4" name="Figura a mano libera 10">
              <a:extLst>
                <a:ext uri="{FF2B5EF4-FFF2-40B4-BE49-F238E27FC236}">
                  <a16:creationId xmlns:a16="http://schemas.microsoft.com/office/drawing/2014/main" id="{A374C527-4FE2-406E-9A10-E2E8198571AC}"/>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it-IT"/>
            </a:p>
          </p:txBody>
        </p:sp>
        <p:sp>
          <p:nvSpPr>
            <p:cNvPr id="5" name="Figura a mano libera 11">
              <a:extLst>
                <a:ext uri="{FF2B5EF4-FFF2-40B4-BE49-F238E27FC236}">
                  <a16:creationId xmlns:a16="http://schemas.microsoft.com/office/drawing/2014/main" id="{14FB44A0-5F40-4B78-928B-6B8BF840947E}"/>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it-IT"/>
            </a:p>
          </p:txBody>
        </p:sp>
        <p:sp>
          <p:nvSpPr>
            <p:cNvPr id="6" name="Figura a mano libera 12">
              <a:extLst>
                <a:ext uri="{FF2B5EF4-FFF2-40B4-BE49-F238E27FC236}">
                  <a16:creationId xmlns:a16="http://schemas.microsoft.com/office/drawing/2014/main" id="{E926ADCB-AAFE-4E48-92C1-D70632D6A813}"/>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it-IT"/>
            </a:p>
          </p:txBody>
        </p:sp>
      </p:grpSp>
      <p:pic>
        <p:nvPicPr>
          <p:cNvPr id="10242" name="Picture 2">
            <a:extLst>
              <a:ext uri="{FF2B5EF4-FFF2-40B4-BE49-F238E27FC236}">
                <a16:creationId xmlns:a16="http://schemas.microsoft.com/office/drawing/2014/main" id="{27A18F22-61E8-4412-8C6D-DEA8995DDA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4475" y="2147745"/>
            <a:ext cx="3842044" cy="418287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D0758615-F2C4-4AB4-809D-E5952AA101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2295" y="2166521"/>
            <a:ext cx="3842044" cy="4182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7471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sella di testo 1">
            <a:extLst>
              <a:ext uri="{FF2B5EF4-FFF2-40B4-BE49-F238E27FC236}">
                <a16:creationId xmlns:a16="http://schemas.microsoft.com/office/drawing/2014/main" id="{311270CF-51FE-4427-81FC-E1C4A1C3BE6F}"/>
              </a:ext>
            </a:extLst>
          </p:cNvPr>
          <p:cNvSpPr txBox="1"/>
          <p:nvPr/>
        </p:nvSpPr>
        <p:spPr>
          <a:xfrm>
            <a:off x="3405974" y="256402"/>
            <a:ext cx="5380051" cy="492443"/>
          </a:xfrm>
          <a:prstGeom prst="rect">
            <a:avLst/>
          </a:prstGeom>
          <a:noFill/>
        </p:spPr>
        <p:txBody>
          <a:bodyPr wrap="square" lIns="0" tIns="0" rIns="0" bIns="0" rtlCol="0">
            <a:spAutoFit/>
          </a:bodyPr>
          <a:lstStyle/>
          <a:p>
            <a:pPr algn="ctr" rtl="0"/>
            <a:r>
              <a:rPr lang="it-IT" sz="3200" b="1" dirty="0">
                <a:solidFill>
                  <a:srgbClr val="002060"/>
                </a:solidFill>
                <a:latin typeface="Segoe UI" panose="020B0502040204020203" pitchFamily="34" charset="0"/>
                <a:cs typeface="Segoe UI" panose="020B0502040204020203" pitchFamily="34" charset="0"/>
              </a:rPr>
              <a:t>Conclusione</a:t>
            </a:r>
          </a:p>
        </p:txBody>
      </p:sp>
      <p:sp>
        <p:nvSpPr>
          <p:cNvPr id="10" name="CasellaDiTesto 9">
            <a:extLst>
              <a:ext uri="{FF2B5EF4-FFF2-40B4-BE49-F238E27FC236}">
                <a16:creationId xmlns:a16="http://schemas.microsoft.com/office/drawing/2014/main" id="{B57195EF-1679-466B-B187-823C11E8A226}"/>
              </a:ext>
            </a:extLst>
          </p:cNvPr>
          <p:cNvSpPr txBox="1"/>
          <p:nvPr/>
        </p:nvSpPr>
        <p:spPr>
          <a:xfrm>
            <a:off x="530570" y="836678"/>
            <a:ext cx="11130857" cy="461665"/>
          </a:xfrm>
          <a:prstGeom prst="rect">
            <a:avLst/>
          </a:prstGeom>
          <a:noFill/>
        </p:spPr>
        <p:txBody>
          <a:bodyPr wrap="square">
            <a:spAutoFit/>
          </a:bodyPr>
          <a:lstStyle/>
          <a:p>
            <a:pPr algn="ctr" rtl="0"/>
            <a:r>
              <a:rPr lang="it-IT" sz="2400" b="1" dirty="0">
                <a:solidFill>
                  <a:srgbClr val="002060"/>
                </a:solidFill>
                <a:latin typeface="Segoe UI" panose="020B0502040204020203" pitchFamily="34" charset="0"/>
                <a:cs typeface="Segoe UI" panose="020B0502040204020203" pitchFamily="34" charset="0"/>
              </a:rPr>
              <a:t>Curve ROC - AUC</a:t>
            </a:r>
            <a:endParaRPr lang="it-IT" sz="1800" b="1" dirty="0">
              <a:solidFill>
                <a:srgbClr val="002060"/>
              </a:solidFill>
              <a:latin typeface="Segoe UI" panose="020B0502040204020203" pitchFamily="34" charset="0"/>
              <a:cs typeface="Segoe UI" panose="020B0502040204020203" pitchFamily="34" charset="0"/>
            </a:endParaRPr>
          </a:p>
        </p:txBody>
      </p:sp>
      <p:sp>
        <p:nvSpPr>
          <p:cNvPr id="11" name="CasellaDiTesto 10">
            <a:extLst>
              <a:ext uri="{FF2B5EF4-FFF2-40B4-BE49-F238E27FC236}">
                <a16:creationId xmlns:a16="http://schemas.microsoft.com/office/drawing/2014/main" id="{6EC78BCE-1705-4CCA-B215-FDE146350F88}"/>
              </a:ext>
            </a:extLst>
          </p:cNvPr>
          <p:cNvSpPr txBox="1"/>
          <p:nvPr/>
        </p:nvSpPr>
        <p:spPr>
          <a:xfrm>
            <a:off x="530570" y="1553767"/>
            <a:ext cx="11223280" cy="584775"/>
          </a:xfrm>
          <a:prstGeom prst="rect">
            <a:avLst/>
          </a:prstGeom>
          <a:noFill/>
        </p:spPr>
        <p:txBody>
          <a:bodyPr wrap="square">
            <a:spAutoFit/>
          </a:bodyPr>
          <a:lstStyle/>
          <a:p>
            <a:pPr algn="just" rtl="0"/>
            <a:r>
              <a:rPr lang="it-IT" sz="1600" dirty="0">
                <a:solidFill>
                  <a:srgbClr val="002060"/>
                </a:solidFill>
                <a:latin typeface="+mj-lt"/>
                <a:cs typeface="Segoe UI" panose="020B0502040204020203" pitchFamily="34" charset="0"/>
              </a:rPr>
              <a:t>Per ognuno dei modelli considerati, abbiamo generato la curva ROC corrispondente con la Best </a:t>
            </a:r>
            <a:r>
              <a:rPr lang="it-IT" sz="1600" dirty="0" err="1">
                <a:solidFill>
                  <a:srgbClr val="002060"/>
                </a:solidFill>
                <a:latin typeface="+mj-lt"/>
                <a:cs typeface="Segoe UI" panose="020B0502040204020203" pitchFamily="34" charset="0"/>
              </a:rPr>
              <a:t>threshold</a:t>
            </a:r>
            <a:r>
              <a:rPr lang="it-IT" sz="1600" dirty="0">
                <a:solidFill>
                  <a:srgbClr val="002060"/>
                </a:solidFill>
                <a:latin typeface="+mj-lt"/>
                <a:cs typeface="Segoe UI" panose="020B0502040204020203" pitchFamily="34" charset="0"/>
              </a:rPr>
              <a:t> in mente. Inoltre, abbiamo calcolato la AUC di entrambe</a:t>
            </a:r>
          </a:p>
        </p:txBody>
      </p:sp>
      <p:pic>
        <p:nvPicPr>
          <p:cNvPr id="11270" name="Picture 6">
            <a:extLst>
              <a:ext uri="{FF2B5EF4-FFF2-40B4-BE49-F238E27FC236}">
                <a16:creationId xmlns:a16="http://schemas.microsoft.com/office/drawing/2014/main" id="{777D1EF5-60F8-4C6B-97ED-63B3DBD4B0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570" y="2147745"/>
            <a:ext cx="3895725" cy="2802621"/>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a:extLst>
              <a:ext uri="{FF2B5EF4-FFF2-40B4-BE49-F238E27FC236}">
                <a16:creationId xmlns:a16="http://schemas.microsoft.com/office/drawing/2014/main" id="{A5926758-278A-415D-B660-528FA09825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7513" y="2163059"/>
            <a:ext cx="3907695" cy="2811232"/>
          </a:xfrm>
          <a:prstGeom prst="rect">
            <a:avLst/>
          </a:prstGeom>
          <a:noFill/>
          <a:extLst>
            <a:ext uri="{909E8E84-426E-40DD-AFC4-6F175D3DCCD1}">
              <a14:hiddenFill xmlns:a14="http://schemas.microsoft.com/office/drawing/2010/main">
                <a:solidFill>
                  <a:srgbClr val="FFFFFF"/>
                </a:solidFill>
              </a14:hiddenFill>
            </a:ext>
          </a:extLst>
        </p:spPr>
      </p:pic>
      <p:pic>
        <p:nvPicPr>
          <p:cNvPr id="11274" name="Picture 10">
            <a:extLst>
              <a:ext uri="{FF2B5EF4-FFF2-40B4-BE49-F238E27FC236}">
                <a16:creationId xmlns:a16="http://schemas.microsoft.com/office/drawing/2014/main" id="{137D81D2-885C-4FD4-8467-4D2D2F2862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67116" y="2186984"/>
            <a:ext cx="3895726" cy="2802621"/>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uppo 2" descr="Questa immagine è una forma astratta. ">
            <a:extLst>
              <a:ext uri="{FF2B5EF4-FFF2-40B4-BE49-F238E27FC236}">
                <a16:creationId xmlns:a16="http://schemas.microsoft.com/office/drawing/2014/main" id="{F58F6971-4348-464E-890D-F7297E1BD2D7}"/>
              </a:ext>
            </a:extLst>
          </p:cNvPr>
          <p:cNvGrpSpPr/>
          <p:nvPr/>
        </p:nvGrpSpPr>
        <p:grpSpPr>
          <a:xfrm rot="10618436">
            <a:off x="-3907644" y="2518628"/>
            <a:ext cx="5708139" cy="7273383"/>
            <a:chOff x="4855953" y="-2833465"/>
            <a:chExt cx="8948964" cy="12105059"/>
          </a:xfrm>
        </p:grpSpPr>
        <p:sp>
          <p:nvSpPr>
            <p:cNvPr id="4" name="Figura a mano libera 10">
              <a:extLst>
                <a:ext uri="{FF2B5EF4-FFF2-40B4-BE49-F238E27FC236}">
                  <a16:creationId xmlns:a16="http://schemas.microsoft.com/office/drawing/2014/main" id="{A374C527-4FE2-406E-9A10-E2E8198571AC}"/>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it-IT"/>
            </a:p>
          </p:txBody>
        </p:sp>
        <p:sp>
          <p:nvSpPr>
            <p:cNvPr id="5" name="Figura a mano libera 11">
              <a:extLst>
                <a:ext uri="{FF2B5EF4-FFF2-40B4-BE49-F238E27FC236}">
                  <a16:creationId xmlns:a16="http://schemas.microsoft.com/office/drawing/2014/main" id="{14FB44A0-5F40-4B78-928B-6B8BF840947E}"/>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it-IT"/>
            </a:p>
          </p:txBody>
        </p:sp>
        <p:sp>
          <p:nvSpPr>
            <p:cNvPr id="6" name="Figura a mano libera 12">
              <a:extLst>
                <a:ext uri="{FF2B5EF4-FFF2-40B4-BE49-F238E27FC236}">
                  <a16:creationId xmlns:a16="http://schemas.microsoft.com/office/drawing/2014/main" id="{E926ADCB-AAFE-4E48-92C1-D70632D6A813}"/>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it-IT"/>
            </a:p>
          </p:txBody>
        </p:sp>
      </p:grpSp>
      <p:sp>
        <p:nvSpPr>
          <p:cNvPr id="18" name="CasellaDiTesto 17">
            <a:extLst>
              <a:ext uri="{FF2B5EF4-FFF2-40B4-BE49-F238E27FC236}">
                <a16:creationId xmlns:a16="http://schemas.microsoft.com/office/drawing/2014/main" id="{807EC679-5C2A-464F-B5B7-5976E11CD1A6}"/>
              </a:ext>
            </a:extLst>
          </p:cNvPr>
          <p:cNvSpPr txBox="1"/>
          <p:nvPr/>
        </p:nvSpPr>
        <p:spPr>
          <a:xfrm>
            <a:off x="758424" y="5122633"/>
            <a:ext cx="3308752" cy="338554"/>
          </a:xfrm>
          <a:prstGeom prst="rect">
            <a:avLst/>
          </a:prstGeom>
          <a:noFill/>
        </p:spPr>
        <p:txBody>
          <a:bodyPr wrap="square">
            <a:spAutoFit/>
          </a:bodyPr>
          <a:lstStyle/>
          <a:p>
            <a:pPr algn="ctr" rtl="0"/>
            <a:r>
              <a:rPr lang="it-IT" sz="1600" dirty="0">
                <a:solidFill>
                  <a:srgbClr val="002060"/>
                </a:solidFill>
                <a:latin typeface="+mj-lt"/>
                <a:cs typeface="Segoe UI" panose="020B0502040204020203" pitchFamily="34" charset="0"/>
              </a:rPr>
              <a:t>ROC del </a:t>
            </a:r>
            <a:r>
              <a:rPr lang="it-IT" sz="1600" dirty="0" err="1">
                <a:solidFill>
                  <a:srgbClr val="002060"/>
                </a:solidFill>
                <a:latin typeface="+mj-lt"/>
                <a:cs typeface="Segoe UI" panose="020B0502040204020203" pitchFamily="34" charset="0"/>
              </a:rPr>
              <a:t>Decision</a:t>
            </a:r>
            <a:r>
              <a:rPr lang="it-IT" sz="1600" dirty="0">
                <a:solidFill>
                  <a:srgbClr val="002060"/>
                </a:solidFill>
                <a:latin typeface="+mj-lt"/>
                <a:cs typeface="Segoe UI" panose="020B0502040204020203" pitchFamily="34" charset="0"/>
              </a:rPr>
              <a:t> </a:t>
            </a:r>
            <a:r>
              <a:rPr lang="it-IT" sz="1600" dirty="0" err="1">
                <a:solidFill>
                  <a:srgbClr val="002060"/>
                </a:solidFill>
                <a:latin typeface="+mj-lt"/>
                <a:cs typeface="Segoe UI" panose="020B0502040204020203" pitchFamily="34" charset="0"/>
              </a:rPr>
              <a:t>Tree</a:t>
            </a:r>
            <a:endParaRPr lang="it-IT" sz="1600" dirty="0">
              <a:solidFill>
                <a:srgbClr val="002060"/>
              </a:solidFill>
              <a:latin typeface="+mj-lt"/>
              <a:cs typeface="Segoe UI" panose="020B0502040204020203" pitchFamily="34" charset="0"/>
            </a:endParaRPr>
          </a:p>
        </p:txBody>
      </p:sp>
      <p:sp>
        <p:nvSpPr>
          <p:cNvPr id="19" name="CasellaDiTesto 18">
            <a:extLst>
              <a:ext uri="{FF2B5EF4-FFF2-40B4-BE49-F238E27FC236}">
                <a16:creationId xmlns:a16="http://schemas.microsoft.com/office/drawing/2014/main" id="{143CB57E-552C-4A11-9DD7-C71E1068AE7A}"/>
              </a:ext>
            </a:extLst>
          </p:cNvPr>
          <p:cNvSpPr txBox="1"/>
          <p:nvPr/>
        </p:nvSpPr>
        <p:spPr>
          <a:xfrm>
            <a:off x="4514850" y="5100627"/>
            <a:ext cx="3552265" cy="338554"/>
          </a:xfrm>
          <a:prstGeom prst="rect">
            <a:avLst/>
          </a:prstGeom>
          <a:noFill/>
        </p:spPr>
        <p:txBody>
          <a:bodyPr wrap="square">
            <a:spAutoFit/>
          </a:bodyPr>
          <a:lstStyle/>
          <a:p>
            <a:pPr algn="ctr" rtl="0"/>
            <a:r>
              <a:rPr lang="it-IT" sz="1600" dirty="0">
                <a:solidFill>
                  <a:srgbClr val="002060"/>
                </a:solidFill>
                <a:latin typeface="+mj-lt"/>
                <a:cs typeface="Segoe UI" panose="020B0502040204020203" pitchFamily="34" charset="0"/>
              </a:rPr>
              <a:t>ROC della SVM</a:t>
            </a:r>
          </a:p>
        </p:txBody>
      </p:sp>
      <p:sp>
        <p:nvSpPr>
          <p:cNvPr id="20" name="CasellaDiTesto 19">
            <a:extLst>
              <a:ext uri="{FF2B5EF4-FFF2-40B4-BE49-F238E27FC236}">
                <a16:creationId xmlns:a16="http://schemas.microsoft.com/office/drawing/2014/main" id="{753686B1-13A8-411D-A339-843DC7077FAA}"/>
              </a:ext>
            </a:extLst>
          </p:cNvPr>
          <p:cNvSpPr txBox="1"/>
          <p:nvPr/>
        </p:nvSpPr>
        <p:spPr>
          <a:xfrm>
            <a:off x="8352675" y="5091170"/>
            <a:ext cx="3308752" cy="338554"/>
          </a:xfrm>
          <a:prstGeom prst="rect">
            <a:avLst/>
          </a:prstGeom>
          <a:noFill/>
        </p:spPr>
        <p:txBody>
          <a:bodyPr wrap="square">
            <a:spAutoFit/>
          </a:bodyPr>
          <a:lstStyle/>
          <a:p>
            <a:pPr algn="ctr" rtl="0"/>
            <a:r>
              <a:rPr lang="it-IT" sz="1600" dirty="0">
                <a:solidFill>
                  <a:srgbClr val="002060"/>
                </a:solidFill>
                <a:latin typeface="+mj-lt"/>
                <a:cs typeface="Segoe UI" panose="020B0502040204020203" pitchFamily="34" charset="0"/>
              </a:rPr>
              <a:t>Confronto delle AUC dei due modelli</a:t>
            </a:r>
          </a:p>
        </p:txBody>
      </p:sp>
    </p:spTree>
    <p:extLst>
      <p:ext uri="{BB962C8B-B14F-4D97-AF65-F5344CB8AC3E}">
        <p14:creationId xmlns:p14="http://schemas.microsoft.com/office/powerpoint/2010/main" val="3668943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uppo 28" descr="Questa immagine rappresenta un uomo con la barba. ">
            <a:extLst>
              <a:ext uri="{FF2B5EF4-FFF2-40B4-BE49-F238E27FC236}">
                <a16:creationId xmlns:a16="http://schemas.microsoft.com/office/drawing/2014/main" id="{F32A5E08-DAB7-4688-9995-64BE90AA2F83}"/>
              </a:ext>
            </a:extLst>
          </p:cNvPr>
          <p:cNvGrpSpPr/>
          <p:nvPr/>
        </p:nvGrpSpPr>
        <p:grpSpPr>
          <a:xfrm>
            <a:off x="577510" y="1318790"/>
            <a:ext cx="4430272" cy="6043606"/>
            <a:chOff x="117404" y="1951388"/>
            <a:chExt cx="3810340" cy="5197917"/>
          </a:xfrm>
        </p:grpSpPr>
        <p:sp>
          <p:nvSpPr>
            <p:cNvPr id="25" name="Ovale 24">
              <a:extLst>
                <a:ext uri="{FF2B5EF4-FFF2-40B4-BE49-F238E27FC236}">
                  <a16:creationId xmlns:a16="http://schemas.microsoft.com/office/drawing/2014/main" id="{EEAF1E36-1F6F-484C-9CA3-D7321F33C7EE}"/>
                </a:ext>
              </a:extLst>
            </p:cNvPr>
            <p:cNvSpPr/>
            <p:nvPr/>
          </p:nvSpPr>
          <p:spPr>
            <a:xfrm>
              <a:off x="218769" y="2438400"/>
              <a:ext cx="3131996" cy="3131996"/>
            </a:xfrm>
            <a:prstGeom prst="ellipse">
              <a:avLst/>
            </a:prstGeom>
            <a:gradFill>
              <a:gsLst>
                <a:gs pos="0">
                  <a:srgbClr val="7CEFD8"/>
                </a:gs>
                <a:gs pos="7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it-IT"/>
            </a:p>
          </p:txBody>
        </p:sp>
        <p:grpSp>
          <p:nvGrpSpPr>
            <p:cNvPr id="24" name="Gruppo 23">
              <a:extLst>
                <a:ext uri="{FF2B5EF4-FFF2-40B4-BE49-F238E27FC236}">
                  <a16:creationId xmlns:a16="http://schemas.microsoft.com/office/drawing/2014/main" id="{182ED547-BB7E-4187-9E8C-EA8699D2D1A2}"/>
                </a:ext>
              </a:extLst>
            </p:cNvPr>
            <p:cNvGrpSpPr/>
            <p:nvPr/>
          </p:nvGrpSpPr>
          <p:grpSpPr>
            <a:xfrm>
              <a:off x="524849" y="2442817"/>
              <a:ext cx="2749416" cy="4706488"/>
              <a:chOff x="209099" y="1340526"/>
              <a:chExt cx="3468002" cy="5936574"/>
            </a:xfrm>
          </p:grpSpPr>
          <p:sp>
            <p:nvSpPr>
              <p:cNvPr id="9" name="Figura a mano libera 5">
                <a:extLst>
                  <a:ext uri="{FF2B5EF4-FFF2-40B4-BE49-F238E27FC236}">
                    <a16:creationId xmlns:a16="http://schemas.microsoft.com/office/drawing/2014/main" id="{C8571C14-2F27-4E34-B686-6E2CDCF3BA1E}"/>
                  </a:ext>
                </a:extLst>
              </p:cNvPr>
              <p:cNvSpPr>
                <a:spLocks/>
              </p:cNvSpPr>
              <p:nvPr/>
            </p:nvSpPr>
            <p:spPr bwMode="auto">
              <a:xfrm>
                <a:off x="2096528" y="3310241"/>
                <a:ext cx="1340572" cy="1498286"/>
              </a:xfrm>
              <a:custGeom>
                <a:avLst/>
                <a:gdLst>
                  <a:gd name="T0" fmla="*/ 210 w 502"/>
                  <a:gd name="T1" fmla="*/ 73 h 562"/>
                  <a:gd name="T2" fmla="*/ 463 w 502"/>
                  <a:gd name="T3" fmla="*/ 365 h 562"/>
                  <a:gd name="T4" fmla="*/ 463 w 502"/>
                  <a:gd name="T5" fmla="*/ 549 h 562"/>
                  <a:gd name="T6" fmla="*/ 81 w 502"/>
                  <a:gd name="T7" fmla="*/ 311 h 562"/>
                  <a:gd name="T8" fmla="*/ 48 w 502"/>
                  <a:gd name="T9" fmla="*/ 5 h 562"/>
                  <a:gd name="T10" fmla="*/ 210 w 502"/>
                  <a:gd name="T11" fmla="*/ 73 h 562"/>
                </a:gdLst>
                <a:ahLst/>
                <a:cxnLst>
                  <a:cxn ang="0">
                    <a:pos x="T0" y="T1"/>
                  </a:cxn>
                  <a:cxn ang="0">
                    <a:pos x="T2" y="T3"/>
                  </a:cxn>
                  <a:cxn ang="0">
                    <a:pos x="T4" y="T5"/>
                  </a:cxn>
                  <a:cxn ang="0">
                    <a:pos x="T6" y="T7"/>
                  </a:cxn>
                  <a:cxn ang="0">
                    <a:pos x="T8" y="T9"/>
                  </a:cxn>
                  <a:cxn ang="0">
                    <a:pos x="T10" y="T11"/>
                  </a:cxn>
                </a:cxnLst>
                <a:rect l="0" t="0" r="r" b="b"/>
                <a:pathLst>
                  <a:path w="502" h="562">
                    <a:moveTo>
                      <a:pt x="210" y="73"/>
                    </a:moveTo>
                    <a:cubicBezTo>
                      <a:pt x="210" y="73"/>
                      <a:pt x="450" y="325"/>
                      <a:pt x="463" y="365"/>
                    </a:cubicBezTo>
                    <a:cubicBezTo>
                      <a:pt x="475" y="405"/>
                      <a:pt x="502" y="535"/>
                      <a:pt x="463" y="549"/>
                    </a:cubicBezTo>
                    <a:cubicBezTo>
                      <a:pt x="423" y="562"/>
                      <a:pt x="161" y="540"/>
                      <a:pt x="81" y="311"/>
                    </a:cubicBezTo>
                    <a:cubicBezTo>
                      <a:pt x="0" y="81"/>
                      <a:pt x="30" y="9"/>
                      <a:pt x="48" y="5"/>
                    </a:cubicBezTo>
                    <a:cubicBezTo>
                      <a:pt x="66" y="0"/>
                      <a:pt x="157" y="17"/>
                      <a:pt x="210" y="73"/>
                    </a:cubicBezTo>
                    <a:close/>
                  </a:path>
                </a:pathLst>
              </a:custGeom>
              <a:gradFill>
                <a:gsLst>
                  <a:gs pos="0">
                    <a:srgbClr val="7D4BC9"/>
                  </a:gs>
                  <a:gs pos="78000">
                    <a:srgbClr val="16286E"/>
                  </a:gs>
                </a:gsLst>
                <a:lin ang="5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a:p>
            </p:txBody>
          </p:sp>
          <p:sp>
            <p:nvSpPr>
              <p:cNvPr id="10" name="Figura a mano libera 6">
                <a:extLst>
                  <a:ext uri="{FF2B5EF4-FFF2-40B4-BE49-F238E27FC236}">
                    <a16:creationId xmlns:a16="http://schemas.microsoft.com/office/drawing/2014/main" id="{600A3A6C-7791-471C-A365-60A8E27824DF}"/>
                  </a:ext>
                </a:extLst>
              </p:cNvPr>
              <p:cNvSpPr>
                <a:spLocks/>
              </p:cNvSpPr>
              <p:nvPr/>
            </p:nvSpPr>
            <p:spPr bwMode="auto">
              <a:xfrm>
                <a:off x="1614814" y="1340526"/>
                <a:ext cx="1248001" cy="2249144"/>
              </a:xfrm>
              <a:custGeom>
                <a:avLst/>
                <a:gdLst>
                  <a:gd name="T0" fmla="*/ 413 w 467"/>
                  <a:gd name="T1" fmla="*/ 409 h 844"/>
                  <a:gd name="T2" fmla="*/ 420 w 467"/>
                  <a:gd name="T3" fmla="*/ 446 h 844"/>
                  <a:gd name="T4" fmla="*/ 410 w 467"/>
                  <a:gd name="T5" fmla="*/ 586 h 844"/>
                  <a:gd name="T6" fmla="*/ 431 w 467"/>
                  <a:gd name="T7" fmla="*/ 664 h 844"/>
                  <a:gd name="T8" fmla="*/ 371 w 467"/>
                  <a:gd name="T9" fmla="*/ 820 h 844"/>
                  <a:gd name="T10" fmla="*/ 99 w 467"/>
                  <a:gd name="T11" fmla="*/ 595 h 844"/>
                  <a:gd name="T12" fmla="*/ 87 w 467"/>
                  <a:gd name="T13" fmla="*/ 476 h 844"/>
                  <a:gd name="T14" fmla="*/ 87 w 467"/>
                  <a:gd name="T15" fmla="*/ 475 h 844"/>
                  <a:gd name="T16" fmla="*/ 93 w 467"/>
                  <a:gd name="T17" fmla="*/ 438 h 844"/>
                  <a:gd name="T18" fmla="*/ 0 w 467"/>
                  <a:gd name="T19" fmla="*/ 380 h 844"/>
                  <a:gd name="T20" fmla="*/ 39 w 467"/>
                  <a:gd name="T21" fmla="*/ 228 h 844"/>
                  <a:gd name="T22" fmla="*/ 62 w 467"/>
                  <a:gd name="T23" fmla="*/ 98 h 844"/>
                  <a:gd name="T24" fmla="*/ 31 w 467"/>
                  <a:gd name="T25" fmla="*/ 98 h 844"/>
                  <a:gd name="T26" fmla="*/ 146 w 467"/>
                  <a:gd name="T27" fmla="*/ 4 h 844"/>
                  <a:gd name="T28" fmla="*/ 205 w 467"/>
                  <a:gd name="T29" fmla="*/ 14 h 844"/>
                  <a:gd name="T30" fmla="*/ 297 w 467"/>
                  <a:gd name="T31" fmla="*/ 15 h 844"/>
                  <a:gd name="T32" fmla="*/ 413 w 467"/>
                  <a:gd name="T33" fmla="*/ 49 h 844"/>
                  <a:gd name="T34" fmla="*/ 422 w 467"/>
                  <a:gd name="T35" fmla="*/ 72 h 844"/>
                  <a:gd name="T36" fmla="*/ 424 w 467"/>
                  <a:gd name="T37" fmla="*/ 86 h 844"/>
                  <a:gd name="T38" fmla="*/ 410 w 467"/>
                  <a:gd name="T39" fmla="*/ 124 h 844"/>
                  <a:gd name="T40" fmla="*/ 432 w 467"/>
                  <a:gd name="T41" fmla="*/ 249 h 844"/>
                  <a:gd name="T42" fmla="*/ 446 w 467"/>
                  <a:gd name="T43" fmla="*/ 374 h 844"/>
                  <a:gd name="T44" fmla="*/ 446 w 467"/>
                  <a:gd name="T45" fmla="*/ 409 h 844"/>
                  <a:gd name="T46" fmla="*/ 413 w 467"/>
                  <a:gd name="T47" fmla="*/ 409 h 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7" h="844">
                    <a:moveTo>
                      <a:pt x="413" y="409"/>
                    </a:moveTo>
                    <a:cubicBezTo>
                      <a:pt x="413" y="409"/>
                      <a:pt x="425" y="426"/>
                      <a:pt x="420" y="446"/>
                    </a:cubicBezTo>
                    <a:cubicBezTo>
                      <a:pt x="415" y="465"/>
                      <a:pt x="385" y="526"/>
                      <a:pt x="410" y="586"/>
                    </a:cubicBezTo>
                    <a:cubicBezTo>
                      <a:pt x="418" y="605"/>
                      <a:pt x="427" y="633"/>
                      <a:pt x="431" y="664"/>
                    </a:cubicBezTo>
                    <a:cubicBezTo>
                      <a:pt x="441" y="728"/>
                      <a:pt x="433" y="803"/>
                      <a:pt x="371" y="820"/>
                    </a:cubicBezTo>
                    <a:cubicBezTo>
                      <a:pt x="280" y="844"/>
                      <a:pt x="123" y="754"/>
                      <a:pt x="99" y="595"/>
                    </a:cubicBezTo>
                    <a:cubicBezTo>
                      <a:pt x="91" y="536"/>
                      <a:pt x="87" y="499"/>
                      <a:pt x="87" y="476"/>
                    </a:cubicBezTo>
                    <a:cubicBezTo>
                      <a:pt x="87" y="475"/>
                      <a:pt x="87" y="475"/>
                      <a:pt x="87" y="475"/>
                    </a:cubicBezTo>
                    <a:cubicBezTo>
                      <a:pt x="86" y="437"/>
                      <a:pt x="93" y="438"/>
                      <a:pt x="93" y="438"/>
                    </a:cubicBezTo>
                    <a:cubicBezTo>
                      <a:pt x="0" y="380"/>
                      <a:pt x="0" y="380"/>
                      <a:pt x="0" y="380"/>
                    </a:cubicBezTo>
                    <a:cubicBezTo>
                      <a:pt x="0" y="380"/>
                      <a:pt x="42" y="270"/>
                      <a:pt x="39" y="228"/>
                    </a:cubicBezTo>
                    <a:cubicBezTo>
                      <a:pt x="36" y="186"/>
                      <a:pt x="19" y="171"/>
                      <a:pt x="62" y="98"/>
                    </a:cubicBezTo>
                    <a:cubicBezTo>
                      <a:pt x="31" y="98"/>
                      <a:pt x="31" y="98"/>
                      <a:pt x="31" y="98"/>
                    </a:cubicBezTo>
                    <a:cubicBezTo>
                      <a:pt x="31" y="98"/>
                      <a:pt x="46" y="13"/>
                      <a:pt x="146" y="4"/>
                    </a:cubicBezTo>
                    <a:cubicBezTo>
                      <a:pt x="146" y="4"/>
                      <a:pt x="177" y="0"/>
                      <a:pt x="205" y="14"/>
                    </a:cubicBezTo>
                    <a:cubicBezTo>
                      <a:pt x="232" y="28"/>
                      <a:pt x="262" y="22"/>
                      <a:pt x="297" y="15"/>
                    </a:cubicBezTo>
                    <a:cubicBezTo>
                      <a:pt x="332" y="8"/>
                      <a:pt x="393" y="16"/>
                      <a:pt x="413" y="49"/>
                    </a:cubicBezTo>
                    <a:cubicBezTo>
                      <a:pt x="417" y="57"/>
                      <a:pt x="421" y="65"/>
                      <a:pt x="422" y="72"/>
                    </a:cubicBezTo>
                    <a:cubicBezTo>
                      <a:pt x="423" y="77"/>
                      <a:pt x="424" y="82"/>
                      <a:pt x="424" y="86"/>
                    </a:cubicBezTo>
                    <a:cubicBezTo>
                      <a:pt x="425" y="104"/>
                      <a:pt x="418" y="118"/>
                      <a:pt x="410" y="124"/>
                    </a:cubicBezTo>
                    <a:cubicBezTo>
                      <a:pt x="410" y="124"/>
                      <a:pt x="444" y="197"/>
                      <a:pt x="432" y="249"/>
                    </a:cubicBezTo>
                    <a:cubicBezTo>
                      <a:pt x="419" y="300"/>
                      <a:pt x="412" y="315"/>
                      <a:pt x="446" y="374"/>
                    </a:cubicBezTo>
                    <a:cubicBezTo>
                      <a:pt x="446" y="374"/>
                      <a:pt x="467" y="389"/>
                      <a:pt x="446" y="409"/>
                    </a:cubicBezTo>
                    <a:cubicBezTo>
                      <a:pt x="446" y="409"/>
                      <a:pt x="436" y="417"/>
                      <a:pt x="413" y="40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a:p>
            </p:txBody>
          </p:sp>
          <p:sp>
            <p:nvSpPr>
              <p:cNvPr id="11" name="Figura a mano libera 7">
                <a:extLst>
                  <a:ext uri="{FF2B5EF4-FFF2-40B4-BE49-F238E27FC236}">
                    <a16:creationId xmlns:a16="http://schemas.microsoft.com/office/drawing/2014/main" id="{84D147E2-C5A1-44B2-801C-2CD2E345CE70}"/>
                  </a:ext>
                </a:extLst>
              </p:cNvPr>
              <p:cNvSpPr>
                <a:spLocks/>
              </p:cNvSpPr>
              <p:nvPr/>
            </p:nvSpPr>
            <p:spPr bwMode="auto">
              <a:xfrm>
                <a:off x="1666242" y="1340526"/>
                <a:ext cx="1081715" cy="608572"/>
              </a:xfrm>
              <a:custGeom>
                <a:avLst/>
                <a:gdLst>
                  <a:gd name="T0" fmla="*/ 405 w 405"/>
                  <a:gd name="T1" fmla="*/ 86 h 228"/>
                  <a:gd name="T2" fmla="*/ 178 w 405"/>
                  <a:gd name="T3" fmla="*/ 98 h 228"/>
                  <a:gd name="T4" fmla="*/ 114 w 405"/>
                  <a:gd name="T5" fmla="*/ 186 h 228"/>
                  <a:gd name="T6" fmla="*/ 20 w 405"/>
                  <a:gd name="T7" fmla="*/ 228 h 228"/>
                  <a:gd name="T8" fmla="*/ 43 w 405"/>
                  <a:gd name="T9" fmla="*/ 98 h 228"/>
                  <a:gd name="T10" fmla="*/ 12 w 405"/>
                  <a:gd name="T11" fmla="*/ 98 h 228"/>
                  <a:gd name="T12" fmla="*/ 127 w 405"/>
                  <a:gd name="T13" fmla="*/ 4 h 228"/>
                  <a:gd name="T14" fmla="*/ 186 w 405"/>
                  <a:gd name="T15" fmla="*/ 14 h 228"/>
                  <a:gd name="T16" fmla="*/ 278 w 405"/>
                  <a:gd name="T17" fmla="*/ 15 h 228"/>
                  <a:gd name="T18" fmla="*/ 394 w 405"/>
                  <a:gd name="T19" fmla="*/ 49 h 228"/>
                  <a:gd name="T20" fmla="*/ 403 w 405"/>
                  <a:gd name="T21" fmla="*/ 72 h 228"/>
                  <a:gd name="T22" fmla="*/ 405 w 405"/>
                  <a:gd name="T23" fmla="*/ 8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5" h="228">
                    <a:moveTo>
                      <a:pt x="405" y="86"/>
                    </a:moveTo>
                    <a:cubicBezTo>
                      <a:pt x="358" y="84"/>
                      <a:pt x="287" y="87"/>
                      <a:pt x="178" y="98"/>
                    </a:cubicBezTo>
                    <a:cubicBezTo>
                      <a:pt x="178" y="98"/>
                      <a:pt x="118" y="122"/>
                      <a:pt x="114" y="186"/>
                    </a:cubicBezTo>
                    <a:cubicBezTo>
                      <a:pt x="114" y="186"/>
                      <a:pt x="61" y="157"/>
                      <a:pt x="20" y="228"/>
                    </a:cubicBezTo>
                    <a:cubicBezTo>
                      <a:pt x="17" y="186"/>
                      <a:pt x="0" y="171"/>
                      <a:pt x="43" y="98"/>
                    </a:cubicBezTo>
                    <a:cubicBezTo>
                      <a:pt x="12" y="98"/>
                      <a:pt x="12" y="98"/>
                      <a:pt x="12" y="98"/>
                    </a:cubicBezTo>
                    <a:cubicBezTo>
                      <a:pt x="12" y="98"/>
                      <a:pt x="27" y="13"/>
                      <a:pt x="127" y="4"/>
                    </a:cubicBezTo>
                    <a:cubicBezTo>
                      <a:pt x="127" y="4"/>
                      <a:pt x="158" y="0"/>
                      <a:pt x="186" y="14"/>
                    </a:cubicBezTo>
                    <a:cubicBezTo>
                      <a:pt x="213" y="28"/>
                      <a:pt x="243" y="22"/>
                      <a:pt x="278" y="15"/>
                    </a:cubicBezTo>
                    <a:cubicBezTo>
                      <a:pt x="313" y="8"/>
                      <a:pt x="374" y="16"/>
                      <a:pt x="394" y="49"/>
                    </a:cubicBezTo>
                    <a:cubicBezTo>
                      <a:pt x="398" y="57"/>
                      <a:pt x="402" y="65"/>
                      <a:pt x="403" y="72"/>
                    </a:cubicBezTo>
                    <a:cubicBezTo>
                      <a:pt x="404" y="77"/>
                      <a:pt x="405" y="82"/>
                      <a:pt x="405" y="86"/>
                    </a:cubicBezTo>
                    <a:close/>
                  </a:path>
                </a:pathLst>
              </a:custGeom>
              <a:gradFill>
                <a:gsLst>
                  <a:gs pos="0">
                    <a:srgbClr val="6524DE"/>
                  </a:gs>
                  <a:gs pos="76000">
                    <a:srgbClr val="6524DE">
                      <a:alpha val="0"/>
                    </a:srgbClr>
                  </a:gs>
                </a:gsLst>
                <a:lin ang="5400000" scaled="0"/>
              </a:gradFill>
              <a:ln>
                <a:noFill/>
              </a:ln>
            </p:spPr>
            <p:txBody>
              <a:bodyPr vert="horz" wrap="square" lIns="91440" tIns="45720" rIns="91440" bIns="45720" numCol="1" rtlCol="0" anchor="t" anchorCtr="0" compatLnSpc="1">
                <a:prstTxWarp prst="textNoShape">
                  <a:avLst/>
                </a:prstTxWarp>
              </a:bodyPr>
              <a:lstStyle/>
              <a:p>
                <a:pPr rtl="0"/>
                <a:endParaRPr lang="it-IT"/>
              </a:p>
            </p:txBody>
          </p:sp>
          <p:sp>
            <p:nvSpPr>
              <p:cNvPr id="12" name="Figura a mano libera 8">
                <a:extLst>
                  <a:ext uri="{FF2B5EF4-FFF2-40B4-BE49-F238E27FC236}">
                    <a16:creationId xmlns:a16="http://schemas.microsoft.com/office/drawing/2014/main" id="{8C4DC2FE-B668-467A-B05D-874A8610D329}"/>
                  </a:ext>
                </a:extLst>
              </p:cNvPr>
              <p:cNvSpPr>
                <a:spLocks/>
              </p:cNvSpPr>
              <p:nvPr/>
            </p:nvSpPr>
            <p:spPr bwMode="auto">
              <a:xfrm>
                <a:off x="2163386" y="1422812"/>
                <a:ext cx="699429" cy="1808573"/>
              </a:xfrm>
              <a:custGeom>
                <a:avLst/>
                <a:gdLst>
                  <a:gd name="T0" fmla="*/ 208 w 262"/>
                  <a:gd name="T1" fmla="*/ 378 h 678"/>
                  <a:gd name="T2" fmla="*/ 215 w 262"/>
                  <a:gd name="T3" fmla="*/ 415 h 678"/>
                  <a:gd name="T4" fmla="*/ 205 w 262"/>
                  <a:gd name="T5" fmla="*/ 555 h 678"/>
                  <a:gd name="T6" fmla="*/ 226 w 262"/>
                  <a:gd name="T7" fmla="*/ 633 h 678"/>
                  <a:gd name="T8" fmla="*/ 92 w 262"/>
                  <a:gd name="T9" fmla="*/ 411 h 678"/>
                  <a:gd name="T10" fmla="*/ 45 w 262"/>
                  <a:gd name="T11" fmla="*/ 280 h 678"/>
                  <a:gd name="T12" fmla="*/ 23 w 262"/>
                  <a:gd name="T13" fmla="*/ 165 h 678"/>
                  <a:gd name="T14" fmla="*/ 56 w 262"/>
                  <a:gd name="T15" fmla="*/ 82 h 678"/>
                  <a:gd name="T16" fmla="*/ 180 w 262"/>
                  <a:gd name="T17" fmla="*/ 33 h 678"/>
                  <a:gd name="T18" fmla="*/ 217 w 262"/>
                  <a:gd name="T19" fmla="*/ 41 h 678"/>
                  <a:gd name="T20" fmla="*/ 205 w 262"/>
                  <a:gd name="T21" fmla="*/ 93 h 678"/>
                  <a:gd name="T22" fmla="*/ 227 w 262"/>
                  <a:gd name="T23" fmla="*/ 218 h 678"/>
                  <a:gd name="T24" fmla="*/ 241 w 262"/>
                  <a:gd name="T25" fmla="*/ 343 h 678"/>
                  <a:gd name="T26" fmla="*/ 241 w 262"/>
                  <a:gd name="T27" fmla="*/ 378 h 678"/>
                  <a:gd name="T28" fmla="*/ 208 w 262"/>
                  <a:gd name="T29" fmla="*/ 378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2" h="678">
                    <a:moveTo>
                      <a:pt x="208" y="378"/>
                    </a:moveTo>
                    <a:cubicBezTo>
                      <a:pt x="208" y="378"/>
                      <a:pt x="220" y="395"/>
                      <a:pt x="215" y="415"/>
                    </a:cubicBezTo>
                    <a:cubicBezTo>
                      <a:pt x="210" y="434"/>
                      <a:pt x="180" y="495"/>
                      <a:pt x="205" y="555"/>
                    </a:cubicBezTo>
                    <a:cubicBezTo>
                      <a:pt x="213" y="574"/>
                      <a:pt x="222" y="602"/>
                      <a:pt x="226" y="633"/>
                    </a:cubicBezTo>
                    <a:cubicBezTo>
                      <a:pt x="146" y="678"/>
                      <a:pt x="100" y="440"/>
                      <a:pt x="92" y="411"/>
                    </a:cubicBezTo>
                    <a:cubicBezTo>
                      <a:pt x="85" y="382"/>
                      <a:pt x="35" y="333"/>
                      <a:pt x="45" y="280"/>
                    </a:cubicBezTo>
                    <a:cubicBezTo>
                      <a:pt x="56" y="227"/>
                      <a:pt x="45" y="218"/>
                      <a:pt x="23" y="165"/>
                    </a:cubicBezTo>
                    <a:cubicBezTo>
                      <a:pt x="0" y="113"/>
                      <a:pt x="56" y="82"/>
                      <a:pt x="56" y="82"/>
                    </a:cubicBezTo>
                    <a:cubicBezTo>
                      <a:pt x="107" y="0"/>
                      <a:pt x="158" y="34"/>
                      <a:pt x="180" y="33"/>
                    </a:cubicBezTo>
                    <a:cubicBezTo>
                      <a:pt x="186" y="33"/>
                      <a:pt x="200" y="35"/>
                      <a:pt x="217" y="41"/>
                    </a:cubicBezTo>
                    <a:cubicBezTo>
                      <a:pt x="223" y="65"/>
                      <a:pt x="216" y="85"/>
                      <a:pt x="205" y="93"/>
                    </a:cubicBezTo>
                    <a:cubicBezTo>
                      <a:pt x="205" y="93"/>
                      <a:pt x="239" y="166"/>
                      <a:pt x="227" y="218"/>
                    </a:cubicBezTo>
                    <a:cubicBezTo>
                      <a:pt x="214" y="269"/>
                      <a:pt x="207" y="284"/>
                      <a:pt x="241" y="343"/>
                    </a:cubicBezTo>
                    <a:cubicBezTo>
                      <a:pt x="241" y="343"/>
                      <a:pt x="262" y="358"/>
                      <a:pt x="241" y="378"/>
                    </a:cubicBezTo>
                    <a:cubicBezTo>
                      <a:pt x="241" y="378"/>
                      <a:pt x="231" y="386"/>
                      <a:pt x="208" y="378"/>
                    </a:cubicBezTo>
                    <a:close/>
                  </a:path>
                </a:pathLst>
              </a:custGeom>
              <a:solidFill>
                <a:srgbClr val="1500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a:p>
            </p:txBody>
          </p:sp>
          <p:sp>
            <p:nvSpPr>
              <p:cNvPr id="13" name="Figura a mano libera 9">
                <a:extLst>
                  <a:ext uri="{FF2B5EF4-FFF2-40B4-BE49-F238E27FC236}">
                    <a16:creationId xmlns:a16="http://schemas.microsoft.com/office/drawing/2014/main" id="{B5D4840E-C693-4B8E-86D8-E3E73CEB428A}"/>
                  </a:ext>
                </a:extLst>
              </p:cNvPr>
              <p:cNvSpPr>
                <a:spLocks/>
              </p:cNvSpPr>
              <p:nvPr/>
            </p:nvSpPr>
            <p:spPr bwMode="auto">
              <a:xfrm>
                <a:off x="209099" y="2329669"/>
                <a:ext cx="2883430" cy="4947431"/>
              </a:xfrm>
              <a:custGeom>
                <a:avLst/>
                <a:gdLst>
                  <a:gd name="T0" fmla="*/ 904 w 1079"/>
                  <a:gd name="T1" fmla="*/ 1856 h 1856"/>
                  <a:gd name="T2" fmla="*/ 136 w 1079"/>
                  <a:gd name="T3" fmla="*/ 1856 h 1856"/>
                  <a:gd name="T4" fmla="*/ 116 w 1079"/>
                  <a:gd name="T5" fmla="*/ 962 h 1856"/>
                  <a:gd name="T6" fmla="*/ 449 w 1079"/>
                  <a:gd name="T7" fmla="*/ 104 h 1856"/>
                  <a:gd name="T8" fmla="*/ 497 w 1079"/>
                  <a:gd name="T9" fmla="*/ 30 h 1856"/>
                  <a:gd name="T10" fmla="*/ 526 w 1079"/>
                  <a:gd name="T11" fmla="*/ 9 h 1856"/>
                  <a:gd name="T12" fmla="*/ 753 w 1079"/>
                  <a:gd name="T13" fmla="*/ 150 h 1856"/>
                  <a:gd name="T14" fmla="*/ 823 w 1079"/>
                  <a:gd name="T15" fmla="*/ 312 h 1856"/>
                  <a:gd name="T16" fmla="*/ 904 w 1079"/>
                  <a:gd name="T17" fmla="*/ 1856 h 1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9" h="1856">
                    <a:moveTo>
                      <a:pt x="904" y="1856"/>
                    </a:moveTo>
                    <a:cubicBezTo>
                      <a:pt x="136" y="1856"/>
                      <a:pt x="136" y="1856"/>
                      <a:pt x="136" y="1856"/>
                    </a:cubicBezTo>
                    <a:cubicBezTo>
                      <a:pt x="125" y="1546"/>
                      <a:pt x="232" y="1684"/>
                      <a:pt x="116" y="962"/>
                    </a:cubicBezTo>
                    <a:cubicBezTo>
                      <a:pt x="0" y="241"/>
                      <a:pt x="449" y="104"/>
                      <a:pt x="449" y="104"/>
                    </a:cubicBezTo>
                    <a:cubicBezTo>
                      <a:pt x="449" y="104"/>
                      <a:pt x="481" y="60"/>
                      <a:pt x="497" y="30"/>
                    </a:cubicBezTo>
                    <a:cubicBezTo>
                      <a:pt x="512" y="0"/>
                      <a:pt x="526" y="9"/>
                      <a:pt x="526" y="9"/>
                    </a:cubicBezTo>
                    <a:cubicBezTo>
                      <a:pt x="753" y="150"/>
                      <a:pt x="753" y="150"/>
                      <a:pt x="753" y="150"/>
                    </a:cubicBezTo>
                    <a:cubicBezTo>
                      <a:pt x="780" y="202"/>
                      <a:pt x="803" y="257"/>
                      <a:pt x="823" y="312"/>
                    </a:cubicBezTo>
                    <a:cubicBezTo>
                      <a:pt x="1079" y="1007"/>
                      <a:pt x="904" y="1856"/>
                      <a:pt x="904" y="1856"/>
                    </a:cubicBezTo>
                    <a:close/>
                  </a:path>
                </a:pathLst>
              </a:custGeom>
              <a:gradFill>
                <a:gsLst>
                  <a:gs pos="0">
                    <a:srgbClr val="7D4BC9"/>
                  </a:gs>
                  <a:gs pos="78000">
                    <a:srgbClr val="16286E"/>
                  </a:gs>
                </a:gsLst>
                <a:lin ang="5400000" scaled="0"/>
              </a:gradFill>
              <a:ln>
                <a:noFill/>
              </a:ln>
            </p:spPr>
            <p:txBody>
              <a:bodyPr vert="horz" wrap="square" lIns="91440" tIns="45720" rIns="91440" bIns="45720" numCol="1" rtlCol="0" anchor="t" anchorCtr="0" compatLnSpc="1">
                <a:prstTxWarp prst="textNoShape">
                  <a:avLst/>
                </a:prstTxWarp>
              </a:bodyPr>
              <a:lstStyle/>
              <a:p>
                <a:pPr rtl="0"/>
                <a:endParaRPr lang="it-IT"/>
              </a:p>
            </p:txBody>
          </p:sp>
          <p:sp>
            <p:nvSpPr>
              <p:cNvPr id="14" name="Figura a mano libera 10">
                <a:extLst>
                  <a:ext uri="{FF2B5EF4-FFF2-40B4-BE49-F238E27FC236}">
                    <a16:creationId xmlns:a16="http://schemas.microsoft.com/office/drawing/2014/main" id="{F1A3E269-0320-4431-A8DF-43BC01E3D9BC}"/>
                  </a:ext>
                </a:extLst>
              </p:cNvPr>
              <p:cNvSpPr>
                <a:spLocks/>
              </p:cNvSpPr>
              <p:nvPr/>
            </p:nvSpPr>
            <p:spPr bwMode="auto">
              <a:xfrm>
                <a:off x="1409100" y="2329669"/>
                <a:ext cx="999430" cy="836572"/>
              </a:xfrm>
              <a:custGeom>
                <a:avLst/>
                <a:gdLst>
                  <a:gd name="T0" fmla="*/ 374 w 374"/>
                  <a:gd name="T1" fmla="*/ 312 h 314"/>
                  <a:gd name="T2" fmla="*/ 0 w 374"/>
                  <a:gd name="T3" fmla="*/ 104 h 314"/>
                  <a:gd name="T4" fmla="*/ 48 w 374"/>
                  <a:gd name="T5" fmla="*/ 30 h 314"/>
                  <a:gd name="T6" fmla="*/ 77 w 374"/>
                  <a:gd name="T7" fmla="*/ 9 h 314"/>
                  <a:gd name="T8" fmla="*/ 304 w 374"/>
                  <a:gd name="T9" fmla="*/ 150 h 314"/>
                  <a:gd name="T10" fmla="*/ 374 w 374"/>
                  <a:gd name="T11" fmla="*/ 312 h 314"/>
                </a:gdLst>
                <a:ahLst/>
                <a:cxnLst>
                  <a:cxn ang="0">
                    <a:pos x="T0" y="T1"/>
                  </a:cxn>
                  <a:cxn ang="0">
                    <a:pos x="T2" y="T3"/>
                  </a:cxn>
                  <a:cxn ang="0">
                    <a:pos x="T4" y="T5"/>
                  </a:cxn>
                  <a:cxn ang="0">
                    <a:pos x="T6" y="T7"/>
                  </a:cxn>
                  <a:cxn ang="0">
                    <a:pos x="T8" y="T9"/>
                  </a:cxn>
                  <a:cxn ang="0">
                    <a:pos x="T10" y="T11"/>
                  </a:cxn>
                </a:cxnLst>
                <a:rect l="0" t="0" r="r" b="b"/>
                <a:pathLst>
                  <a:path w="374" h="314">
                    <a:moveTo>
                      <a:pt x="374" y="312"/>
                    </a:moveTo>
                    <a:cubicBezTo>
                      <a:pt x="222" y="314"/>
                      <a:pt x="0" y="104"/>
                      <a:pt x="0" y="104"/>
                    </a:cubicBezTo>
                    <a:cubicBezTo>
                      <a:pt x="0" y="104"/>
                      <a:pt x="32" y="60"/>
                      <a:pt x="48" y="30"/>
                    </a:cubicBezTo>
                    <a:cubicBezTo>
                      <a:pt x="63" y="0"/>
                      <a:pt x="77" y="9"/>
                      <a:pt x="77" y="9"/>
                    </a:cubicBezTo>
                    <a:cubicBezTo>
                      <a:pt x="304" y="150"/>
                      <a:pt x="304" y="150"/>
                      <a:pt x="304" y="150"/>
                    </a:cubicBezTo>
                    <a:cubicBezTo>
                      <a:pt x="331" y="202"/>
                      <a:pt x="354" y="257"/>
                      <a:pt x="374" y="312"/>
                    </a:cubicBezTo>
                    <a:close/>
                  </a:path>
                </a:pathLst>
              </a:custGeom>
              <a:gradFill>
                <a:gsLst>
                  <a:gs pos="0">
                    <a:srgbClr val="7D4BC9"/>
                  </a:gs>
                  <a:gs pos="100000">
                    <a:srgbClr val="16286E"/>
                  </a:gs>
                </a:gsLst>
                <a:lin ang="5400000" scaled="0"/>
              </a:gradFill>
              <a:ln>
                <a:noFill/>
              </a:ln>
            </p:spPr>
            <p:txBody>
              <a:bodyPr vert="horz" wrap="square" lIns="91440" tIns="45720" rIns="91440" bIns="45720" numCol="1" rtlCol="0" anchor="t" anchorCtr="0" compatLnSpc="1">
                <a:prstTxWarp prst="textNoShape">
                  <a:avLst/>
                </a:prstTxWarp>
              </a:bodyPr>
              <a:lstStyle/>
              <a:p>
                <a:pPr rtl="0"/>
                <a:endParaRPr lang="it-IT"/>
              </a:p>
            </p:txBody>
          </p:sp>
          <p:sp>
            <p:nvSpPr>
              <p:cNvPr id="15" name="Figura a mano libera 11">
                <a:extLst>
                  <a:ext uri="{FF2B5EF4-FFF2-40B4-BE49-F238E27FC236}">
                    <a16:creationId xmlns:a16="http://schemas.microsoft.com/office/drawing/2014/main" id="{68F90B1C-A4BC-499A-A3A8-6F83BFC7C353}"/>
                  </a:ext>
                </a:extLst>
              </p:cNvPr>
              <p:cNvSpPr>
                <a:spLocks/>
              </p:cNvSpPr>
              <p:nvPr/>
            </p:nvSpPr>
            <p:spPr bwMode="auto">
              <a:xfrm>
                <a:off x="1743385" y="1835954"/>
                <a:ext cx="258858" cy="378858"/>
              </a:xfrm>
              <a:custGeom>
                <a:avLst/>
                <a:gdLst>
                  <a:gd name="T0" fmla="*/ 75 w 97"/>
                  <a:gd name="T1" fmla="*/ 34 h 142"/>
                  <a:gd name="T2" fmla="*/ 11 w 97"/>
                  <a:gd name="T3" fmla="*/ 66 h 142"/>
                  <a:gd name="T4" fmla="*/ 74 w 97"/>
                  <a:gd name="T5" fmla="*/ 132 h 142"/>
                  <a:gd name="T6" fmla="*/ 75 w 97"/>
                  <a:gd name="T7" fmla="*/ 34 h 142"/>
                </a:gdLst>
                <a:ahLst/>
                <a:cxnLst>
                  <a:cxn ang="0">
                    <a:pos x="T0" y="T1"/>
                  </a:cxn>
                  <a:cxn ang="0">
                    <a:pos x="T2" y="T3"/>
                  </a:cxn>
                  <a:cxn ang="0">
                    <a:pos x="T4" y="T5"/>
                  </a:cxn>
                  <a:cxn ang="0">
                    <a:pos x="T6" y="T7"/>
                  </a:cxn>
                </a:cxnLst>
                <a:rect l="0" t="0" r="r" b="b"/>
                <a:pathLst>
                  <a:path w="97" h="142">
                    <a:moveTo>
                      <a:pt x="75" y="34"/>
                    </a:moveTo>
                    <a:cubicBezTo>
                      <a:pt x="75" y="34"/>
                      <a:pt x="22" y="0"/>
                      <a:pt x="11" y="66"/>
                    </a:cubicBezTo>
                    <a:cubicBezTo>
                      <a:pt x="0" y="132"/>
                      <a:pt x="59" y="142"/>
                      <a:pt x="74" y="132"/>
                    </a:cubicBezTo>
                    <a:cubicBezTo>
                      <a:pt x="74" y="132"/>
                      <a:pt x="97" y="82"/>
                      <a:pt x="75" y="34"/>
                    </a:cubicBezTo>
                    <a:close/>
                  </a:path>
                </a:pathLst>
              </a:custGeom>
              <a:solidFill>
                <a:srgbClr val="1500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a:p>
            </p:txBody>
          </p:sp>
          <p:sp>
            <p:nvSpPr>
              <p:cNvPr id="16" name="Figura a mano libera 12">
                <a:extLst>
                  <a:ext uri="{FF2B5EF4-FFF2-40B4-BE49-F238E27FC236}">
                    <a16:creationId xmlns:a16="http://schemas.microsoft.com/office/drawing/2014/main" id="{0870DA8A-4FAB-4AF9-8E9C-77B8A63093AF}"/>
                  </a:ext>
                </a:extLst>
              </p:cNvPr>
              <p:cNvSpPr>
                <a:spLocks/>
              </p:cNvSpPr>
              <p:nvPr/>
            </p:nvSpPr>
            <p:spPr bwMode="auto">
              <a:xfrm>
                <a:off x="1851962" y="1895956"/>
                <a:ext cx="1001144" cy="1693715"/>
              </a:xfrm>
              <a:custGeom>
                <a:avLst/>
                <a:gdLst>
                  <a:gd name="T0" fmla="*/ 284 w 375"/>
                  <a:gd name="T1" fmla="*/ 612 h 636"/>
                  <a:gd name="T2" fmla="*/ 12 w 375"/>
                  <a:gd name="T3" fmla="*/ 387 h 636"/>
                  <a:gd name="T4" fmla="*/ 0 w 375"/>
                  <a:gd name="T5" fmla="*/ 268 h 636"/>
                  <a:gd name="T6" fmla="*/ 0 w 375"/>
                  <a:gd name="T7" fmla="*/ 267 h 636"/>
                  <a:gd name="T8" fmla="*/ 6 w 375"/>
                  <a:gd name="T9" fmla="*/ 230 h 636"/>
                  <a:gd name="T10" fmla="*/ 36 w 375"/>
                  <a:gd name="T11" fmla="*/ 12 h 636"/>
                  <a:gd name="T12" fmla="*/ 64 w 375"/>
                  <a:gd name="T13" fmla="*/ 62 h 636"/>
                  <a:gd name="T14" fmla="*/ 173 w 375"/>
                  <a:gd name="T15" fmla="*/ 216 h 636"/>
                  <a:gd name="T16" fmla="*/ 226 w 375"/>
                  <a:gd name="T17" fmla="*/ 205 h 636"/>
                  <a:gd name="T18" fmla="*/ 326 w 375"/>
                  <a:gd name="T19" fmla="*/ 201 h 636"/>
                  <a:gd name="T20" fmla="*/ 333 w 375"/>
                  <a:gd name="T21" fmla="*/ 238 h 636"/>
                  <a:gd name="T22" fmla="*/ 323 w 375"/>
                  <a:gd name="T23" fmla="*/ 378 h 636"/>
                  <a:gd name="T24" fmla="*/ 284 w 375"/>
                  <a:gd name="T25" fmla="*/ 612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5" h="636">
                    <a:moveTo>
                      <a:pt x="284" y="612"/>
                    </a:moveTo>
                    <a:cubicBezTo>
                      <a:pt x="193" y="636"/>
                      <a:pt x="36" y="546"/>
                      <a:pt x="12" y="387"/>
                    </a:cubicBezTo>
                    <a:cubicBezTo>
                      <a:pt x="4" y="328"/>
                      <a:pt x="0" y="291"/>
                      <a:pt x="0" y="268"/>
                    </a:cubicBezTo>
                    <a:cubicBezTo>
                      <a:pt x="0" y="267"/>
                      <a:pt x="0" y="267"/>
                      <a:pt x="0" y="267"/>
                    </a:cubicBezTo>
                    <a:cubicBezTo>
                      <a:pt x="2" y="249"/>
                      <a:pt x="4" y="235"/>
                      <a:pt x="6" y="230"/>
                    </a:cubicBezTo>
                    <a:cubicBezTo>
                      <a:pt x="6" y="230"/>
                      <a:pt x="55" y="77"/>
                      <a:pt x="36" y="12"/>
                    </a:cubicBezTo>
                    <a:cubicBezTo>
                      <a:pt x="36" y="12"/>
                      <a:pt x="53" y="0"/>
                      <a:pt x="64" y="62"/>
                    </a:cubicBezTo>
                    <a:cubicBezTo>
                      <a:pt x="74" y="123"/>
                      <a:pt x="134" y="202"/>
                      <a:pt x="173" y="216"/>
                    </a:cubicBezTo>
                    <a:cubicBezTo>
                      <a:pt x="212" y="229"/>
                      <a:pt x="214" y="208"/>
                      <a:pt x="226" y="205"/>
                    </a:cubicBezTo>
                    <a:cubicBezTo>
                      <a:pt x="238" y="204"/>
                      <a:pt x="263" y="178"/>
                      <a:pt x="326" y="201"/>
                    </a:cubicBezTo>
                    <a:cubicBezTo>
                      <a:pt x="326" y="201"/>
                      <a:pt x="338" y="218"/>
                      <a:pt x="333" y="238"/>
                    </a:cubicBezTo>
                    <a:cubicBezTo>
                      <a:pt x="328" y="257"/>
                      <a:pt x="297" y="318"/>
                      <a:pt x="323" y="378"/>
                    </a:cubicBezTo>
                    <a:cubicBezTo>
                      <a:pt x="349" y="437"/>
                      <a:pt x="375" y="587"/>
                      <a:pt x="284" y="612"/>
                    </a:cubicBezTo>
                    <a:close/>
                  </a:path>
                </a:pathLst>
              </a:custGeom>
              <a:gradFill>
                <a:gsLst>
                  <a:gs pos="0">
                    <a:srgbClr val="BB7FFB"/>
                  </a:gs>
                  <a:gs pos="100000">
                    <a:srgbClr val="FB95E9"/>
                  </a:gs>
                </a:gsLst>
                <a:lin ang="5400000" scaled="1"/>
              </a:gradFill>
              <a:ln>
                <a:noFill/>
              </a:ln>
            </p:spPr>
            <p:txBody>
              <a:bodyPr vert="horz" wrap="square" lIns="91440" tIns="45720" rIns="91440" bIns="45720" numCol="1" rtlCol="0" anchor="t" anchorCtr="0" compatLnSpc="1">
                <a:prstTxWarp prst="textNoShape">
                  <a:avLst/>
                </a:prstTxWarp>
              </a:bodyPr>
              <a:lstStyle/>
              <a:p>
                <a:pPr rtl="0"/>
                <a:endParaRPr lang="it-IT"/>
              </a:p>
            </p:txBody>
          </p:sp>
          <p:sp>
            <p:nvSpPr>
              <p:cNvPr id="17" name="Figura a mano libera 13">
                <a:extLst>
                  <a:ext uri="{FF2B5EF4-FFF2-40B4-BE49-F238E27FC236}">
                    <a16:creationId xmlns:a16="http://schemas.microsoft.com/office/drawing/2014/main" id="{116FA9B5-4461-4B4F-9235-D02206F69BBD}"/>
                  </a:ext>
                </a:extLst>
              </p:cNvPr>
              <p:cNvSpPr>
                <a:spLocks/>
              </p:cNvSpPr>
              <p:nvPr/>
            </p:nvSpPr>
            <p:spPr bwMode="auto">
              <a:xfrm>
                <a:off x="1697100" y="1340526"/>
                <a:ext cx="1071430" cy="330858"/>
              </a:xfrm>
              <a:custGeom>
                <a:avLst/>
                <a:gdLst>
                  <a:gd name="T0" fmla="*/ 379 w 401"/>
                  <a:gd name="T1" fmla="*/ 124 h 124"/>
                  <a:gd name="T2" fmla="*/ 258 w 401"/>
                  <a:gd name="T3" fmla="*/ 113 h 124"/>
                  <a:gd name="T4" fmla="*/ 166 w 401"/>
                  <a:gd name="T5" fmla="*/ 98 h 124"/>
                  <a:gd name="T6" fmla="*/ 0 w 401"/>
                  <a:gd name="T7" fmla="*/ 98 h 124"/>
                  <a:gd name="T8" fmla="*/ 115 w 401"/>
                  <a:gd name="T9" fmla="*/ 4 h 124"/>
                  <a:gd name="T10" fmla="*/ 174 w 401"/>
                  <a:gd name="T11" fmla="*/ 14 h 124"/>
                  <a:gd name="T12" fmla="*/ 266 w 401"/>
                  <a:gd name="T13" fmla="*/ 15 h 124"/>
                  <a:gd name="T14" fmla="*/ 382 w 401"/>
                  <a:gd name="T15" fmla="*/ 49 h 124"/>
                  <a:gd name="T16" fmla="*/ 379 w 401"/>
                  <a:gd name="T17"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1" h="124">
                    <a:moveTo>
                      <a:pt x="379" y="124"/>
                    </a:moveTo>
                    <a:cubicBezTo>
                      <a:pt x="354" y="103"/>
                      <a:pt x="299" y="110"/>
                      <a:pt x="258" y="113"/>
                    </a:cubicBezTo>
                    <a:cubicBezTo>
                      <a:pt x="217" y="117"/>
                      <a:pt x="166" y="98"/>
                      <a:pt x="166" y="98"/>
                    </a:cubicBezTo>
                    <a:cubicBezTo>
                      <a:pt x="0" y="98"/>
                      <a:pt x="0" y="98"/>
                      <a:pt x="0" y="98"/>
                    </a:cubicBezTo>
                    <a:cubicBezTo>
                      <a:pt x="0" y="98"/>
                      <a:pt x="15" y="13"/>
                      <a:pt x="115" y="4"/>
                    </a:cubicBezTo>
                    <a:cubicBezTo>
                      <a:pt x="115" y="4"/>
                      <a:pt x="146" y="0"/>
                      <a:pt x="174" y="14"/>
                    </a:cubicBezTo>
                    <a:cubicBezTo>
                      <a:pt x="201" y="28"/>
                      <a:pt x="231" y="22"/>
                      <a:pt x="266" y="15"/>
                    </a:cubicBezTo>
                    <a:cubicBezTo>
                      <a:pt x="301" y="8"/>
                      <a:pt x="362" y="16"/>
                      <a:pt x="382" y="49"/>
                    </a:cubicBezTo>
                    <a:cubicBezTo>
                      <a:pt x="401" y="81"/>
                      <a:pt x="393" y="114"/>
                      <a:pt x="379" y="124"/>
                    </a:cubicBezTo>
                    <a:close/>
                  </a:path>
                </a:pathLst>
              </a:custGeom>
              <a:gradFill>
                <a:gsLst>
                  <a:gs pos="28000">
                    <a:srgbClr val="6313DC"/>
                  </a:gs>
                  <a:gs pos="100000">
                    <a:srgbClr val="1E3ADA"/>
                  </a:gs>
                </a:gsLst>
                <a:lin ang="0" scaled="0"/>
              </a:gradFill>
              <a:ln>
                <a:noFill/>
              </a:ln>
            </p:spPr>
            <p:txBody>
              <a:bodyPr vert="horz" wrap="square" lIns="91440" tIns="45720" rIns="91440" bIns="45720" numCol="1" rtlCol="0" anchor="t" anchorCtr="0" compatLnSpc="1">
                <a:prstTxWarp prst="textNoShape">
                  <a:avLst/>
                </a:prstTxWarp>
              </a:bodyPr>
              <a:lstStyle/>
              <a:p>
                <a:pPr rtl="0"/>
                <a:endParaRPr lang="it-IT"/>
              </a:p>
            </p:txBody>
          </p:sp>
          <p:sp>
            <p:nvSpPr>
              <p:cNvPr id="18" name="Figura a mano libera 14">
                <a:extLst>
                  <a:ext uri="{FF2B5EF4-FFF2-40B4-BE49-F238E27FC236}">
                    <a16:creationId xmlns:a16="http://schemas.microsoft.com/office/drawing/2014/main" id="{2BF4B088-9F78-4017-BB28-01D01B8E13EA}"/>
                  </a:ext>
                </a:extLst>
              </p:cNvPr>
              <p:cNvSpPr>
                <a:spLocks/>
              </p:cNvSpPr>
              <p:nvPr/>
            </p:nvSpPr>
            <p:spPr bwMode="auto">
              <a:xfrm>
                <a:off x="1350814" y="4258241"/>
                <a:ext cx="761143" cy="908572"/>
              </a:xfrm>
              <a:custGeom>
                <a:avLst/>
                <a:gdLst>
                  <a:gd name="T0" fmla="*/ 265 w 285"/>
                  <a:gd name="T1" fmla="*/ 0 h 341"/>
                  <a:gd name="T2" fmla="*/ 68 w 285"/>
                  <a:gd name="T3" fmla="*/ 96 h 341"/>
                  <a:gd name="T4" fmla="*/ 0 w 285"/>
                  <a:gd name="T5" fmla="*/ 232 h 341"/>
                  <a:gd name="T6" fmla="*/ 3 w 285"/>
                  <a:gd name="T7" fmla="*/ 341 h 341"/>
                  <a:gd name="T8" fmla="*/ 41 w 285"/>
                  <a:gd name="T9" fmla="*/ 303 h 341"/>
                  <a:gd name="T10" fmla="*/ 41 w 285"/>
                  <a:gd name="T11" fmla="*/ 224 h 341"/>
                  <a:gd name="T12" fmla="*/ 93 w 285"/>
                  <a:gd name="T13" fmla="*/ 156 h 341"/>
                  <a:gd name="T14" fmla="*/ 62 w 285"/>
                  <a:gd name="T15" fmla="*/ 256 h 341"/>
                  <a:gd name="T16" fmla="*/ 106 w 285"/>
                  <a:gd name="T17" fmla="*/ 323 h 341"/>
                  <a:gd name="T18" fmla="*/ 117 w 285"/>
                  <a:gd name="T19" fmla="*/ 275 h 341"/>
                  <a:gd name="T20" fmla="*/ 101 w 285"/>
                  <a:gd name="T21" fmla="*/ 237 h 341"/>
                  <a:gd name="T22" fmla="*/ 136 w 285"/>
                  <a:gd name="T23" fmla="*/ 172 h 341"/>
                  <a:gd name="T24" fmla="*/ 133 w 285"/>
                  <a:gd name="T25" fmla="*/ 239 h 341"/>
                  <a:gd name="T26" fmla="*/ 168 w 285"/>
                  <a:gd name="T27" fmla="*/ 301 h 341"/>
                  <a:gd name="T28" fmla="*/ 185 w 285"/>
                  <a:gd name="T29" fmla="*/ 257 h 341"/>
                  <a:gd name="T30" fmla="*/ 180 w 285"/>
                  <a:gd name="T31" fmla="*/ 196 h 341"/>
                  <a:gd name="T32" fmla="*/ 285 w 285"/>
                  <a:gd name="T33" fmla="*/ 100 h 341"/>
                  <a:gd name="T34" fmla="*/ 265 w 285"/>
                  <a:gd name="T35" fmla="*/ 0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5" h="341">
                    <a:moveTo>
                      <a:pt x="265" y="0"/>
                    </a:moveTo>
                    <a:cubicBezTo>
                      <a:pt x="265" y="0"/>
                      <a:pt x="85" y="79"/>
                      <a:pt x="68" y="96"/>
                    </a:cubicBezTo>
                    <a:cubicBezTo>
                      <a:pt x="51" y="113"/>
                      <a:pt x="0" y="232"/>
                      <a:pt x="0" y="232"/>
                    </a:cubicBezTo>
                    <a:cubicBezTo>
                      <a:pt x="3" y="341"/>
                      <a:pt x="3" y="341"/>
                      <a:pt x="3" y="341"/>
                    </a:cubicBezTo>
                    <a:cubicBezTo>
                      <a:pt x="3" y="341"/>
                      <a:pt x="42" y="329"/>
                      <a:pt x="41" y="303"/>
                    </a:cubicBezTo>
                    <a:cubicBezTo>
                      <a:pt x="39" y="278"/>
                      <a:pt x="35" y="230"/>
                      <a:pt x="41" y="224"/>
                    </a:cubicBezTo>
                    <a:cubicBezTo>
                      <a:pt x="46" y="218"/>
                      <a:pt x="93" y="156"/>
                      <a:pt x="93" y="156"/>
                    </a:cubicBezTo>
                    <a:cubicBezTo>
                      <a:pt x="93" y="156"/>
                      <a:pt x="59" y="250"/>
                      <a:pt x="62" y="256"/>
                    </a:cubicBezTo>
                    <a:cubicBezTo>
                      <a:pt x="64" y="262"/>
                      <a:pt x="106" y="323"/>
                      <a:pt x="106" y="323"/>
                    </a:cubicBezTo>
                    <a:cubicBezTo>
                      <a:pt x="106" y="323"/>
                      <a:pt x="128" y="296"/>
                      <a:pt x="117" y="275"/>
                    </a:cubicBezTo>
                    <a:cubicBezTo>
                      <a:pt x="106" y="255"/>
                      <a:pt x="101" y="237"/>
                      <a:pt x="101" y="237"/>
                    </a:cubicBezTo>
                    <a:cubicBezTo>
                      <a:pt x="136" y="172"/>
                      <a:pt x="136" y="172"/>
                      <a:pt x="136" y="172"/>
                    </a:cubicBezTo>
                    <a:cubicBezTo>
                      <a:pt x="133" y="239"/>
                      <a:pt x="133" y="239"/>
                      <a:pt x="133" y="239"/>
                    </a:cubicBezTo>
                    <a:cubicBezTo>
                      <a:pt x="168" y="301"/>
                      <a:pt x="168" y="301"/>
                      <a:pt x="168" y="301"/>
                    </a:cubicBezTo>
                    <a:cubicBezTo>
                      <a:pt x="168" y="301"/>
                      <a:pt x="197" y="274"/>
                      <a:pt x="185" y="257"/>
                    </a:cubicBezTo>
                    <a:cubicBezTo>
                      <a:pt x="172" y="240"/>
                      <a:pt x="180" y="196"/>
                      <a:pt x="180" y="196"/>
                    </a:cubicBezTo>
                    <a:cubicBezTo>
                      <a:pt x="285" y="100"/>
                      <a:pt x="285" y="100"/>
                      <a:pt x="285" y="100"/>
                    </a:cubicBezTo>
                    <a:lnTo>
                      <a:pt x="26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a:p>
            </p:txBody>
          </p:sp>
          <p:sp>
            <p:nvSpPr>
              <p:cNvPr id="19" name="Figura a mano libera 15">
                <a:extLst>
                  <a:ext uri="{FF2B5EF4-FFF2-40B4-BE49-F238E27FC236}">
                    <a16:creationId xmlns:a16="http://schemas.microsoft.com/office/drawing/2014/main" id="{52C1A77F-D0D3-4856-91DD-AD841A991733}"/>
                  </a:ext>
                </a:extLst>
              </p:cNvPr>
              <p:cNvSpPr>
                <a:spLocks/>
              </p:cNvSpPr>
              <p:nvPr/>
            </p:nvSpPr>
            <p:spPr bwMode="auto">
              <a:xfrm>
                <a:off x="2489100" y="3680527"/>
                <a:ext cx="387429" cy="685715"/>
              </a:xfrm>
              <a:custGeom>
                <a:avLst/>
                <a:gdLst>
                  <a:gd name="T0" fmla="*/ 21 w 145"/>
                  <a:gd name="T1" fmla="*/ 257 h 257"/>
                  <a:gd name="T2" fmla="*/ 3 w 145"/>
                  <a:gd name="T3" fmla="*/ 120 h 257"/>
                  <a:gd name="T4" fmla="*/ 50 w 145"/>
                  <a:gd name="T5" fmla="*/ 37 h 257"/>
                  <a:gd name="T6" fmla="*/ 108 w 145"/>
                  <a:gd name="T7" fmla="*/ 0 h 257"/>
                  <a:gd name="T8" fmla="*/ 102 w 145"/>
                  <a:gd name="T9" fmla="*/ 33 h 257"/>
                  <a:gd name="T10" fmla="*/ 60 w 145"/>
                  <a:gd name="T11" fmla="*/ 61 h 257"/>
                  <a:gd name="T12" fmla="*/ 43 w 145"/>
                  <a:gd name="T13" fmla="*/ 112 h 257"/>
                  <a:gd name="T14" fmla="*/ 84 w 145"/>
                  <a:gd name="T15" fmla="*/ 60 h 257"/>
                  <a:gd name="T16" fmla="*/ 135 w 145"/>
                  <a:gd name="T17" fmla="*/ 60 h 257"/>
                  <a:gd name="T18" fmla="*/ 114 w 145"/>
                  <a:gd name="T19" fmla="*/ 83 h 257"/>
                  <a:gd name="T20" fmla="*/ 88 w 145"/>
                  <a:gd name="T21" fmla="*/ 88 h 257"/>
                  <a:gd name="T22" fmla="*/ 67 w 145"/>
                  <a:gd name="T23" fmla="*/ 129 h 257"/>
                  <a:gd name="T24" fmla="*/ 100 w 145"/>
                  <a:gd name="T25" fmla="*/ 104 h 257"/>
                  <a:gd name="T26" fmla="*/ 145 w 145"/>
                  <a:gd name="T27" fmla="*/ 100 h 257"/>
                  <a:gd name="T28" fmla="*/ 128 w 145"/>
                  <a:gd name="T29" fmla="*/ 125 h 257"/>
                  <a:gd name="T30" fmla="*/ 94 w 145"/>
                  <a:gd name="T31" fmla="*/ 144 h 257"/>
                  <a:gd name="T32" fmla="*/ 81 w 145"/>
                  <a:gd name="T33" fmla="*/ 232 h 257"/>
                  <a:gd name="T34" fmla="*/ 21 w 145"/>
                  <a:gd name="T35" fmla="*/ 257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5" h="257">
                    <a:moveTo>
                      <a:pt x="21" y="257"/>
                    </a:moveTo>
                    <a:cubicBezTo>
                      <a:pt x="21" y="257"/>
                      <a:pt x="0" y="134"/>
                      <a:pt x="3" y="120"/>
                    </a:cubicBezTo>
                    <a:cubicBezTo>
                      <a:pt x="6" y="105"/>
                      <a:pt x="50" y="37"/>
                      <a:pt x="50" y="37"/>
                    </a:cubicBezTo>
                    <a:cubicBezTo>
                      <a:pt x="108" y="0"/>
                      <a:pt x="108" y="0"/>
                      <a:pt x="108" y="0"/>
                    </a:cubicBezTo>
                    <a:cubicBezTo>
                      <a:pt x="108" y="0"/>
                      <a:pt x="116" y="25"/>
                      <a:pt x="102" y="33"/>
                    </a:cubicBezTo>
                    <a:cubicBezTo>
                      <a:pt x="88" y="41"/>
                      <a:pt x="61" y="56"/>
                      <a:pt x="60" y="61"/>
                    </a:cubicBezTo>
                    <a:cubicBezTo>
                      <a:pt x="59" y="66"/>
                      <a:pt x="43" y="112"/>
                      <a:pt x="43" y="112"/>
                    </a:cubicBezTo>
                    <a:cubicBezTo>
                      <a:pt x="43" y="112"/>
                      <a:pt x="80" y="61"/>
                      <a:pt x="84" y="60"/>
                    </a:cubicBezTo>
                    <a:cubicBezTo>
                      <a:pt x="89" y="60"/>
                      <a:pt x="135" y="60"/>
                      <a:pt x="135" y="60"/>
                    </a:cubicBezTo>
                    <a:cubicBezTo>
                      <a:pt x="135" y="60"/>
                      <a:pt x="128" y="81"/>
                      <a:pt x="114" y="83"/>
                    </a:cubicBezTo>
                    <a:cubicBezTo>
                      <a:pt x="99" y="84"/>
                      <a:pt x="88" y="88"/>
                      <a:pt x="88" y="88"/>
                    </a:cubicBezTo>
                    <a:cubicBezTo>
                      <a:pt x="67" y="129"/>
                      <a:pt x="67" y="129"/>
                      <a:pt x="67" y="129"/>
                    </a:cubicBezTo>
                    <a:cubicBezTo>
                      <a:pt x="100" y="104"/>
                      <a:pt x="100" y="104"/>
                      <a:pt x="100" y="104"/>
                    </a:cubicBezTo>
                    <a:cubicBezTo>
                      <a:pt x="145" y="100"/>
                      <a:pt x="145" y="100"/>
                      <a:pt x="145" y="100"/>
                    </a:cubicBezTo>
                    <a:cubicBezTo>
                      <a:pt x="145" y="100"/>
                      <a:pt x="141" y="125"/>
                      <a:pt x="128" y="125"/>
                    </a:cubicBezTo>
                    <a:cubicBezTo>
                      <a:pt x="115" y="124"/>
                      <a:pt x="94" y="144"/>
                      <a:pt x="94" y="144"/>
                    </a:cubicBezTo>
                    <a:cubicBezTo>
                      <a:pt x="81" y="232"/>
                      <a:pt x="81" y="232"/>
                      <a:pt x="81" y="232"/>
                    </a:cubicBezTo>
                    <a:lnTo>
                      <a:pt x="21" y="257"/>
                    </a:lnTo>
                    <a:close/>
                  </a:path>
                </a:pathLst>
              </a:custGeom>
              <a:solidFill>
                <a:schemeClr val="bg1">
                  <a:lumMod val="85000"/>
                </a:schemeClr>
              </a:solidFill>
              <a:ln>
                <a:noFill/>
              </a:ln>
            </p:spPr>
            <p:txBody>
              <a:bodyPr vert="horz" wrap="square" lIns="91440" tIns="45720" rIns="91440" bIns="45720" numCol="1" rtlCol="0" anchor="t" anchorCtr="0" compatLnSpc="1">
                <a:prstTxWarp prst="textNoShape">
                  <a:avLst/>
                </a:prstTxWarp>
              </a:bodyPr>
              <a:lstStyle/>
              <a:p>
                <a:pPr rtl="0"/>
                <a:endParaRPr lang="it-IT"/>
              </a:p>
            </p:txBody>
          </p:sp>
          <p:sp>
            <p:nvSpPr>
              <p:cNvPr id="20" name="Figura a mano libera 16">
                <a:extLst>
                  <a:ext uri="{FF2B5EF4-FFF2-40B4-BE49-F238E27FC236}">
                    <a16:creationId xmlns:a16="http://schemas.microsoft.com/office/drawing/2014/main" id="{AF758C60-4BC8-48B0-853B-79E4FE11DEC0}"/>
                  </a:ext>
                </a:extLst>
              </p:cNvPr>
              <p:cNvSpPr>
                <a:spLocks/>
              </p:cNvSpPr>
              <p:nvPr/>
            </p:nvSpPr>
            <p:spPr bwMode="auto">
              <a:xfrm rot="487774">
                <a:off x="2302872" y="4062813"/>
                <a:ext cx="1145143" cy="673715"/>
              </a:xfrm>
              <a:custGeom>
                <a:avLst/>
                <a:gdLst>
                  <a:gd name="T0" fmla="*/ 82 w 428"/>
                  <a:gd name="T1" fmla="*/ 54 h 253"/>
                  <a:gd name="T2" fmla="*/ 282 w 428"/>
                  <a:gd name="T3" fmla="*/ 41 h 253"/>
                  <a:gd name="T4" fmla="*/ 326 w 428"/>
                  <a:gd name="T5" fmla="*/ 235 h 253"/>
                  <a:gd name="T6" fmla="*/ 59 w 428"/>
                  <a:gd name="T7" fmla="*/ 170 h 253"/>
                  <a:gd name="T8" fmla="*/ 82 w 428"/>
                  <a:gd name="T9" fmla="*/ 54 h 253"/>
                </a:gdLst>
                <a:ahLst/>
                <a:cxnLst>
                  <a:cxn ang="0">
                    <a:pos x="T0" y="T1"/>
                  </a:cxn>
                  <a:cxn ang="0">
                    <a:pos x="T2" y="T3"/>
                  </a:cxn>
                  <a:cxn ang="0">
                    <a:pos x="T4" y="T5"/>
                  </a:cxn>
                  <a:cxn ang="0">
                    <a:pos x="T6" y="T7"/>
                  </a:cxn>
                  <a:cxn ang="0">
                    <a:pos x="T8" y="T9"/>
                  </a:cxn>
                </a:cxnLst>
                <a:rect l="0" t="0" r="r" b="b"/>
                <a:pathLst>
                  <a:path w="428" h="253">
                    <a:moveTo>
                      <a:pt x="82" y="54"/>
                    </a:moveTo>
                    <a:cubicBezTo>
                      <a:pt x="82" y="54"/>
                      <a:pt x="169" y="0"/>
                      <a:pt x="282" y="41"/>
                    </a:cubicBezTo>
                    <a:cubicBezTo>
                      <a:pt x="428" y="93"/>
                      <a:pt x="371" y="223"/>
                      <a:pt x="326" y="235"/>
                    </a:cubicBezTo>
                    <a:cubicBezTo>
                      <a:pt x="260" y="253"/>
                      <a:pt x="93" y="170"/>
                      <a:pt x="59" y="170"/>
                    </a:cubicBezTo>
                    <a:cubicBezTo>
                      <a:pt x="25" y="170"/>
                      <a:pt x="0" y="102"/>
                      <a:pt x="82"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a:p>
            </p:txBody>
          </p:sp>
          <p:sp>
            <p:nvSpPr>
              <p:cNvPr id="21" name="Figura a mano libera 17">
                <a:extLst>
                  <a:ext uri="{FF2B5EF4-FFF2-40B4-BE49-F238E27FC236}">
                    <a16:creationId xmlns:a16="http://schemas.microsoft.com/office/drawing/2014/main" id="{5402D44F-972F-4278-8406-D3E44C9F1E1C}"/>
                  </a:ext>
                </a:extLst>
              </p:cNvPr>
              <p:cNvSpPr>
                <a:spLocks/>
              </p:cNvSpPr>
              <p:nvPr/>
            </p:nvSpPr>
            <p:spPr bwMode="auto">
              <a:xfrm>
                <a:off x="963385" y="3011955"/>
                <a:ext cx="2713716" cy="2492573"/>
              </a:xfrm>
              <a:custGeom>
                <a:avLst/>
                <a:gdLst>
                  <a:gd name="T0" fmla="*/ 154 w 1016"/>
                  <a:gd name="T1" fmla="*/ 0 h 935"/>
                  <a:gd name="T2" fmla="*/ 461 w 1016"/>
                  <a:gd name="T3" fmla="*/ 248 h 935"/>
                  <a:gd name="T4" fmla="*/ 785 w 1016"/>
                  <a:gd name="T5" fmla="*/ 556 h 935"/>
                  <a:gd name="T6" fmla="*/ 901 w 1016"/>
                  <a:gd name="T7" fmla="*/ 822 h 935"/>
                  <a:gd name="T8" fmla="*/ 331 w 1016"/>
                  <a:gd name="T9" fmla="*/ 781 h 935"/>
                  <a:gd name="T10" fmla="*/ 10 w 1016"/>
                  <a:gd name="T11" fmla="*/ 204 h 935"/>
                  <a:gd name="T12" fmla="*/ 154 w 1016"/>
                  <a:gd name="T13" fmla="*/ 0 h 935"/>
                </a:gdLst>
                <a:ahLst/>
                <a:cxnLst>
                  <a:cxn ang="0">
                    <a:pos x="T0" y="T1"/>
                  </a:cxn>
                  <a:cxn ang="0">
                    <a:pos x="T2" y="T3"/>
                  </a:cxn>
                  <a:cxn ang="0">
                    <a:pos x="T4" y="T5"/>
                  </a:cxn>
                  <a:cxn ang="0">
                    <a:pos x="T6" y="T7"/>
                  </a:cxn>
                  <a:cxn ang="0">
                    <a:pos x="T8" y="T9"/>
                  </a:cxn>
                  <a:cxn ang="0">
                    <a:pos x="T10" y="T11"/>
                  </a:cxn>
                  <a:cxn ang="0">
                    <a:pos x="T12" y="T13"/>
                  </a:cxn>
                </a:cxnLst>
                <a:rect l="0" t="0" r="r" b="b"/>
                <a:pathLst>
                  <a:path w="1016" h="935">
                    <a:moveTo>
                      <a:pt x="154" y="0"/>
                    </a:moveTo>
                    <a:cubicBezTo>
                      <a:pt x="154" y="0"/>
                      <a:pt x="317" y="11"/>
                      <a:pt x="461" y="248"/>
                    </a:cubicBezTo>
                    <a:cubicBezTo>
                      <a:pt x="604" y="484"/>
                      <a:pt x="785" y="556"/>
                      <a:pt x="785" y="556"/>
                    </a:cubicBezTo>
                    <a:cubicBezTo>
                      <a:pt x="785" y="556"/>
                      <a:pt x="1016" y="720"/>
                      <a:pt x="901" y="822"/>
                    </a:cubicBezTo>
                    <a:cubicBezTo>
                      <a:pt x="787" y="925"/>
                      <a:pt x="485" y="935"/>
                      <a:pt x="331" y="781"/>
                    </a:cubicBezTo>
                    <a:cubicBezTo>
                      <a:pt x="178" y="628"/>
                      <a:pt x="0" y="341"/>
                      <a:pt x="10" y="204"/>
                    </a:cubicBezTo>
                    <a:cubicBezTo>
                      <a:pt x="21" y="68"/>
                      <a:pt x="68" y="10"/>
                      <a:pt x="154" y="0"/>
                    </a:cubicBezTo>
                    <a:close/>
                  </a:path>
                </a:pathLst>
              </a:custGeom>
              <a:gradFill>
                <a:gsLst>
                  <a:gs pos="0">
                    <a:srgbClr val="7D4BC9"/>
                  </a:gs>
                  <a:gs pos="78000">
                    <a:srgbClr val="16286E"/>
                  </a:gs>
                </a:gsLst>
                <a:lin ang="5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a:p>
            </p:txBody>
          </p:sp>
        </p:grpSp>
        <p:sp>
          <p:nvSpPr>
            <p:cNvPr id="27" name="Ovale 26">
              <a:extLst>
                <a:ext uri="{FF2B5EF4-FFF2-40B4-BE49-F238E27FC236}">
                  <a16:creationId xmlns:a16="http://schemas.microsoft.com/office/drawing/2014/main" id="{813F705E-7B0E-4989-B447-76E85BC850C4}"/>
                </a:ext>
              </a:extLst>
            </p:cNvPr>
            <p:cNvSpPr/>
            <p:nvPr/>
          </p:nvSpPr>
          <p:spPr>
            <a:xfrm flipH="1">
              <a:off x="662569" y="2575406"/>
              <a:ext cx="333828" cy="333828"/>
            </a:xfrm>
            <a:prstGeom prst="ellipse">
              <a:avLst/>
            </a:prstGeom>
            <a:gradFill>
              <a:gsLst>
                <a:gs pos="0">
                  <a:srgbClr val="7CEFD8"/>
                </a:gs>
                <a:gs pos="7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it-IT"/>
            </a:p>
          </p:txBody>
        </p:sp>
        <p:sp>
          <p:nvSpPr>
            <p:cNvPr id="28" name="Ovale 27">
              <a:extLst>
                <a:ext uri="{FF2B5EF4-FFF2-40B4-BE49-F238E27FC236}">
                  <a16:creationId xmlns:a16="http://schemas.microsoft.com/office/drawing/2014/main" id="{1CA7247A-56C4-4D0D-A7EB-5B7C8EDC3148}"/>
                </a:ext>
              </a:extLst>
            </p:cNvPr>
            <p:cNvSpPr/>
            <p:nvPr/>
          </p:nvSpPr>
          <p:spPr>
            <a:xfrm flipH="1">
              <a:off x="3192720" y="5092277"/>
              <a:ext cx="191756" cy="191756"/>
            </a:xfrm>
            <a:prstGeom prst="ellipse">
              <a:avLst/>
            </a:prstGeom>
            <a:gradFill>
              <a:gsLst>
                <a:gs pos="0">
                  <a:srgbClr val="7CEFD8"/>
                </a:gs>
                <a:gs pos="100000">
                  <a:srgbClr val="6C92E1"/>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it-IT"/>
            </a:p>
          </p:txBody>
        </p:sp>
        <p:sp>
          <p:nvSpPr>
            <p:cNvPr id="26" name="Rombo 25">
              <a:extLst>
                <a:ext uri="{FF2B5EF4-FFF2-40B4-BE49-F238E27FC236}">
                  <a16:creationId xmlns:a16="http://schemas.microsoft.com/office/drawing/2014/main" id="{EDADB6E4-A33D-42FA-AF99-6073BF0A1F07}"/>
                </a:ext>
              </a:extLst>
            </p:cNvPr>
            <p:cNvSpPr/>
            <p:nvPr/>
          </p:nvSpPr>
          <p:spPr>
            <a:xfrm>
              <a:off x="117404" y="5337893"/>
              <a:ext cx="319314" cy="319314"/>
            </a:xfrm>
            <a:prstGeom prst="diamond">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40" name="Rombo 39">
              <a:extLst>
                <a:ext uri="{FF2B5EF4-FFF2-40B4-BE49-F238E27FC236}">
                  <a16:creationId xmlns:a16="http://schemas.microsoft.com/office/drawing/2014/main" id="{02153CFD-6A73-4AE2-B9B2-267A2F60EC4E}"/>
                </a:ext>
              </a:extLst>
            </p:cNvPr>
            <p:cNvSpPr/>
            <p:nvPr/>
          </p:nvSpPr>
          <p:spPr>
            <a:xfrm>
              <a:off x="3656166" y="3941881"/>
              <a:ext cx="271578" cy="271578"/>
            </a:xfrm>
            <a:prstGeom prst="diamond">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41" name="Rombo 40">
              <a:extLst>
                <a:ext uri="{FF2B5EF4-FFF2-40B4-BE49-F238E27FC236}">
                  <a16:creationId xmlns:a16="http://schemas.microsoft.com/office/drawing/2014/main" id="{7381A731-66EF-4CDC-94CA-BB0DA3E7292C}"/>
                </a:ext>
              </a:extLst>
            </p:cNvPr>
            <p:cNvSpPr/>
            <p:nvPr/>
          </p:nvSpPr>
          <p:spPr>
            <a:xfrm>
              <a:off x="2941210" y="1951388"/>
              <a:ext cx="404893" cy="404893"/>
            </a:xfrm>
            <a:prstGeom prst="diamond">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grpSp>
      <p:sp>
        <p:nvSpPr>
          <p:cNvPr id="30" name="Titolo 5" hidden="1">
            <a:extLst>
              <a:ext uri="{FF2B5EF4-FFF2-40B4-BE49-F238E27FC236}">
                <a16:creationId xmlns:a16="http://schemas.microsoft.com/office/drawing/2014/main" id="{5A790B0A-0491-4358-8078-EF85845DE09F}"/>
              </a:ext>
            </a:extLst>
          </p:cNvPr>
          <p:cNvSpPr>
            <a:spLocks noGrp="1"/>
          </p:cNvSpPr>
          <p:nvPr>
            <p:ph type="title"/>
          </p:nvPr>
        </p:nvSpPr>
        <p:spPr>
          <a:xfrm>
            <a:off x="838200" y="365125"/>
            <a:ext cx="10515600" cy="1325563"/>
          </a:xfrm>
        </p:spPr>
        <p:txBody>
          <a:bodyPr rtlCol="0"/>
          <a:lstStyle/>
          <a:p>
            <a:r>
              <a:rPr lang="it-IT"/>
              <a:t>Risorse umane diapositiva 6</a:t>
            </a:r>
          </a:p>
        </p:txBody>
      </p:sp>
      <p:sp>
        <p:nvSpPr>
          <p:cNvPr id="31" name="Casella di testo 1">
            <a:extLst>
              <a:ext uri="{FF2B5EF4-FFF2-40B4-BE49-F238E27FC236}">
                <a16:creationId xmlns:a16="http://schemas.microsoft.com/office/drawing/2014/main" id="{D7E2ECED-A127-49EC-B0B2-D9850CD77831}"/>
              </a:ext>
            </a:extLst>
          </p:cNvPr>
          <p:cNvSpPr txBox="1"/>
          <p:nvPr/>
        </p:nvSpPr>
        <p:spPr>
          <a:xfrm>
            <a:off x="5599692" y="380327"/>
            <a:ext cx="5380051" cy="492443"/>
          </a:xfrm>
          <a:prstGeom prst="rect">
            <a:avLst/>
          </a:prstGeom>
          <a:noFill/>
        </p:spPr>
        <p:txBody>
          <a:bodyPr wrap="square" lIns="0" tIns="0" rIns="0" bIns="0" rtlCol="0">
            <a:spAutoFit/>
          </a:bodyPr>
          <a:lstStyle/>
          <a:p>
            <a:pPr algn="ctr" rtl="0"/>
            <a:r>
              <a:rPr lang="it-IT" sz="3200" b="1">
                <a:solidFill>
                  <a:srgbClr val="002060"/>
                </a:solidFill>
                <a:latin typeface="Segoe UI" panose="020B0502040204020203" pitchFamily="34" charset="0"/>
                <a:cs typeface="Segoe UI" panose="020B0502040204020203" pitchFamily="34" charset="0"/>
              </a:rPr>
              <a:t>Conclusione</a:t>
            </a:r>
          </a:p>
        </p:txBody>
      </p:sp>
      <p:sp>
        <p:nvSpPr>
          <p:cNvPr id="32" name="CasellaDiTesto 31">
            <a:extLst>
              <a:ext uri="{FF2B5EF4-FFF2-40B4-BE49-F238E27FC236}">
                <a16:creationId xmlns:a16="http://schemas.microsoft.com/office/drawing/2014/main" id="{D3C13207-21D6-4659-B385-0CECCE0126F3}"/>
              </a:ext>
            </a:extLst>
          </p:cNvPr>
          <p:cNvSpPr txBox="1"/>
          <p:nvPr/>
        </p:nvSpPr>
        <p:spPr>
          <a:xfrm>
            <a:off x="4987516" y="1380220"/>
            <a:ext cx="6763806" cy="4247317"/>
          </a:xfrm>
          <a:prstGeom prst="rect">
            <a:avLst/>
          </a:prstGeom>
          <a:noFill/>
        </p:spPr>
        <p:txBody>
          <a:bodyPr wrap="square">
            <a:spAutoFit/>
          </a:bodyPr>
          <a:lstStyle/>
          <a:p>
            <a:pPr algn="just" rtl="0"/>
            <a:r>
              <a:rPr lang="it-IT" dirty="0">
                <a:solidFill>
                  <a:srgbClr val="002060"/>
                </a:solidFill>
                <a:latin typeface="+mj-lt"/>
                <a:cs typeface="Segoe UI" panose="020B0502040204020203" pitchFamily="34" charset="0"/>
              </a:rPr>
              <a:t>Tramite la nostra analisi, possiamo stabilire che tra i due modelli da noi descritti, quello che si presta maggiormente al compito di prevedere se un vino sia sufficiente o meno è la SVM; </a:t>
            </a:r>
          </a:p>
          <a:p>
            <a:pPr marL="285750" indent="-285750" algn="just" rtl="0">
              <a:buFont typeface="Arial" panose="020B0604020202020204" pitchFamily="34" charset="0"/>
              <a:buChar char="•"/>
            </a:pPr>
            <a:r>
              <a:rPr lang="it-IT" dirty="0">
                <a:solidFill>
                  <a:srgbClr val="002060"/>
                </a:solidFill>
                <a:latin typeface="+mj-lt"/>
                <a:cs typeface="Segoe UI" panose="020B0502040204020203" pitchFamily="34" charset="0"/>
              </a:rPr>
              <a:t>L’area sottesa dalle curve AUC è maggiore per la SVM rispetto a quella del </a:t>
            </a:r>
            <a:r>
              <a:rPr lang="it-IT" dirty="0" err="1">
                <a:solidFill>
                  <a:srgbClr val="002060"/>
                </a:solidFill>
                <a:latin typeface="+mj-lt"/>
                <a:cs typeface="Segoe UI" panose="020B0502040204020203" pitchFamily="34" charset="0"/>
              </a:rPr>
              <a:t>Decision</a:t>
            </a:r>
            <a:r>
              <a:rPr lang="it-IT" dirty="0">
                <a:solidFill>
                  <a:srgbClr val="002060"/>
                </a:solidFill>
                <a:latin typeface="+mj-lt"/>
                <a:cs typeface="Segoe UI" panose="020B0502040204020203" pitchFamily="34" charset="0"/>
              </a:rPr>
              <a:t> </a:t>
            </a:r>
            <a:r>
              <a:rPr lang="it-IT" dirty="0" err="1">
                <a:solidFill>
                  <a:srgbClr val="002060"/>
                </a:solidFill>
                <a:latin typeface="+mj-lt"/>
                <a:cs typeface="Segoe UI" panose="020B0502040204020203" pitchFamily="34" charset="0"/>
              </a:rPr>
              <a:t>Tree</a:t>
            </a:r>
            <a:r>
              <a:rPr lang="it-IT" dirty="0">
                <a:solidFill>
                  <a:srgbClr val="002060"/>
                </a:solidFill>
                <a:latin typeface="+mj-lt"/>
                <a:cs typeface="Segoe UI" panose="020B0502040204020203" pitchFamily="34" charset="0"/>
              </a:rPr>
              <a:t>. </a:t>
            </a:r>
          </a:p>
          <a:p>
            <a:pPr marL="285750" indent="-285750" algn="just" rtl="0">
              <a:buFont typeface="Arial" panose="020B0604020202020204" pitchFamily="34" charset="0"/>
              <a:buChar char="•"/>
            </a:pPr>
            <a:r>
              <a:rPr lang="it-IT" dirty="0">
                <a:solidFill>
                  <a:srgbClr val="002060"/>
                </a:solidFill>
                <a:latin typeface="+mj-lt"/>
                <a:cs typeface="Segoe UI" panose="020B0502040204020203" pitchFamily="34" charset="0"/>
              </a:rPr>
              <a:t>La SVM presenta un F-score maggiore per la positive class “sufficiente”, mentre il </a:t>
            </a:r>
            <a:r>
              <a:rPr lang="it-IT" dirty="0" err="1">
                <a:solidFill>
                  <a:srgbClr val="002060"/>
                </a:solidFill>
                <a:latin typeface="+mj-lt"/>
                <a:cs typeface="Segoe UI" panose="020B0502040204020203" pitchFamily="34" charset="0"/>
              </a:rPr>
              <a:t>Decision</a:t>
            </a:r>
            <a:r>
              <a:rPr lang="it-IT" dirty="0">
                <a:solidFill>
                  <a:srgbClr val="002060"/>
                </a:solidFill>
                <a:latin typeface="+mj-lt"/>
                <a:cs typeface="Segoe UI" panose="020B0502040204020203" pitchFamily="34" charset="0"/>
              </a:rPr>
              <a:t> </a:t>
            </a:r>
            <a:r>
              <a:rPr lang="it-IT" dirty="0" err="1">
                <a:solidFill>
                  <a:srgbClr val="002060"/>
                </a:solidFill>
                <a:latin typeface="+mj-lt"/>
                <a:cs typeface="Segoe UI" panose="020B0502040204020203" pitchFamily="34" charset="0"/>
              </a:rPr>
              <a:t>Tree</a:t>
            </a:r>
            <a:r>
              <a:rPr lang="it-IT" dirty="0">
                <a:solidFill>
                  <a:srgbClr val="002060"/>
                </a:solidFill>
                <a:latin typeface="+mj-lt"/>
                <a:cs typeface="Segoe UI" panose="020B0502040204020203" pitchFamily="34" charset="0"/>
              </a:rPr>
              <a:t> presenta un F-score maggiore per la positive class “non Sufficiente”</a:t>
            </a:r>
          </a:p>
          <a:p>
            <a:pPr marL="285750" indent="-285750" algn="just" rtl="0">
              <a:buFont typeface="Arial" panose="020B0604020202020204" pitchFamily="34" charset="0"/>
              <a:buChar char="•"/>
            </a:pPr>
            <a:r>
              <a:rPr lang="it-IT" dirty="0">
                <a:solidFill>
                  <a:srgbClr val="002060"/>
                </a:solidFill>
                <a:latin typeface="+mj-lt"/>
                <a:cs typeface="Segoe UI" panose="020B0502040204020203" pitchFamily="34" charset="0"/>
              </a:rPr>
              <a:t>L’</a:t>
            </a:r>
            <a:r>
              <a:rPr lang="it-IT" dirty="0" err="1">
                <a:solidFill>
                  <a:srgbClr val="002060"/>
                </a:solidFill>
                <a:latin typeface="+mj-lt"/>
                <a:cs typeface="Segoe UI" panose="020B0502040204020203" pitchFamily="34" charset="0"/>
              </a:rPr>
              <a:t>accuracy</a:t>
            </a:r>
            <a:r>
              <a:rPr lang="it-IT" dirty="0">
                <a:solidFill>
                  <a:srgbClr val="002060"/>
                </a:solidFill>
                <a:latin typeface="+mj-lt"/>
                <a:cs typeface="Segoe UI" panose="020B0502040204020203" pitchFamily="34" charset="0"/>
              </a:rPr>
              <a:t> del </a:t>
            </a:r>
            <a:r>
              <a:rPr lang="it-IT" dirty="0" err="1">
                <a:solidFill>
                  <a:srgbClr val="002060"/>
                </a:solidFill>
                <a:latin typeface="+mj-lt"/>
                <a:cs typeface="Segoe UI" panose="020B0502040204020203" pitchFamily="34" charset="0"/>
              </a:rPr>
              <a:t>Decision</a:t>
            </a:r>
            <a:r>
              <a:rPr lang="it-IT" dirty="0">
                <a:solidFill>
                  <a:srgbClr val="002060"/>
                </a:solidFill>
                <a:latin typeface="+mj-lt"/>
                <a:cs typeface="Segoe UI" panose="020B0502040204020203" pitchFamily="34" charset="0"/>
              </a:rPr>
              <a:t> </a:t>
            </a:r>
            <a:r>
              <a:rPr lang="it-IT" dirty="0" err="1">
                <a:solidFill>
                  <a:srgbClr val="002060"/>
                </a:solidFill>
                <a:latin typeface="+mj-lt"/>
                <a:cs typeface="Segoe UI" panose="020B0502040204020203" pitchFamily="34" charset="0"/>
              </a:rPr>
              <a:t>Tree</a:t>
            </a:r>
            <a:r>
              <a:rPr lang="it-IT" dirty="0">
                <a:solidFill>
                  <a:srgbClr val="002060"/>
                </a:solidFill>
                <a:latin typeface="+mj-lt"/>
                <a:cs typeface="Segoe UI" panose="020B0502040204020203" pitchFamily="34" charset="0"/>
              </a:rPr>
              <a:t> è più alta… ma non l’abbiamo comparato con la SVM ottimizzata (per tenere i tempi paragonabili) </a:t>
            </a:r>
          </a:p>
          <a:p>
            <a:pPr algn="just" rtl="0"/>
            <a:endParaRPr lang="it-IT" dirty="0">
              <a:solidFill>
                <a:srgbClr val="002060"/>
              </a:solidFill>
              <a:latin typeface="+mj-lt"/>
              <a:cs typeface="Segoe UI" panose="020B0502040204020203" pitchFamily="34" charset="0"/>
            </a:endParaRPr>
          </a:p>
          <a:p>
            <a:pPr algn="just" rtl="0"/>
            <a:endParaRPr lang="it-IT" dirty="0">
              <a:solidFill>
                <a:srgbClr val="002060"/>
              </a:solidFill>
              <a:latin typeface="+mj-lt"/>
              <a:cs typeface="Segoe UI" panose="020B0502040204020203" pitchFamily="34" charset="0"/>
            </a:endParaRPr>
          </a:p>
          <a:p>
            <a:pPr algn="just" rtl="0"/>
            <a:endParaRPr lang="it-IT" dirty="0">
              <a:solidFill>
                <a:srgbClr val="002060"/>
              </a:solidFill>
              <a:latin typeface="+mj-lt"/>
              <a:cs typeface="Segoe UI" panose="020B0502040204020203" pitchFamily="34" charset="0"/>
            </a:endParaRPr>
          </a:p>
          <a:p>
            <a:pPr algn="just" rtl="0"/>
            <a:r>
              <a:rPr lang="it-IT" dirty="0">
                <a:solidFill>
                  <a:srgbClr val="002060"/>
                </a:solidFill>
                <a:latin typeface="+mj-lt"/>
                <a:cs typeface="Segoe UI" panose="020B0502040204020203" pitchFamily="34" charset="0"/>
              </a:rPr>
              <a:t>L’ultima nota riguarda il tempo di generazione di modello, unico punto in cui eccelle il modello del </a:t>
            </a:r>
            <a:r>
              <a:rPr lang="it-IT" dirty="0" err="1">
                <a:solidFill>
                  <a:srgbClr val="002060"/>
                </a:solidFill>
                <a:latin typeface="+mj-lt"/>
                <a:cs typeface="Segoe UI" panose="020B0502040204020203" pitchFamily="34" charset="0"/>
              </a:rPr>
              <a:t>Decision</a:t>
            </a:r>
            <a:r>
              <a:rPr lang="it-IT" dirty="0">
                <a:solidFill>
                  <a:srgbClr val="002060"/>
                </a:solidFill>
                <a:latin typeface="+mj-lt"/>
                <a:cs typeface="Segoe UI" panose="020B0502040204020203" pitchFamily="34" charset="0"/>
              </a:rPr>
              <a:t> </a:t>
            </a:r>
            <a:r>
              <a:rPr lang="it-IT" dirty="0" err="1">
                <a:solidFill>
                  <a:srgbClr val="002060"/>
                </a:solidFill>
                <a:latin typeface="+mj-lt"/>
                <a:cs typeface="Segoe UI" panose="020B0502040204020203" pitchFamily="34" charset="0"/>
              </a:rPr>
              <a:t>Tree</a:t>
            </a:r>
            <a:r>
              <a:rPr lang="it-IT" dirty="0">
                <a:solidFill>
                  <a:srgbClr val="002060"/>
                </a:solidFill>
                <a:latin typeface="+mj-lt"/>
                <a:cs typeface="Segoe UI" panose="020B0502040204020203" pitchFamily="34" charset="0"/>
              </a:rPr>
              <a:t> rispetto alla SVM. </a:t>
            </a:r>
          </a:p>
        </p:txBody>
      </p:sp>
    </p:spTree>
    <p:extLst>
      <p:ext uri="{BB962C8B-B14F-4D97-AF65-F5344CB8AC3E}">
        <p14:creationId xmlns:p14="http://schemas.microsoft.com/office/powerpoint/2010/main" val="21320683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 di testo 2">
            <a:extLst>
              <a:ext uri="{FF2B5EF4-FFF2-40B4-BE49-F238E27FC236}">
                <a16:creationId xmlns:a16="http://schemas.microsoft.com/office/drawing/2014/main" id="{9436B850-15F2-41BC-A54E-6E0F332F011D}"/>
              </a:ext>
            </a:extLst>
          </p:cNvPr>
          <p:cNvSpPr txBox="1"/>
          <p:nvPr/>
        </p:nvSpPr>
        <p:spPr>
          <a:xfrm>
            <a:off x="733192" y="4331033"/>
            <a:ext cx="4845708" cy="830997"/>
          </a:xfrm>
          <a:prstGeom prst="rect">
            <a:avLst/>
          </a:prstGeom>
          <a:noFill/>
        </p:spPr>
        <p:txBody>
          <a:bodyPr wrap="square" lIns="0" tIns="0" rIns="0" bIns="0" rtlCol="0">
            <a:spAutoFit/>
          </a:bodyPr>
          <a:lstStyle/>
          <a:p>
            <a:pPr rtl="0"/>
            <a:r>
              <a:rPr lang="it-IT" sz="5400" b="1">
                <a:solidFill>
                  <a:srgbClr val="002060"/>
                </a:solidFill>
                <a:latin typeface="Segoe UI" panose="020B0502040204020203" pitchFamily="34" charset="0"/>
                <a:cs typeface="Segoe UI" panose="020B0502040204020203" pitchFamily="34" charset="0"/>
              </a:rPr>
              <a:t>Grazie</a:t>
            </a:r>
          </a:p>
        </p:txBody>
      </p:sp>
      <p:grpSp>
        <p:nvGrpSpPr>
          <p:cNvPr id="23" name="Gruppo 22" descr="Questa immagine è una forma astratta. ">
            <a:extLst>
              <a:ext uri="{FF2B5EF4-FFF2-40B4-BE49-F238E27FC236}">
                <a16:creationId xmlns:a16="http://schemas.microsoft.com/office/drawing/2014/main" id="{C5C1EC81-7459-4B76-B0C8-CF221BB21A2F}"/>
              </a:ext>
            </a:extLst>
          </p:cNvPr>
          <p:cNvGrpSpPr/>
          <p:nvPr/>
        </p:nvGrpSpPr>
        <p:grpSpPr>
          <a:xfrm>
            <a:off x="4855953" y="-2833465"/>
            <a:ext cx="8948964" cy="12105059"/>
            <a:chOff x="4855953" y="-2833465"/>
            <a:chExt cx="8948964" cy="12105059"/>
          </a:xfrm>
        </p:grpSpPr>
        <p:sp>
          <p:nvSpPr>
            <p:cNvPr id="20" name="Figura a mano libera 10">
              <a:extLst>
                <a:ext uri="{FF2B5EF4-FFF2-40B4-BE49-F238E27FC236}">
                  <a16:creationId xmlns:a16="http://schemas.microsoft.com/office/drawing/2014/main" id="{6067105C-8C4E-4F4D-AF25-4E9E7FEE0199}"/>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it-IT"/>
            </a:p>
          </p:txBody>
        </p:sp>
        <p:sp>
          <p:nvSpPr>
            <p:cNvPr id="21" name="Figura a mano libera 11">
              <a:extLst>
                <a:ext uri="{FF2B5EF4-FFF2-40B4-BE49-F238E27FC236}">
                  <a16:creationId xmlns:a16="http://schemas.microsoft.com/office/drawing/2014/main" id="{70B75532-3E3F-4E79-89ED-8E7671BB9C68}"/>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it-IT"/>
            </a:p>
          </p:txBody>
        </p:sp>
        <p:sp>
          <p:nvSpPr>
            <p:cNvPr id="22" name="Figura a mano libera 12">
              <a:extLst>
                <a:ext uri="{FF2B5EF4-FFF2-40B4-BE49-F238E27FC236}">
                  <a16:creationId xmlns:a16="http://schemas.microsoft.com/office/drawing/2014/main" id="{517F7404-4FD2-4A56-9BC1-55945A2E0042}"/>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it-IT"/>
            </a:p>
          </p:txBody>
        </p:sp>
      </p:grpSp>
      <p:sp>
        <p:nvSpPr>
          <p:cNvPr id="25" name="Titolo 24" hidden="1">
            <a:extLst>
              <a:ext uri="{FF2B5EF4-FFF2-40B4-BE49-F238E27FC236}">
                <a16:creationId xmlns:a16="http://schemas.microsoft.com/office/drawing/2014/main" id="{24922840-A8AD-427F-889C-2B79CACC872F}"/>
              </a:ext>
            </a:extLst>
          </p:cNvPr>
          <p:cNvSpPr>
            <a:spLocks noGrp="1"/>
          </p:cNvSpPr>
          <p:nvPr>
            <p:ph type="title"/>
          </p:nvPr>
        </p:nvSpPr>
        <p:spPr>
          <a:xfrm>
            <a:off x="838200" y="365125"/>
            <a:ext cx="10515600" cy="1325563"/>
          </a:xfrm>
        </p:spPr>
        <p:txBody>
          <a:bodyPr rtlCol="0"/>
          <a:lstStyle/>
          <a:p>
            <a:r>
              <a:rPr lang="it-IT"/>
              <a:t>Risorse umane diapositiva 10</a:t>
            </a:r>
          </a:p>
        </p:txBody>
      </p:sp>
      <p:grpSp>
        <p:nvGrpSpPr>
          <p:cNvPr id="19" name="Gruppo 18" descr="Questa immagine è un logo con scritto &quot;24&quot;. ">
            <a:extLst>
              <a:ext uri="{FF2B5EF4-FFF2-40B4-BE49-F238E27FC236}">
                <a16:creationId xmlns:a16="http://schemas.microsoft.com/office/drawing/2014/main" id="{28514796-5CCE-4908-9069-378D749B8407}"/>
              </a:ext>
            </a:extLst>
          </p:cNvPr>
          <p:cNvGrpSpPr/>
          <p:nvPr/>
        </p:nvGrpSpPr>
        <p:grpSpPr>
          <a:xfrm>
            <a:off x="733192" y="531685"/>
            <a:ext cx="530996" cy="530996"/>
            <a:chOff x="1116392" y="531685"/>
            <a:chExt cx="530996" cy="530996"/>
          </a:xfrm>
        </p:grpSpPr>
        <p:sp>
          <p:nvSpPr>
            <p:cNvPr id="24" name="Rettangolo: Angoli arrotondati 23">
              <a:extLst>
                <a:ext uri="{FF2B5EF4-FFF2-40B4-BE49-F238E27FC236}">
                  <a16:creationId xmlns:a16="http://schemas.microsoft.com/office/drawing/2014/main" id="{3DAFE0C3-ADBF-4568-8971-E7BB1DC18FCF}"/>
                </a:ext>
              </a:extLst>
            </p:cNvPr>
            <p:cNvSpPr/>
            <p:nvPr/>
          </p:nvSpPr>
          <p:spPr>
            <a:xfrm>
              <a:off x="1116392" y="531685"/>
              <a:ext cx="530996" cy="530996"/>
            </a:xfrm>
            <a:prstGeom prst="roundRect">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grpSp>
          <p:nvGrpSpPr>
            <p:cNvPr id="26" name="Gruppo 25">
              <a:extLst>
                <a:ext uri="{FF2B5EF4-FFF2-40B4-BE49-F238E27FC236}">
                  <a16:creationId xmlns:a16="http://schemas.microsoft.com/office/drawing/2014/main" id="{A6C540A9-B6C9-4A39-B2A9-F8D99AAA7515}"/>
                </a:ext>
              </a:extLst>
            </p:cNvPr>
            <p:cNvGrpSpPr/>
            <p:nvPr/>
          </p:nvGrpSpPr>
          <p:grpSpPr>
            <a:xfrm>
              <a:off x="1225345" y="623888"/>
              <a:ext cx="313090" cy="346590"/>
              <a:chOff x="-2198688" y="-1935162"/>
              <a:chExt cx="1157288" cy="1281111"/>
            </a:xfrm>
          </p:grpSpPr>
          <p:sp>
            <p:nvSpPr>
              <p:cNvPr id="27" name="Figura a mano libera 11">
                <a:hlinkClick r:id="rId3"/>
                <a:extLst>
                  <a:ext uri="{FF2B5EF4-FFF2-40B4-BE49-F238E27FC236}">
                    <a16:creationId xmlns:a16="http://schemas.microsoft.com/office/drawing/2014/main" id="{AFF915B9-3BC1-4270-81D2-171636BAF0DD}"/>
                  </a:ext>
                </a:extLst>
              </p:cNvPr>
              <p:cNvSpPr>
                <a:spLocks noEditPoints="1"/>
              </p:cNvSpPr>
              <p:nvPr/>
            </p:nvSpPr>
            <p:spPr bwMode="auto">
              <a:xfrm>
                <a:off x="-1836738" y="-1697038"/>
                <a:ext cx="795338" cy="1042987"/>
              </a:xfrm>
              <a:custGeom>
                <a:avLst/>
                <a:gdLst>
                  <a:gd name="T0" fmla="*/ 76 w 512"/>
                  <a:gd name="T1" fmla="*/ 419 h 673"/>
                  <a:gd name="T2" fmla="*/ 79 w 512"/>
                  <a:gd name="T3" fmla="*/ 412 h 673"/>
                  <a:gd name="T4" fmla="*/ 287 w 512"/>
                  <a:gd name="T5" fmla="*/ 115 h 673"/>
                  <a:gd name="T6" fmla="*/ 294 w 512"/>
                  <a:gd name="T7" fmla="*/ 110 h 673"/>
                  <a:gd name="T8" fmla="*/ 295 w 512"/>
                  <a:gd name="T9" fmla="*/ 110 h 673"/>
                  <a:gd name="T10" fmla="*/ 299 w 512"/>
                  <a:gd name="T11" fmla="*/ 115 h 673"/>
                  <a:gd name="T12" fmla="*/ 299 w 512"/>
                  <a:gd name="T13" fmla="*/ 425 h 673"/>
                  <a:gd name="T14" fmla="*/ 83 w 512"/>
                  <a:gd name="T15" fmla="*/ 425 h 673"/>
                  <a:gd name="T16" fmla="*/ 76 w 512"/>
                  <a:gd name="T17" fmla="*/ 419 h 673"/>
                  <a:gd name="T18" fmla="*/ 304 w 512"/>
                  <a:gd name="T19" fmla="*/ 0 h 673"/>
                  <a:gd name="T20" fmla="*/ 278 w 512"/>
                  <a:gd name="T21" fmla="*/ 14 h 673"/>
                  <a:gd name="T22" fmla="*/ 11 w 512"/>
                  <a:gd name="T23" fmla="*/ 390 h 673"/>
                  <a:gd name="T24" fmla="*/ 0 w 512"/>
                  <a:gd name="T25" fmla="*/ 424 h 673"/>
                  <a:gd name="T26" fmla="*/ 0 w 512"/>
                  <a:gd name="T27" fmla="*/ 458 h 673"/>
                  <a:gd name="T28" fmla="*/ 37 w 512"/>
                  <a:gd name="T29" fmla="*/ 494 h 673"/>
                  <a:gd name="T30" fmla="*/ 298 w 512"/>
                  <a:gd name="T31" fmla="*/ 494 h 673"/>
                  <a:gd name="T32" fmla="*/ 298 w 512"/>
                  <a:gd name="T33" fmla="*/ 655 h 673"/>
                  <a:gd name="T34" fmla="*/ 313 w 512"/>
                  <a:gd name="T35" fmla="*/ 673 h 673"/>
                  <a:gd name="T36" fmla="*/ 365 w 512"/>
                  <a:gd name="T37" fmla="*/ 673 h 673"/>
                  <a:gd name="T38" fmla="*/ 381 w 512"/>
                  <a:gd name="T39" fmla="*/ 655 h 673"/>
                  <a:gd name="T40" fmla="*/ 381 w 512"/>
                  <a:gd name="T41" fmla="*/ 494 h 673"/>
                  <a:gd name="T42" fmla="*/ 494 w 512"/>
                  <a:gd name="T43" fmla="*/ 494 h 673"/>
                  <a:gd name="T44" fmla="*/ 512 w 512"/>
                  <a:gd name="T45" fmla="*/ 477 h 673"/>
                  <a:gd name="T46" fmla="*/ 512 w 512"/>
                  <a:gd name="T47" fmla="*/ 441 h 673"/>
                  <a:gd name="T48" fmla="*/ 494 w 512"/>
                  <a:gd name="T49" fmla="*/ 425 h 673"/>
                  <a:gd name="T50" fmla="*/ 381 w 512"/>
                  <a:gd name="T51" fmla="*/ 425 h 673"/>
                  <a:gd name="T52" fmla="*/ 381 w 512"/>
                  <a:gd name="T53" fmla="*/ 20 h 673"/>
                  <a:gd name="T54" fmla="*/ 357 w 512"/>
                  <a:gd name="T55" fmla="*/ 0 h 673"/>
                  <a:gd name="T56" fmla="*/ 304 w 512"/>
                  <a:gd name="T57" fmla="*/ 0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2" h="673">
                    <a:moveTo>
                      <a:pt x="76" y="419"/>
                    </a:moveTo>
                    <a:cubicBezTo>
                      <a:pt x="76" y="418"/>
                      <a:pt x="77" y="415"/>
                      <a:pt x="79" y="412"/>
                    </a:cubicBezTo>
                    <a:cubicBezTo>
                      <a:pt x="287" y="115"/>
                      <a:pt x="287" y="115"/>
                      <a:pt x="287" y="115"/>
                    </a:cubicBezTo>
                    <a:cubicBezTo>
                      <a:pt x="289" y="112"/>
                      <a:pt x="291" y="110"/>
                      <a:pt x="294" y="110"/>
                    </a:cubicBezTo>
                    <a:cubicBezTo>
                      <a:pt x="295" y="110"/>
                      <a:pt x="295" y="110"/>
                      <a:pt x="295" y="110"/>
                    </a:cubicBezTo>
                    <a:cubicBezTo>
                      <a:pt x="298" y="110"/>
                      <a:pt x="299" y="111"/>
                      <a:pt x="299" y="115"/>
                    </a:cubicBezTo>
                    <a:cubicBezTo>
                      <a:pt x="299" y="425"/>
                      <a:pt x="299" y="425"/>
                      <a:pt x="299" y="425"/>
                    </a:cubicBezTo>
                    <a:cubicBezTo>
                      <a:pt x="83" y="425"/>
                      <a:pt x="83" y="425"/>
                      <a:pt x="83" y="425"/>
                    </a:cubicBezTo>
                    <a:cubicBezTo>
                      <a:pt x="79" y="425"/>
                      <a:pt x="76" y="423"/>
                      <a:pt x="76" y="419"/>
                    </a:cubicBezTo>
                    <a:moveTo>
                      <a:pt x="304" y="0"/>
                    </a:moveTo>
                    <a:cubicBezTo>
                      <a:pt x="289" y="0"/>
                      <a:pt x="282" y="7"/>
                      <a:pt x="278" y="14"/>
                    </a:cubicBezTo>
                    <a:cubicBezTo>
                      <a:pt x="11" y="390"/>
                      <a:pt x="11" y="390"/>
                      <a:pt x="11" y="390"/>
                    </a:cubicBezTo>
                    <a:cubicBezTo>
                      <a:pt x="3" y="401"/>
                      <a:pt x="0" y="412"/>
                      <a:pt x="0" y="424"/>
                    </a:cubicBezTo>
                    <a:cubicBezTo>
                      <a:pt x="0" y="458"/>
                      <a:pt x="0" y="458"/>
                      <a:pt x="0" y="458"/>
                    </a:cubicBezTo>
                    <a:cubicBezTo>
                      <a:pt x="0" y="485"/>
                      <a:pt x="10" y="494"/>
                      <a:pt x="37" y="494"/>
                    </a:cubicBezTo>
                    <a:cubicBezTo>
                      <a:pt x="298" y="494"/>
                      <a:pt x="298" y="494"/>
                      <a:pt x="298" y="494"/>
                    </a:cubicBezTo>
                    <a:cubicBezTo>
                      <a:pt x="298" y="655"/>
                      <a:pt x="298" y="655"/>
                      <a:pt x="298" y="655"/>
                    </a:cubicBezTo>
                    <a:cubicBezTo>
                      <a:pt x="298" y="665"/>
                      <a:pt x="303" y="673"/>
                      <a:pt x="313" y="673"/>
                    </a:cubicBezTo>
                    <a:cubicBezTo>
                      <a:pt x="365" y="673"/>
                      <a:pt x="365" y="673"/>
                      <a:pt x="365" y="673"/>
                    </a:cubicBezTo>
                    <a:cubicBezTo>
                      <a:pt x="375" y="673"/>
                      <a:pt x="381" y="664"/>
                      <a:pt x="381" y="655"/>
                    </a:cubicBezTo>
                    <a:cubicBezTo>
                      <a:pt x="381" y="494"/>
                      <a:pt x="381" y="494"/>
                      <a:pt x="381" y="494"/>
                    </a:cubicBezTo>
                    <a:cubicBezTo>
                      <a:pt x="494" y="494"/>
                      <a:pt x="494" y="494"/>
                      <a:pt x="494" y="494"/>
                    </a:cubicBezTo>
                    <a:cubicBezTo>
                      <a:pt x="504" y="494"/>
                      <a:pt x="512" y="487"/>
                      <a:pt x="512" y="477"/>
                    </a:cubicBezTo>
                    <a:cubicBezTo>
                      <a:pt x="512" y="441"/>
                      <a:pt x="512" y="441"/>
                      <a:pt x="512" y="441"/>
                    </a:cubicBezTo>
                    <a:cubicBezTo>
                      <a:pt x="512" y="431"/>
                      <a:pt x="503" y="425"/>
                      <a:pt x="494" y="425"/>
                    </a:cubicBezTo>
                    <a:cubicBezTo>
                      <a:pt x="381" y="425"/>
                      <a:pt x="381" y="425"/>
                      <a:pt x="381" y="425"/>
                    </a:cubicBezTo>
                    <a:cubicBezTo>
                      <a:pt x="381" y="20"/>
                      <a:pt x="381" y="20"/>
                      <a:pt x="381" y="20"/>
                    </a:cubicBezTo>
                    <a:cubicBezTo>
                      <a:pt x="381" y="6"/>
                      <a:pt x="372" y="0"/>
                      <a:pt x="357" y="0"/>
                    </a:cubicBezTo>
                    <a:lnTo>
                      <a:pt x="30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a:p>
            </p:txBody>
          </p:sp>
          <p:sp>
            <p:nvSpPr>
              <p:cNvPr id="28" name="Figura a mano libera 12">
                <a:extLst>
                  <a:ext uri="{FF2B5EF4-FFF2-40B4-BE49-F238E27FC236}">
                    <a16:creationId xmlns:a16="http://schemas.microsoft.com/office/drawing/2014/main" id="{DD109419-50C7-4E35-AC9A-AE0655C353B9}"/>
                  </a:ext>
                </a:extLst>
              </p:cNvPr>
              <p:cNvSpPr>
                <a:spLocks/>
              </p:cNvSpPr>
              <p:nvPr/>
            </p:nvSpPr>
            <p:spPr bwMode="auto">
              <a:xfrm>
                <a:off x="-2198688" y="-1935162"/>
                <a:ext cx="642938" cy="1001712"/>
              </a:xfrm>
              <a:custGeom>
                <a:avLst/>
                <a:gdLst>
                  <a:gd name="T0" fmla="*/ 27 w 414"/>
                  <a:gd name="T1" fmla="*/ 18 h 647"/>
                  <a:gd name="T2" fmla="*/ 9 w 414"/>
                  <a:gd name="T3" fmla="*/ 33 h 647"/>
                  <a:gd name="T4" fmla="*/ 9 w 414"/>
                  <a:gd name="T5" fmla="*/ 63 h 647"/>
                  <a:gd name="T6" fmla="*/ 24 w 414"/>
                  <a:gd name="T7" fmla="*/ 79 h 647"/>
                  <a:gd name="T8" fmla="*/ 28 w 414"/>
                  <a:gd name="T9" fmla="*/ 79 h 647"/>
                  <a:gd name="T10" fmla="*/ 192 w 414"/>
                  <a:gd name="T11" fmla="*/ 66 h 647"/>
                  <a:gd name="T12" fmla="*/ 332 w 414"/>
                  <a:gd name="T13" fmla="*/ 155 h 647"/>
                  <a:gd name="T14" fmla="*/ 236 w 414"/>
                  <a:gd name="T15" fmla="*/ 275 h 647"/>
                  <a:gd name="T16" fmla="*/ 142 w 414"/>
                  <a:gd name="T17" fmla="*/ 334 h 647"/>
                  <a:gd name="T18" fmla="*/ 0 w 414"/>
                  <a:gd name="T19" fmla="*/ 561 h 647"/>
                  <a:gd name="T20" fmla="*/ 0 w 414"/>
                  <a:gd name="T21" fmla="*/ 631 h 647"/>
                  <a:gd name="T22" fmla="*/ 19 w 414"/>
                  <a:gd name="T23" fmla="*/ 647 h 647"/>
                  <a:gd name="T24" fmla="*/ 387 w 414"/>
                  <a:gd name="T25" fmla="*/ 647 h 647"/>
                  <a:gd name="T26" fmla="*/ 406 w 414"/>
                  <a:gd name="T27" fmla="*/ 632 h 647"/>
                  <a:gd name="T28" fmla="*/ 406 w 414"/>
                  <a:gd name="T29" fmla="*/ 594 h 647"/>
                  <a:gd name="T30" fmla="*/ 387 w 414"/>
                  <a:gd name="T31" fmla="*/ 579 h 647"/>
                  <a:gd name="T32" fmla="*/ 74 w 414"/>
                  <a:gd name="T33" fmla="*/ 579 h 647"/>
                  <a:gd name="T34" fmla="*/ 74 w 414"/>
                  <a:gd name="T35" fmla="*/ 561 h 647"/>
                  <a:gd name="T36" fmla="*/ 204 w 414"/>
                  <a:gd name="T37" fmla="*/ 377 h 647"/>
                  <a:gd name="T38" fmla="*/ 294 w 414"/>
                  <a:gd name="T39" fmla="*/ 321 h 647"/>
                  <a:gd name="T40" fmla="*/ 414 w 414"/>
                  <a:gd name="T41" fmla="*/ 155 h 647"/>
                  <a:gd name="T42" fmla="*/ 192 w 414"/>
                  <a:gd name="T43" fmla="*/ 0 h 647"/>
                  <a:gd name="T44" fmla="*/ 27 w 414"/>
                  <a:gd name="T45" fmla="*/ 18 h 6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14" h="647">
                    <a:moveTo>
                      <a:pt x="27" y="18"/>
                    </a:moveTo>
                    <a:cubicBezTo>
                      <a:pt x="18" y="19"/>
                      <a:pt x="9" y="25"/>
                      <a:pt x="9" y="33"/>
                    </a:cubicBezTo>
                    <a:cubicBezTo>
                      <a:pt x="9" y="63"/>
                      <a:pt x="9" y="63"/>
                      <a:pt x="9" y="63"/>
                    </a:cubicBezTo>
                    <a:cubicBezTo>
                      <a:pt x="9" y="73"/>
                      <a:pt x="15" y="79"/>
                      <a:pt x="24" y="79"/>
                    </a:cubicBezTo>
                    <a:cubicBezTo>
                      <a:pt x="28" y="79"/>
                      <a:pt x="28" y="79"/>
                      <a:pt x="28" y="79"/>
                    </a:cubicBezTo>
                    <a:cubicBezTo>
                      <a:pt x="80" y="72"/>
                      <a:pt x="144" y="66"/>
                      <a:pt x="192" y="66"/>
                    </a:cubicBezTo>
                    <a:cubicBezTo>
                      <a:pt x="293" y="66"/>
                      <a:pt x="332" y="93"/>
                      <a:pt x="332" y="155"/>
                    </a:cubicBezTo>
                    <a:cubicBezTo>
                      <a:pt x="332" y="207"/>
                      <a:pt x="313" y="227"/>
                      <a:pt x="236" y="275"/>
                    </a:cubicBezTo>
                    <a:cubicBezTo>
                      <a:pt x="142" y="334"/>
                      <a:pt x="142" y="334"/>
                      <a:pt x="142" y="334"/>
                    </a:cubicBezTo>
                    <a:cubicBezTo>
                      <a:pt x="41" y="397"/>
                      <a:pt x="0" y="471"/>
                      <a:pt x="0" y="561"/>
                    </a:cubicBezTo>
                    <a:cubicBezTo>
                      <a:pt x="0" y="631"/>
                      <a:pt x="0" y="631"/>
                      <a:pt x="0" y="631"/>
                    </a:cubicBezTo>
                    <a:cubicBezTo>
                      <a:pt x="0" y="640"/>
                      <a:pt x="8" y="647"/>
                      <a:pt x="19" y="647"/>
                    </a:cubicBezTo>
                    <a:cubicBezTo>
                      <a:pt x="387" y="647"/>
                      <a:pt x="387" y="647"/>
                      <a:pt x="387" y="647"/>
                    </a:cubicBezTo>
                    <a:cubicBezTo>
                      <a:pt x="398" y="647"/>
                      <a:pt x="406" y="641"/>
                      <a:pt x="406" y="632"/>
                    </a:cubicBezTo>
                    <a:cubicBezTo>
                      <a:pt x="406" y="594"/>
                      <a:pt x="406" y="594"/>
                      <a:pt x="406" y="594"/>
                    </a:cubicBezTo>
                    <a:cubicBezTo>
                      <a:pt x="406" y="584"/>
                      <a:pt x="398" y="579"/>
                      <a:pt x="387" y="579"/>
                    </a:cubicBezTo>
                    <a:cubicBezTo>
                      <a:pt x="74" y="579"/>
                      <a:pt x="74" y="579"/>
                      <a:pt x="74" y="579"/>
                    </a:cubicBezTo>
                    <a:cubicBezTo>
                      <a:pt x="74" y="561"/>
                      <a:pt x="74" y="561"/>
                      <a:pt x="74" y="561"/>
                    </a:cubicBezTo>
                    <a:cubicBezTo>
                      <a:pt x="74" y="486"/>
                      <a:pt x="101" y="442"/>
                      <a:pt x="204" y="377"/>
                    </a:cubicBezTo>
                    <a:cubicBezTo>
                      <a:pt x="294" y="321"/>
                      <a:pt x="294" y="321"/>
                      <a:pt x="294" y="321"/>
                    </a:cubicBezTo>
                    <a:cubicBezTo>
                      <a:pt x="380" y="267"/>
                      <a:pt x="414" y="223"/>
                      <a:pt x="414" y="155"/>
                    </a:cubicBezTo>
                    <a:cubicBezTo>
                      <a:pt x="414" y="49"/>
                      <a:pt x="343" y="0"/>
                      <a:pt x="192" y="0"/>
                    </a:cubicBezTo>
                    <a:cubicBezTo>
                      <a:pt x="137" y="0"/>
                      <a:pt x="74" y="6"/>
                      <a:pt x="27" y="1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a:p>
            </p:txBody>
          </p:sp>
        </p:grpSp>
      </p:grpSp>
      <p:pic>
        <p:nvPicPr>
          <p:cNvPr id="29" name="Immagine 28">
            <a:extLst>
              <a:ext uri="{FF2B5EF4-FFF2-40B4-BE49-F238E27FC236}">
                <a16:creationId xmlns:a16="http://schemas.microsoft.com/office/drawing/2014/main" id="{A60CD1BF-02E3-4B15-801D-E47E006F7FFB}"/>
              </a:ext>
            </a:extLst>
          </p:cNvPr>
          <p:cNvPicPr>
            <a:picLocks noChangeAspect="1"/>
          </p:cNvPicPr>
          <p:nvPr/>
        </p:nvPicPr>
        <p:blipFill rotWithShape="1">
          <a:blip r:embed="rId4"/>
          <a:srcRect r="3709" b="782"/>
          <a:stretch/>
        </p:blipFill>
        <p:spPr>
          <a:xfrm>
            <a:off x="622013" y="451993"/>
            <a:ext cx="1533740" cy="1562067"/>
          </a:xfrm>
          <a:prstGeom prst="rect">
            <a:avLst/>
          </a:prstGeom>
        </p:spPr>
      </p:pic>
      <p:sp>
        <p:nvSpPr>
          <p:cNvPr id="14" name="Rettangolo 13">
            <a:extLst>
              <a:ext uri="{FF2B5EF4-FFF2-40B4-BE49-F238E27FC236}">
                <a16:creationId xmlns:a16="http://schemas.microsoft.com/office/drawing/2014/main" id="{9735572F-6D13-480C-9799-81D29CD3FFFF}"/>
              </a:ext>
            </a:extLst>
          </p:cNvPr>
          <p:cNvSpPr/>
          <p:nvPr/>
        </p:nvSpPr>
        <p:spPr>
          <a:xfrm>
            <a:off x="733192" y="5267384"/>
            <a:ext cx="5426580" cy="307777"/>
          </a:xfrm>
          <a:prstGeom prst="rect">
            <a:avLst/>
          </a:prstGeom>
        </p:spPr>
        <p:txBody>
          <a:bodyPr wrap="square" lIns="0" tIns="0" rIns="0" bIns="0" rtlCol="0">
            <a:spAutoFit/>
          </a:bodyPr>
          <a:lstStyle/>
          <a:p>
            <a:pPr rtl="0"/>
            <a:r>
              <a:rPr lang="it-IT" sz="2000" b="1" dirty="0">
                <a:solidFill>
                  <a:srgbClr val="002060"/>
                </a:solidFill>
                <a:latin typeface="Segoe UI" panose="020B0502040204020203" pitchFamily="34" charset="0"/>
                <a:cs typeface="Segoe UI" panose="020B0502040204020203" pitchFamily="34" charset="0"/>
              </a:rPr>
              <a:t>per l’attenzione.</a:t>
            </a:r>
          </a:p>
        </p:txBody>
      </p:sp>
    </p:spTree>
    <p:extLst>
      <p:ext uri="{BB962C8B-B14F-4D97-AF65-F5344CB8AC3E}">
        <p14:creationId xmlns:p14="http://schemas.microsoft.com/office/powerpoint/2010/main" val="2352568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 di testo 1">
            <a:extLst>
              <a:ext uri="{FF2B5EF4-FFF2-40B4-BE49-F238E27FC236}">
                <a16:creationId xmlns:a16="http://schemas.microsoft.com/office/drawing/2014/main" id="{D815E537-4AB4-4445-A3AC-40D738EDF3DC}"/>
              </a:ext>
            </a:extLst>
          </p:cNvPr>
          <p:cNvSpPr txBox="1"/>
          <p:nvPr/>
        </p:nvSpPr>
        <p:spPr>
          <a:xfrm>
            <a:off x="962025" y="689410"/>
            <a:ext cx="2552962" cy="492443"/>
          </a:xfrm>
          <a:prstGeom prst="rect">
            <a:avLst/>
          </a:prstGeom>
          <a:noFill/>
        </p:spPr>
        <p:txBody>
          <a:bodyPr wrap="square" lIns="0" tIns="0" rIns="0" bIns="0" rtlCol="0">
            <a:spAutoFit/>
          </a:bodyPr>
          <a:lstStyle/>
          <a:p>
            <a:pPr rtl="0"/>
            <a:r>
              <a:rPr lang="it-IT" sz="3200" b="1" dirty="0">
                <a:solidFill>
                  <a:srgbClr val="002060"/>
                </a:solidFill>
                <a:latin typeface="Segoe UI" panose="020B0502040204020203" pitchFamily="34" charset="0"/>
                <a:cs typeface="Segoe UI" panose="020B0502040204020203" pitchFamily="34" charset="0"/>
              </a:rPr>
              <a:t>Introduzione</a:t>
            </a:r>
          </a:p>
        </p:txBody>
      </p:sp>
      <p:cxnSp>
        <p:nvCxnSpPr>
          <p:cNvPr id="4" name="Connettore diritto 3">
            <a:extLst>
              <a:ext uri="{FF2B5EF4-FFF2-40B4-BE49-F238E27FC236}">
                <a16:creationId xmlns:a16="http://schemas.microsoft.com/office/drawing/2014/main" id="{B38D4B56-7D6C-4345-912F-B3BA9A014E8B}"/>
              </a:ext>
              <a:ext uri="{C183D7F6-B498-43B3-948B-1728B52AA6E4}">
                <adec:decorative xmlns:adec="http://schemas.microsoft.com/office/drawing/2017/decorative" val="1"/>
              </a:ext>
            </a:extLst>
          </p:cNvPr>
          <p:cNvCxnSpPr>
            <a:cxnSpLocks/>
          </p:cNvCxnSpPr>
          <p:nvPr/>
        </p:nvCxnSpPr>
        <p:spPr>
          <a:xfrm>
            <a:off x="740229" y="0"/>
            <a:ext cx="0" cy="69209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69" name="Gruppo 68">
            <a:extLst>
              <a:ext uri="{FF2B5EF4-FFF2-40B4-BE49-F238E27FC236}">
                <a16:creationId xmlns:a16="http://schemas.microsoft.com/office/drawing/2014/main" id="{B457331C-2A24-4352-9B4C-1C1B326F404F}"/>
              </a:ext>
              <a:ext uri="{C183D7F6-B498-43B3-948B-1728B52AA6E4}">
                <adec:decorative xmlns:adec="http://schemas.microsoft.com/office/drawing/2017/decorative" val="1"/>
              </a:ext>
            </a:extLst>
          </p:cNvPr>
          <p:cNvGrpSpPr/>
          <p:nvPr/>
        </p:nvGrpSpPr>
        <p:grpSpPr>
          <a:xfrm>
            <a:off x="518433" y="2090277"/>
            <a:ext cx="4201583" cy="3559193"/>
            <a:chOff x="518433" y="1783065"/>
            <a:chExt cx="4201583" cy="3559193"/>
          </a:xfrm>
        </p:grpSpPr>
        <p:grpSp>
          <p:nvGrpSpPr>
            <p:cNvPr id="21" name="Gruppo 20">
              <a:extLst>
                <a:ext uri="{FF2B5EF4-FFF2-40B4-BE49-F238E27FC236}">
                  <a16:creationId xmlns:a16="http://schemas.microsoft.com/office/drawing/2014/main" id="{B111D787-E830-4638-97B3-205F0A0ABC3F}"/>
                </a:ext>
              </a:extLst>
            </p:cNvPr>
            <p:cNvGrpSpPr/>
            <p:nvPr/>
          </p:nvGrpSpPr>
          <p:grpSpPr>
            <a:xfrm>
              <a:off x="518433" y="1783065"/>
              <a:ext cx="4184919" cy="307777"/>
              <a:chOff x="518433" y="1942142"/>
              <a:chExt cx="4184919" cy="307777"/>
            </a:xfrm>
          </p:grpSpPr>
          <p:sp>
            <p:nvSpPr>
              <p:cNvPr id="6" name="Rettangolo: Angoli arrotondati 5">
                <a:extLst>
                  <a:ext uri="{FF2B5EF4-FFF2-40B4-BE49-F238E27FC236}">
                    <a16:creationId xmlns:a16="http://schemas.microsoft.com/office/drawing/2014/main" id="{6BFCD1AA-E1CA-41D6-8605-56AFEBE4EEE3}"/>
                  </a:ext>
                </a:extLst>
              </p:cNvPr>
              <p:cNvSpPr/>
              <p:nvPr/>
            </p:nvSpPr>
            <p:spPr>
              <a:xfrm>
                <a:off x="518433" y="1981199"/>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8" name="Rettangolo 7">
                <a:extLst>
                  <a:ext uri="{FF2B5EF4-FFF2-40B4-BE49-F238E27FC236}">
                    <a16:creationId xmlns:a16="http://schemas.microsoft.com/office/drawing/2014/main" id="{E9101D99-B002-4698-9C7E-C942B9AA2D39}"/>
                  </a:ext>
                </a:extLst>
              </p:cNvPr>
              <p:cNvSpPr/>
              <p:nvPr/>
            </p:nvSpPr>
            <p:spPr>
              <a:xfrm>
                <a:off x="1167157" y="1942142"/>
                <a:ext cx="3536195" cy="307777"/>
              </a:xfrm>
              <a:prstGeom prst="rect">
                <a:avLst/>
              </a:prstGeom>
            </p:spPr>
            <p:txBody>
              <a:bodyPr wrap="square" lIns="0" tIns="0" rIns="0" bIns="0" rtlCol="0">
                <a:spAutoFit/>
              </a:bodyPr>
              <a:lstStyle/>
              <a:p>
                <a:pPr rtl="0"/>
                <a:r>
                  <a:rPr lang="it-IT" sz="2000" i="1" dirty="0">
                    <a:solidFill>
                      <a:srgbClr val="002060"/>
                    </a:solidFill>
                    <a:latin typeface="+mj-lt"/>
                    <a:cs typeface="Segoe UI" panose="020B0502040204020203" pitchFamily="34" charset="0"/>
                  </a:rPr>
                  <a:t>Dataset</a:t>
                </a:r>
              </a:p>
            </p:txBody>
          </p:sp>
        </p:grpSp>
        <p:grpSp>
          <p:nvGrpSpPr>
            <p:cNvPr id="20" name="Gruppo 19">
              <a:extLst>
                <a:ext uri="{FF2B5EF4-FFF2-40B4-BE49-F238E27FC236}">
                  <a16:creationId xmlns:a16="http://schemas.microsoft.com/office/drawing/2014/main" id="{2D19246F-8F2D-4FAD-8927-AA34DDAA5DFA}"/>
                </a:ext>
              </a:extLst>
            </p:cNvPr>
            <p:cNvGrpSpPr/>
            <p:nvPr/>
          </p:nvGrpSpPr>
          <p:grpSpPr>
            <a:xfrm>
              <a:off x="518433" y="2905489"/>
              <a:ext cx="4159057" cy="1338012"/>
              <a:chOff x="518433" y="2847627"/>
              <a:chExt cx="4159057" cy="1338012"/>
            </a:xfrm>
          </p:grpSpPr>
          <p:sp>
            <p:nvSpPr>
              <p:cNvPr id="9" name="Rettangolo: Angoli arrotondati 8">
                <a:extLst>
                  <a:ext uri="{FF2B5EF4-FFF2-40B4-BE49-F238E27FC236}">
                    <a16:creationId xmlns:a16="http://schemas.microsoft.com/office/drawing/2014/main" id="{14FF47BA-9557-4442-8E2A-74A4F4AAD237}"/>
                  </a:ext>
                </a:extLst>
              </p:cNvPr>
              <p:cNvSpPr/>
              <p:nvPr/>
            </p:nvSpPr>
            <p:spPr>
              <a:xfrm>
                <a:off x="518433" y="2847627"/>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10" name="Rettangolo 9">
                <a:extLst>
                  <a:ext uri="{FF2B5EF4-FFF2-40B4-BE49-F238E27FC236}">
                    <a16:creationId xmlns:a16="http://schemas.microsoft.com/office/drawing/2014/main" id="{B00C2221-E8A7-47E0-B2B2-5A6A32F96791}"/>
                  </a:ext>
                </a:extLst>
              </p:cNvPr>
              <p:cNvSpPr/>
              <p:nvPr/>
            </p:nvSpPr>
            <p:spPr>
              <a:xfrm>
                <a:off x="1141295" y="3877862"/>
                <a:ext cx="3536195" cy="307777"/>
              </a:xfrm>
              <a:prstGeom prst="rect">
                <a:avLst/>
              </a:prstGeom>
            </p:spPr>
            <p:txBody>
              <a:bodyPr wrap="square" lIns="0" tIns="0" rIns="0" bIns="0" rtlCol="0">
                <a:spAutoFit/>
              </a:bodyPr>
              <a:lstStyle/>
              <a:p>
                <a:pPr rtl="0"/>
                <a:r>
                  <a:rPr lang="it-IT" sz="2000" i="1" dirty="0">
                    <a:solidFill>
                      <a:srgbClr val="002060"/>
                    </a:solidFill>
                    <a:latin typeface="+mj-lt"/>
                    <a:cs typeface="Segoe UI" panose="020B0502040204020203" pitchFamily="34" charset="0"/>
                  </a:rPr>
                  <a:t>Support </a:t>
                </a:r>
                <a:r>
                  <a:rPr lang="it-IT" sz="2000" i="1" dirty="0" err="1">
                    <a:solidFill>
                      <a:srgbClr val="002060"/>
                    </a:solidFill>
                    <a:latin typeface="+mj-lt"/>
                    <a:cs typeface="Segoe UI" panose="020B0502040204020203" pitchFamily="34" charset="0"/>
                  </a:rPr>
                  <a:t>Vector</a:t>
                </a:r>
                <a:r>
                  <a:rPr lang="it-IT" sz="2000" i="1" dirty="0">
                    <a:solidFill>
                      <a:srgbClr val="002060"/>
                    </a:solidFill>
                    <a:latin typeface="+mj-lt"/>
                    <a:cs typeface="Segoe UI" panose="020B0502040204020203" pitchFamily="34" charset="0"/>
                  </a:rPr>
                  <a:t> Machine</a:t>
                </a:r>
              </a:p>
            </p:txBody>
          </p:sp>
        </p:grpSp>
        <p:grpSp>
          <p:nvGrpSpPr>
            <p:cNvPr id="19" name="Gruppo 18">
              <a:extLst>
                <a:ext uri="{FF2B5EF4-FFF2-40B4-BE49-F238E27FC236}">
                  <a16:creationId xmlns:a16="http://schemas.microsoft.com/office/drawing/2014/main" id="{9D065A01-39E4-4CC9-9075-3910C66205F5}"/>
                </a:ext>
              </a:extLst>
            </p:cNvPr>
            <p:cNvGrpSpPr/>
            <p:nvPr/>
          </p:nvGrpSpPr>
          <p:grpSpPr>
            <a:xfrm>
              <a:off x="518433" y="2867748"/>
              <a:ext cx="4201583" cy="1353404"/>
              <a:chOff x="518433" y="2606872"/>
              <a:chExt cx="4201583" cy="1353404"/>
            </a:xfrm>
          </p:grpSpPr>
          <p:sp>
            <p:nvSpPr>
              <p:cNvPr id="11" name="Rettangolo: Angoli arrotondati 10">
                <a:extLst>
                  <a:ext uri="{FF2B5EF4-FFF2-40B4-BE49-F238E27FC236}">
                    <a16:creationId xmlns:a16="http://schemas.microsoft.com/office/drawing/2014/main" id="{6B458D5C-BDF7-4A75-A4E8-B99128DCD84A}"/>
                  </a:ext>
                </a:extLst>
              </p:cNvPr>
              <p:cNvSpPr/>
              <p:nvPr/>
            </p:nvSpPr>
            <p:spPr>
              <a:xfrm>
                <a:off x="518433" y="3727980"/>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12" name="Rettangolo 11">
                <a:extLst>
                  <a:ext uri="{FF2B5EF4-FFF2-40B4-BE49-F238E27FC236}">
                    <a16:creationId xmlns:a16="http://schemas.microsoft.com/office/drawing/2014/main" id="{CA17B45E-57F0-4725-89C0-3CD74A5097A3}"/>
                  </a:ext>
                </a:extLst>
              </p:cNvPr>
              <p:cNvSpPr/>
              <p:nvPr/>
            </p:nvSpPr>
            <p:spPr>
              <a:xfrm>
                <a:off x="1183821" y="2606872"/>
                <a:ext cx="3536195" cy="307777"/>
              </a:xfrm>
              <a:prstGeom prst="rect">
                <a:avLst/>
              </a:prstGeom>
            </p:spPr>
            <p:txBody>
              <a:bodyPr wrap="square" lIns="0" tIns="0" rIns="0" bIns="0" rtlCol="0">
                <a:spAutoFit/>
              </a:bodyPr>
              <a:lstStyle/>
              <a:p>
                <a:pPr rtl="0"/>
                <a:r>
                  <a:rPr lang="it-IT" sz="2000" i="1" dirty="0" err="1">
                    <a:solidFill>
                      <a:srgbClr val="002060"/>
                    </a:solidFill>
                    <a:latin typeface="+mj-lt"/>
                    <a:cs typeface="Segoe UI" panose="020B0502040204020203" pitchFamily="34" charset="0"/>
                  </a:rPr>
                  <a:t>Decision</a:t>
                </a:r>
                <a:r>
                  <a:rPr lang="it-IT" sz="2000" i="1" dirty="0">
                    <a:solidFill>
                      <a:srgbClr val="002060"/>
                    </a:solidFill>
                    <a:latin typeface="+mj-lt"/>
                    <a:cs typeface="Segoe UI" panose="020B0502040204020203" pitchFamily="34" charset="0"/>
                  </a:rPr>
                  <a:t> </a:t>
                </a:r>
                <a:r>
                  <a:rPr lang="it-IT" sz="2000" i="1" dirty="0" err="1">
                    <a:solidFill>
                      <a:srgbClr val="002060"/>
                    </a:solidFill>
                    <a:latin typeface="+mj-lt"/>
                    <a:cs typeface="Segoe UI" panose="020B0502040204020203" pitchFamily="34" charset="0"/>
                  </a:rPr>
                  <a:t>Tree</a:t>
                </a:r>
                <a:endParaRPr lang="it-IT" sz="2000" i="1" dirty="0">
                  <a:solidFill>
                    <a:srgbClr val="002060"/>
                  </a:solidFill>
                  <a:latin typeface="+mj-lt"/>
                  <a:cs typeface="Segoe UI" panose="020B0502040204020203" pitchFamily="34" charset="0"/>
                </a:endParaRPr>
              </a:p>
            </p:txBody>
          </p:sp>
        </p:grpSp>
        <p:grpSp>
          <p:nvGrpSpPr>
            <p:cNvPr id="18" name="Gruppo 17">
              <a:extLst>
                <a:ext uri="{FF2B5EF4-FFF2-40B4-BE49-F238E27FC236}">
                  <a16:creationId xmlns:a16="http://schemas.microsoft.com/office/drawing/2014/main" id="{609D452F-25F9-4A2F-84BD-9A44714884C6}"/>
                </a:ext>
              </a:extLst>
            </p:cNvPr>
            <p:cNvGrpSpPr/>
            <p:nvPr/>
          </p:nvGrpSpPr>
          <p:grpSpPr>
            <a:xfrm>
              <a:off x="518433" y="5034481"/>
              <a:ext cx="4184919" cy="307777"/>
              <a:chOff x="518433" y="4570592"/>
              <a:chExt cx="4184919" cy="307777"/>
            </a:xfrm>
          </p:grpSpPr>
          <p:sp>
            <p:nvSpPr>
              <p:cNvPr id="13" name="Rettangolo: Angoli arrotondati 12">
                <a:extLst>
                  <a:ext uri="{FF2B5EF4-FFF2-40B4-BE49-F238E27FC236}">
                    <a16:creationId xmlns:a16="http://schemas.microsoft.com/office/drawing/2014/main" id="{64E3D015-D1E6-40C0-B820-5D2B0144652D}"/>
                  </a:ext>
                </a:extLst>
              </p:cNvPr>
              <p:cNvSpPr/>
              <p:nvPr/>
            </p:nvSpPr>
            <p:spPr>
              <a:xfrm>
                <a:off x="518433" y="4608333"/>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14" name="Rettangolo 13">
                <a:extLst>
                  <a:ext uri="{FF2B5EF4-FFF2-40B4-BE49-F238E27FC236}">
                    <a16:creationId xmlns:a16="http://schemas.microsoft.com/office/drawing/2014/main" id="{9187696D-0387-46E9-A420-AD2392161D95}"/>
                  </a:ext>
                </a:extLst>
              </p:cNvPr>
              <p:cNvSpPr/>
              <p:nvPr/>
            </p:nvSpPr>
            <p:spPr>
              <a:xfrm>
                <a:off x="1167157" y="4570592"/>
                <a:ext cx="3536195" cy="307777"/>
              </a:xfrm>
              <a:prstGeom prst="rect">
                <a:avLst/>
              </a:prstGeom>
            </p:spPr>
            <p:txBody>
              <a:bodyPr wrap="square" lIns="0" tIns="0" rIns="0" bIns="0" rtlCol="0">
                <a:spAutoFit/>
              </a:bodyPr>
              <a:lstStyle/>
              <a:p>
                <a:pPr rtl="0"/>
                <a:r>
                  <a:rPr lang="it-IT" sz="2000" i="1" dirty="0">
                    <a:solidFill>
                      <a:srgbClr val="002060"/>
                    </a:solidFill>
                    <a:latin typeface="+mj-lt"/>
                    <a:cs typeface="Segoe UI" panose="020B0502040204020203" pitchFamily="34" charset="0"/>
                  </a:rPr>
                  <a:t>Conclusione</a:t>
                </a:r>
                <a:endParaRPr lang="it-IT" sz="1600" i="1" dirty="0">
                  <a:solidFill>
                    <a:srgbClr val="002060"/>
                  </a:solidFill>
                  <a:latin typeface="+mj-lt"/>
                  <a:cs typeface="Segoe UI" panose="020B0502040204020203" pitchFamily="34" charset="0"/>
                </a:endParaRPr>
              </a:p>
            </p:txBody>
          </p:sp>
        </p:grpSp>
      </p:grpSp>
      <p:sp>
        <p:nvSpPr>
          <p:cNvPr id="22" name="Ovale 21">
            <a:extLst>
              <a:ext uri="{FF2B5EF4-FFF2-40B4-BE49-F238E27FC236}">
                <a16:creationId xmlns:a16="http://schemas.microsoft.com/office/drawing/2014/main" id="{E7D1D117-BC5C-430A-9FEB-B231E691511F}"/>
              </a:ext>
              <a:ext uri="{C183D7F6-B498-43B3-948B-1728B52AA6E4}">
                <adec:decorative xmlns:adec="http://schemas.microsoft.com/office/drawing/2017/decorative" val="1"/>
              </a:ext>
            </a:extLst>
          </p:cNvPr>
          <p:cNvSpPr/>
          <p:nvPr/>
        </p:nvSpPr>
        <p:spPr>
          <a:xfrm>
            <a:off x="713852" y="5884459"/>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23" name="Ovale 22">
            <a:extLst>
              <a:ext uri="{FF2B5EF4-FFF2-40B4-BE49-F238E27FC236}">
                <a16:creationId xmlns:a16="http://schemas.microsoft.com/office/drawing/2014/main" id="{2577E8EA-5E95-41C5-8BE8-EE647DE2613A}"/>
              </a:ext>
              <a:ext uri="{C183D7F6-B498-43B3-948B-1728B52AA6E4}">
                <adec:decorative xmlns:adec="http://schemas.microsoft.com/office/drawing/2017/decorative" val="1"/>
              </a:ext>
            </a:extLst>
          </p:cNvPr>
          <p:cNvSpPr/>
          <p:nvPr/>
        </p:nvSpPr>
        <p:spPr>
          <a:xfrm>
            <a:off x="713852" y="567838"/>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grpSp>
        <p:nvGrpSpPr>
          <p:cNvPr id="62" name="Gruppo 61" descr="Questa immagine è la mano di una donna che scrive su un foglio. ">
            <a:extLst>
              <a:ext uri="{FF2B5EF4-FFF2-40B4-BE49-F238E27FC236}">
                <a16:creationId xmlns:a16="http://schemas.microsoft.com/office/drawing/2014/main" id="{123C05C1-3914-48FB-B4B8-1388A2DB5ACE}"/>
              </a:ext>
            </a:extLst>
          </p:cNvPr>
          <p:cNvGrpSpPr/>
          <p:nvPr/>
        </p:nvGrpSpPr>
        <p:grpSpPr>
          <a:xfrm>
            <a:off x="4482071" y="-508000"/>
            <a:ext cx="8739666" cy="8346238"/>
            <a:chOff x="4597682" y="-439156"/>
            <a:chExt cx="7594320" cy="7252450"/>
          </a:xfrm>
        </p:grpSpPr>
        <p:sp>
          <p:nvSpPr>
            <p:cNvPr id="45" name="Figura a mano libera 22">
              <a:extLst>
                <a:ext uri="{FF2B5EF4-FFF2-40B4-BE49-F238E27FC236}">
                  <a16:creationId xmlns:a16="http://schemas.microsoft.com/office/drawing/2014/main" id="{52C7242F-F484-4573-8387-13E2AE9DD93F}"/>
                </a:ext>
              </a:extLst>
            </p:cNvPr>
            <p:cNvSpPr>
              <a:spLocks/>
            </p:cNvSpPr>
            <p:nvPr/>
          </p:nvSpPr>
          <p:spPr bwMode="auto">
            <a:xfrm>
              <a:off x="4597682" y="-6899"/>
              <a:ext cx="7594319" cy="6820193"/>
            </a:xfrm>
            <a:custGeom>
              <a:avLst/>
              <a:gdLst>
                <a:gd name="T0" fmla="*/ 2254 w 2254"/>
                <a:gd name="T1" fmla="*/ 0 h 2026"/>
                <a:gd name="T2" fmla="*/ 2254 w 2254"/>
                <a:gd name="T3" fmla="*/ 2026 h 2026"/>
                <a:gd name="T4" fmla="*/ 2091 w 2254"/>
                <a:gd name="T5" fmla="*/ 1927 h 2026"/>
                <a:gd name="T6" fmla="*/ 1829 w 2254"/>
                <a:gd name="T7" fmla="*/ 1867 h 2026"/>
                <a:gd name="T8" fmla="*/ 1784 w 2254"/>
                <a:gd name="T9" fmla="*/ 1860 h 2026"/>
                <a:gd name="T10" fmla="*/ 1025 w 2254"/>
                <a:gd name="T11" fmla="*/ 1812 h 2026"/>
                <a:gd name="T12" fmla="*/ 330 w 2254"/>
                <a:gd name="T13" fmla="*/ 1005 h 2026"/>
                <a:gd name="T14" fmla="*/ 662 w 2254"/>
                <a:gd name="T15" fmla="*/ 430 h 2026"/>
                <a:gd name="T16" fmla="*/ 770 w 2254"/>
                <a:gd name="T17" fmla="*/ 0 h 2026"/>
                <a:gd name="T18" fmla="*/ 2254 w 2254"/>
                <a:gd name="T19" fmla="*/ 0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4" h="2026">
                  <a:moveTo>
                    <a:pt x="2254" y="0"/>
                  </a:moveTo>
                  <a:cubicBezTo>
                    <a:pt x="2254" y="2026"/>
                    <a:pt x="2254" y="2026"/>
                    <a:pt x="2254" y="2026"/>
                  </a:cubicBezTo>
                  <a:cubicBezTo>
                    <a:pt x="2243" y="2005"/>
                    <a:pt x="2206" y="1966"/>
                    <a:pt x="2091" y="1927"/>
                  </a:cubicBezTo>
                  <a:cubicBezTo>
                    <a:pt x="2029" y="1906"/>
                    <a:pt x="1944" y="1885"/>
                    <a:pt x="1829" y="1867"/>
                  </a:cubicBezTo>
                  <a:cubicBezTo>
                    <a:pt x="1814" y="1865"/>
                    <a:pt x="1800" y="1862"/>
                    <a:pt x="1784" y="1860"/>
                  </a:cubicBezTo>
                  <a:cubicBezTo>
                    <a:pt x="1606" y="1835"/>
                    <a:pt x="1361" y="1816"/>
                    <a:pt x="1025" y="1812"/>
                  </a:cubicBezTo>
                  <a:cubicBezTo>
                    <a:pt x="0" y="1800"/>
                    <a:pt x="66" y="1196"/>
                    <a:pt x="330" y="1005"/>
                  </a:cubicBezTo>
                  <a:cubicBezTo>
                    <a:pt x="580" y="825"/>
                    <a:pt x="686" y="680"/>
                    <a:pt x="662" y="430"/>
                  </a:cubicBezTo>
                  <a:cubicBezTo>
                    <a:pt x="638" y="181"/>
                    <a:pt x="770" y="0"/>
                    <a:pt x="770" y="0"/>
                  </a:cubicBezTo>
                  <a:lnTo>
                    <a:pt x="2254" y="0"/>
                  </a:lnTo>
                  <a:close/>
                </a:path>
              </a:pathLst>
            </a:custGeom>
            <a:gradFill>
              <a:gsLst>
                <a:gs pos="0">
                  <a:srgbClr val="7CEFD8"/>
                </a:gs>
                <a:gs pos="55000">
                  <a:srgbClr val="6672E4"/>
                </a:gs>
                <a:gs pos="100000">
                  <a:srgbClr val="882BE5"/>
                </a:gs>
              </a:gsLst>
              <a:lin ang="4800000" scaled="0"/>
            </a:gradFill>
            <a:ln>
              <a:noFill/>
            </a:ln>
          </p:spPr>
          <p:txBody>
            <a:bodyPr vert="horz" wrap="square" lIns="91440" tIns="45720" rIns="91440" bIns="45720" numCol="1" rtlCol="0" anchor="t" anchorCtr="0" compatLnSpc="1">
              <a:prstTxWarp prst="textNoShape">
                <a:avLst/>
              </a:prstTxWarp>
            </a:bodyPr>
            <a:lstStyle/>
            <a:p>
              <a:pPr rtl="0"/>
              <a:endParaRPr lang="it-IT"/>
            </a:p>
          </p:txBody>
        </p:sp>
        <p:sp>
          <p:nvSpPr>
            <p:cNvPr id="46" name="Figura a mano libera 23">
              <a:extLst>
                <a:ext uri="{FF2B5EF4-FFF2-40B4-BE49-F238E27FC236}">
                  <a16:creationId xmlns:a16="http://schemas.microsoft.com/office/drawing/2014/main" id="{DFA1772D-1024-422A-B407-BE0F21E16E56}"/>
                </a:ext>
              </a:extLst>
            </p:cNvPr>
            <p:cNvSpPr>
              <a:spLocks/>
            </p:cNvSpPr>
            <p:nvPr/>
          </p:nvSpPr>
          <p:spPr bwMode="auto">
            <a:xfrm>
              <a:off x="7013242" y="1441003"/>
              <a:ext cx="4110752" cy="3954852"/>
            </a:xfrm>
            <a:custGeom>
              <a:avLst/>
              <a:gdLst>
                <a:gd name="T0" fmla="*/ 0 w 2294"/>
                <a:gd name="T1" fmla="*/ 221 h 2207"/>
                <a:gd name="T2" fmla="*/ 1809 w 2294"/>
                <a:gd name="T3" fmla="*/ 0 h 2207"/>
                <a:gd name="T4" fmla="*/ 2294 w 2294"/>
                <a:gd name="T5" fmla="*/ 1957 h 2207"/>
                <a:gd name="T6" fmla="*/ 432 w 2294"/>
                <a:gd name="T7" fmla="*/ 2207 h 2207"/>
                <a:gd name="T8" fmla="*/ 0 w 2294"/>
                <a:gd name="T9" fmla="*/ 221 h 2207"/>
              </a:gdLst>
              <a:ahLst/>
              <a:cxnLst>
                <a:cxn ang="0">
                  <a:pos x="T0" y="T1"/>
                </a:cxn>
                <a:cxn ang="0">
                  <a:pos x="T2" y="T3"/>
                </a:cxn>
                <a:cxn ang="0">
                  <a:pos x="T4" y="T5"/>
                </a:cxn>
                <a:cxn ang="0">
                  <a:pos x="T6" y="T7"/>
                </a:cxn>
                <a:cxn ang="0">
                  <a:pos x="T8" y="T9"/>
                </a:cxn>
              </a:cxnLst>
              <a:rect l="0" t="0" r="r" b="b"/>
              <a:pathLst>
                <a:path w="2294" h="2207">
                  <a:moveTo>
                    <a:pt x="0" y="221"/>
                  </a:moveTo>
                  <a:lnTo>
                    <a:pt x="1809" y="0"/>
                  </a:lnTo>
                  <a:lnTo>
                    <a:pt x="2294" y="1957"/>
                  </a:lnTo>
                  <a:lnTo>
                    <a:pt x="432" y="2207"/>
                  </a:lnTo>
                  <a:lnTo>
                    <a:pt x="0" y="221"/>
                  </a:lnTo>
                  <a:close/>
                </a:path>
              </a:pathLst>
            </a:custGeom>
            <a:solidFill>
              <a:srgbClr val="C8F4F7"/>
            </a:solidFill>
            <a:ln>
              <a:noFill/>
            </a:ln>
          </p:spPr>
          <p:txBody>
            <a:bodyPr vert="horz" wrap="square" lIns="91440" tIns="45720" rIns="91440" bIns="45720" numCol="1" rtlCol="0" anchor="t" anchorCtr="0" compatLnSpc="1">
              <a:prstTxWarp prst="textNoShape">
                <a:avLst/>
              </a:prstTxWarp>
            </a:bodyPr>
            <a:lstStyle/>
            <a:p>
              <a:pPr rtl="0"/>
              <a:endParaRPr lang="it-IT"/>
            </a:p>
          </p:txBody>
        </p:sp>
        <p:sp>
          <p:nvSpPr>
            <p:cNvPr id="47" name="Figura a mano libera 24">
              <a:extLst>
                <a:ext uri="{FF2B5EF4-FFF2-40B4-BE49-F238E27FC236}">
                  <a16:creationId xmlns:a16="http://schemas.microsoft.com/office/drawing/2014/main" id="{30CD4E41-332B-4C6B-9927-54698D5D0DF2}"/>
                </a:ext>
              </a:extLst>
            </p:cNvPr>
            <p:cNvSpPr>
              <a:spLocks/>
            </p:cNvSpPr>
            <p:nvPr/>
          </p:nvSpPr>
          <p:spPr bwMode="auto">
            <a:xfrm>
              <a:off x="7676266" y="1441003"/>
              <a:ext cx="2981818" cy="1632475"/>
            </a:xfrm>
            <a:custGeom>
              <a:avLst/>
              <a:gdLst>
                <a:gd name="T0" fmla="*/ 0 w 1664"/>
                <a:gd name="T1" fmla="*/ 736 h 911"/>
                <a:gd name="T2" fmla="*/ 1664 w 1664"/>
                <a:gd name="T3" fmla="*/ 911 h 911"/>
                <a:gd name="T4" fmla="*/ 1439 w 1664"/>
                <a:gd name="T5" fmla="*/ 0 h 911"/>
                <a:gd name="T6" fmla="*/ 399 w 1664"/>
                <a:gd name="T7" fmla="*/ 127 h 911"/>
                <a:gd name="T8" fmla="*/ 0 w 1664"/>
                <a:gd name="T9" fmla="*/ 736 h 911"/>
              </a:gdLst>
              <a:ahLst/>
              <a:cxnLst>
                <a:cxn ang="0">
                  <a:pos x="T0" y="T1"/>
                </a:cxn>
                <a:cxn ang="0">
                  <a:pos x="T2" y="T3"/>
                </a:cxn>
                <a:cxn ang="0">
                  <a:pos x="T4" y="T5"/>
                </a:cxn>
                <a:cxn ang="0">
                  <a:pos x="T6" y="T7"/>
                </a:cxn>
                <a:cxn ang="0">
                  <a:pos x="T8" y="T9"/>
                </a:cxn>
              </a:cxnLst>
              <a:rect l="0" t="0" r="r" b="b"/>
              <a:pathLst>
                <a:path w="1664" h="911">
                  <a:moveTo>
                    <a:pt x="0" y="736"/>
                  </a:moveTo>
                  <a:lnTo>
                    <a:pt x="1664" y="911"/>
                  </a:lnTo>
                  <a:lnTo>
                    <a:pt x="1439" y="0"/>
                  </a:lnTo>
                  <a:lnTo>
                    <a:pt x="399" y="127"/>
                  </a:lnTo>
                  <a:lnTo>
                    <a:pt x="0" y="736"/>
                  </a:lnTo>
                  <a:close/>
                </a:path>
              </a:pathLst>
            </a:custGeom>
            <a:solidFill>
              <a:srgbClr val="7CE4EC"/>
            </a:solidFill>
            <a:ln>
              <a:noFill/>
            </a:ln>
          </p:spPr>
          <p:txBody>
            <a:bodyPr vert="horz" wrap="square" lIns="91440" tIns="45720" rIns="91440" bIns="45720" numCol="1" rtlCol="0" anchor="t" anchorCtr="0" compatLnSpc="1">
              <a:prstTxWarp prst="textNoShape">
                <a:avLst/>
              </a:prstTxWarp>
            </a:bodyPr>
            <a:lstStyle/>
            <a:p>
              <a:pPr rtl="0"/>
              <a:endParaRPr lang="it-IT"/>
            </a:p>
          </p:txBody>
        </p:sp>
        <p:sp>
          <p:nvSpPr>
            <p:cNvPr id="48" name="Figura a mano libera 25">
              <a:extLst>
                <a:ext uri="{FF2B5EF4-FFF2-40B4-BE49-F238E27FC236}">
                  <a16:creationId xmlns:a16="http://schemas.microsoft.com/office/drawing/2014/main" id="{12DCF2D5-0997-409A-9DB7-B4DFF4C5BA0B}"/>
                </a:ext>
              </a:extLst>
            </p:cNvPr>
            <p:cNvSpPr>
              <a:spLocks/>
            </p:cNvSpPr>
            <p:nvPr/>
          </p:nvSpPr>
          <p:spPr bwMode="auto">
            <a:xfrm>
              <a:off x="8108129" y="1426667"/>
              <a:ext cx="1347553" cy="593139"/>
            </a:xfrm>
            <a:custGeom>
              <a:avLst/>
              <a:gdLst>
                <a:gd name="T0" fmla="*/ 752 w 752"/>
                <a:gd name="T1" fmla="*/ 0 h 331"/>
                <a:gd name="T2" fmla="*/ 275 w 752"/>
                <a:gd name="T3" fmla="*/ 72 h 331"/>
                <a:gd name="T4" fmla="*/ 0 w 752"/>
                <a:gd name="T5" fmla="*/ 331 h 331"/>
                <a:gd name="T6" fmla="*/ 752 w 752"/>
                <a:gd name="T7" fmla="*/ 130 h 331"/>
                <a:gd name="T8" fmla="*/ 752 w 752"/>
                <a:gd name="T9" fmla="*/ 0 h 331"/>
              </a:gdLst>
              <a:ahLst/>
              <a:cxnLst>
                <a:cxn ang="0">
                  <a:pos x="T0" y="T1"/>
                </a:cxn>
                <a:cxn ang="0">
                  <a:pos x="T2" y="T3"/>
                </a:cxn>
                <a:cxn ang="0">
                  <a:pos x="T4" y="T5"/>
                </a:cxn>
                <a:cxn ang="0">
                  <a:pos x="T6" y="T7"/>
                </a:cxn>
                <a:cxn ang="0">
                  <a:pos x="T8" y="T9"/>
                </a:cxn>
              </a:cxnLst>
              <a:rect l="0" t="0" r="r" b="b"/>
              <a:pathLst>
                <a:path w="752" h="331">
                  <a:moveTo>
                    <a:pt x="752" y="0"/>
                  </a:moveTo>
                  <a:lnTo>
                    <a:pt x="275" y="72"/>
                  </a:lnTo>
                  <a:lnTo>
                    <a:pt x="0" y="331"/>
                  </a:lnTo>
                  <a:lnTo>
                    <a:pt x="752" y="130"/>
                  </a:lnTo>
                  <a:lnTo>
                    <a:pt x="752" y="0"/>
                  </a:lnTo>
                  <a:close/>
                </a:path>
              </a:pathLst>
            </a:custGeom>
            <a:solidFill>
              <a:srgbClr val="ADA4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a:p>
          </p:txBody>
        </p:sp>
        <p:sp>
          <p:nvSpPr>
            <p:cNvPr id="49" name="Figura a mano libera 26">
              <a:extLst>
                <a:ext uri="{FF2B5EF4-FFF2-40B4-BE49-F238E27FC236}">
                  <a16:creationId xmlns:a16="http://schemas.microsoft.com/office/drawing/2014/main" id="{56FE8491-17D1-44D2-A059-D277D43E3DDA}"/>
                </a:ext>
              </a:extLst>
            </p:cNvPr>
            <p:cNvSpPr>
              <a:spLocks/>
            </p:cNvSpPr>
            <p:nvPr/>
          </p:nvSpPr>
          <p:spPr bwMode="auto">
            <a:xfrm>
              <a:off x="7955812" y="1828066"/>
              <a:ext cx="546548" cy="456950"/>
            </a:xfrm>
            <a:custGeom>
              <a:avLst/>
              <a:gdLst>
                <a:gd name="T0" fmla="*/ 162 w 162"/>
                <a:gd name="T1" fmla="*/ 66 h 136"/>
                <a:gd name="T2" fmla="*/ 87 w 162"/>
                <a:gd name="T3" fmla="*/ 130 h 136"/>
                <a:gd name="T4" fmla="*/ 36 w 162"/>
                <a:gd name="T5" fmla="*/ 124 h 136"/>
                <a:gd name="T6" fmla="*/ 0 w 162"/>
                <a:gd name="T7" fmla="*/ 103 h 136"/>
                <a:gd name="T8" fmla="*/ 103 w 162"/>
                <a:gd name="T9" fmla="*/ 0 h 136"/>
                <a:gd name="T10" fmla="*/ 148 w 162"/>
                <a:gd name="T11" fmla="*/ 50 h 136"/>
                <a:gd name="T12" fmla="*/ 162 w 162"/>
                <a:gd name="T13" fmla="*/ 66 h 136"/>
              </a:gdLst>
              <a:ahLst/>
              <a:cxnLst>
                <a:cxn ang="0">
                  <a:pos x="T0" y="T1"/>
                </a:cxn>
                <a:cxn ang="0">
                  <a:pos x="T2" y="T3"/>
                </a:cxn>
                <a:cxn ang="0">
                  <a:pos x="T4" y="T5"/>
                </a:cxn>
                <a:cxn ang="0">
                  <a:pos x="T6" y="T7"/>
                </a:cxn>
                <a:cxn ang="0">
                  <a:pos x="T8" y="T9"/>
                </a:cxn>
                <a:cxn ang="0">
                  <a:pos x="T10" y="T11"/>
                </a:cxn>
                <a:cxn ang="0">
                  <a:pos x="T12" y="T13"/>
                </a:cxn>
              </a:cxnLst>
              <a:rect l="0" t="0" r="r" b="b"/>
              <a:pathLst>
                <a:path w="162" h="136">
                  <a:moveTo>
                    <a:pt x="162" y="66"/>
                  </a:moveTo>
                  <a:cubicBezTo>
                    <a:pt x="162" y="66"/>
                    <a:pt x="119" y="116"/>
                    <a:pt x="87" y="130"/>
                  </a:cubicBezTo>
                  <a:cubicBezTo>
                    <a:pt x="72" y="136"/>
                    <a:pt x="53" y="131"/>
                    <a:pt x="36" y="124"/>
                  </a:cubicBezTo>
                  <a:cubicBezTo>
                    <a:pt x="16" y="115"/>
                    <a:pt x="0" y="103"/>
                    <a:pt x="0" y="103"/>
                  </a:cubicBezTo>
                  <a:cubicBezTo>
                    <a:pt x="103" y="0"/>
                    <a:pt x="103" y="0"/>
                    <a:pt x="103" y="0"/>
                  </a:cubicBezTo>
                  <a:cubicBezTo>
                    <a:pt x="148" y="50"/>
                    <a:pt x="148" y="50"/>
                    <a:pt x="148" y="50"/>
                  </a:cubicBezTo>
                  <a:lnTo>
                    <a:pt x="162" y="66"/>
                  </a:lnTo>
                  <a:close/>
                </a:path>
              </a:pathLst>
            </a:custGeom>
            <a:solidFill>
              <a:srgbClr val="D8C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a:p>
          </p:txBody>
        </p:sp>
        <p:sp>
          <p:nvSpPr>
            <p:cNvPr id="50" name="Figura a mano libera 27">
              <a:extLst>
                <a:ext uri="{FF2B5EF4-FFF2-40B4-BE49-F238E27FC236}">
                  <a16:creationId xmlns:a16="http://schemas.microsoft.com/office/drawing/2014/main" id="{59AC079D-039E-4639-B27F-9908EF107DB5}"/>
                </a:ext>
              </a:extLst>
            </p:cNvPr>
            <p:cNvSpPr>
              <a:spLocks/>
            </p:cNvSpPr>
            <p:nvPr/>
          </p:nvSpPr>
          <p:spPr bwMode="auto">
            <a:xfrm>
              <a:off x="8077665" y="1996510"/>
              <a:ext cx="424695" cy="288506"/>
            </a:xfrm>
            <a:custGeom>
              <a:avLst/>
              <a:gdLst>
                <a:gd name="T0" fmla="*/ 126 w 126"/>
                <a:gd name="T1" fmla="*/ 16 h 86"/>
                <a:gd name="T2" fmla="*/ 51 w 126"/>
                <a:gd name="T3" fmla="*/ 80 h 86"/>
                <a:gd name="T4" fmla="*/ 0 w 126"/>
                <a:gd name="T5" fmla="*/ 74 h 86"/>
                <a:gd name="T6" fmla="*/ 6 w 126"/>
                <a:gd name="T7" fmla="*/ 61 h 86"/>
                <a:gd name="T8" fmla="*/ 112 w 126"/>
                <a:gd name="T9" fmla="*/ 0 h 86"/>
                <a:gd name="T10" fmla="*/ 126 w 126"/>
                <a:gd name="T11" fmla="*/ 16 h 86"/>
              </a:gdLst>
              <a:ahLst/>
              <a:cxnLst>
                <a:cxn ang="0">
                  <a:pos x="T0" y="T1"/>
                </a:cxn>
                <a:cxn ang="0">
                  <a:pos x="T2" y="T3"/>
                </a:cxn>
                <a:cxn ang="0">
                  <a:pos x="T4" y="T5"/>
                </a:cxn>
                <a:cxn ang="0">
                  <a:pos x="T6" y="T7"/>
                </a:cxn>
                <a:cxn ang="0">
                  <a:pos x="T8" y="T9"/>
                </a:cxn>
                <a:cxn ang="0">
                  <a:pos x="T10" y="T11"/>
                </a:cxn>
              </a:cxnLst>
              <a:rect l="0" t="0" r="r" b="b"/>
              <a:pathLst>
                <a:path w="126" h="86">
                  <a:moveTo>
                    <a:pt x="126" y="16"/>
                  </a:moveTo>
                  <a:cubicBezTo>
                    <a:pt x="126" y="16"/>
                    <a:pt x="83" y="66"/>
                    <a:pt x="51" y="80"/>
                  </a:cubicBezTo>
                  <a:cubicBezTo>
                    <a:pt x="36" y="86"/>
                    <a:pt x="17" y="81"/>
                    <a:pt x="0" y="74"/>
                  </a:cubicBezTo>
                  <a:cubicBezTo>
                    <a:pt x="2" y="70"/>
                    <a:pt x="3" y="65"/>
                    <a:pt x="6" y="61"/>
                  </a:cubicBezTo>
                  <a:cubicBezTo>
                    <a:pt x="6" y="61"/>
                    <a:pt x="54" y="25"/>
                    <a:pt x="112" y="0"/>
                  </a:cubicBezTo>
                  <a:lnTo>
                    <a:pt x="126"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a:p>
          </p:txBody>
        </p:sp>
        <p:sp>
          <p:nvSpPr>
            <p:cNvPr id="51" name="Figura a mano libera 28">
              <a:extLst>
                <a:ext uri="{FF2B5EF4-FFF2-40B4-BE49-F238E27FC236}">
                  <a16:creationId xmlns:a16="http://schemas.microsoft.com/office/drawing/2014/main" id="{C95685F9-863C-488D-A6CE-3A519F21EA34}"/>
                </a:ext>
              </a:extLst>
            </p:cNvPr>
            <p:cNvSpPr>
              <a:spLocks/>
            </p:cNvSpPr>
            <p:nvPr/>
          </p:nvSpPr>
          <p:spPr bwMode="auto">
            <a:xfrm>
              <a:off x="11804938" y="-14067"/>
              <a:ext cx="387063" cy="7168"/>
            </a:xfrm>
            <a:custGeom>
              <a:avLst/>
              <a:gdLst>
                <a:gd name="T0" fmla="*/ 115 w 115"/>
                <a:gd name="T1" fmla="*/ 2 h 2"/>
                <a:gd name="T2" fmla="*/ 0 w 115"/>
                <a:gd name="T3" fmla="*/ 2 h 2"/>
                <a:gd name="T4" fmla="*/ 115 w 115"/>
                <a:gd name="T5" fmla="*/ 2 h 2"/>
              </a:gdLst>
              <a:ahLst/>
              <a:cxnLst>
                <a:cxn ang="0">
                  <a:pos x="T0" y="T1"/>
                </a:cxn>
                <a:cxn ang="0">
                  <a:pos x="T2" y="T3"/>
                </a:cxn>
                <a:cxn ang="0">
                  <a:pos x="T4" y="T5"/>
                </a:cxn>
              </a:cxnLst>
              <a:rect l="0" t="0" r="r" b="b"/>
              <a:pathLst>
                <a:path w="115" h="2">
                  <a:moveTo>
                    <a:pt x="115" y="2"/>
                  </a:moveTo>
                  <a:cubicBezTo>
                    <a:pt x="0" y="2"/>
                    <a:pt x="0" y="2"/>
                    <a:pt x="0" y="2"/>
                  </a:cubicBezTo>
                  <a:cubicBezTo>
                    <a:pt x="73" y="0"/>
                    <a:pt x="115" y="2"/>
                    <a:pt x="115" y="2"/>
                  </a:cubicBezTo>
                  <a:close/>
                </a:path>
              </a:pathLst>
            </a:custGeom>
            <a:solidFill>
              <a:srgbClr val="190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a:p>
          </p:txBody>
        </p:sp>
        <p:grpSp>
          <p:nvGrpSpPr>
            <p:cNvPr id="60" name="Gruppo 59">
              <a:extLst>
                <a:ext uri="{FF2B5EF4-FFF2-40B4-BE49-F238E27FC236}">
                  <a16:creationId xmlns:a16="http://schemas.microsoft.com/office/drawing/2014/main" id="{D88A045D-1D47-48A7-BD6D-329F30D7916F}"/>
                </a:ext>
              </a:extLst>
            </p:cNvPr>
            <p:cNvGrpSpPr/>
            <p:nvPr/>
          </p:nvGrpSpPr>
          <p:grpSpPr>
            <a:xfrm>
              <a:off x="7676266" y="528897"/>
              <a:ext cx="1904852" cy="2230988"/>
              <a:chOff x="7676266" y="528897"/>
              <a:chExt cx="1904852" cy="2230988"/>
            </a:xfrm>
            <a:gradFill>
              <a:gsLst>
                <a:gs pos="0">
                  <a:srgbClr val="03002F"/>
                </a:gs>
                <a:gs pos="100000">
                  <a:srgbClr val="F870FF"/>
                </a:gs>
              </a:gsLst>
              <a:lin ang="19800000" scaled="0"/>
            </a:gradFill>
          </p:grpSpPr>
          <p:sp>
            <p:nvSpPr>
              <p:cNvPr id="52" name="Figura a mano libera 29">
                <a:extLst>
                  <a:ext uri="{FF2B5EF4-FFF2-40B4-BE49-F238E27FC236}">
                    <a16:creationId xmlns:a16="http://schemas.microsoft.com/office/drawing/2014/main" id="{8AC43BD2-6A27-4E0F-BAFD-FDAF479A012B}"/>
                  </a:ext>
                </a:extLst>
              </p:cNvPr>
              <p:cNvSpPr>
                <a:spLocks/>
              </p:cNvSpPr>
              <p:nvPr/>
            </p:nvSpPr>
            <p:spPr bwMode="auto">
              <a:xfrm>
                <a:off x="7676266" y="2195418"/>
                <a:ext cx="589555" cy="564467"/>
              </a:xfrm>
              <a:custGeom>
                <a:avLst/>
                <a:gdLst>
                  <a:gd name="T0" fmla="*/ 138 w 175"/>
                  <a:gd name="T1" fmla="*/ 16 h 168"/>
                  <a:gd name="T2" fmla="*/ 175 w 175"/>
                  <a:gd name="T3" fmla="*/ 32 h 168"/>
                  <a:gd name="T4" fmla="*/ 167 w 175"/>
                  <a:gd name="T5" fmla="*/ 40 h 168"/>
                  <a:gd name="T6" fmla="*/ 109 w 175"/>
                  <a:gd name="T7" fmla="*/ 105 h 168"/>
                  <a:gd name="T8" fmla="*/ 109 w 175"/>
                  <a:gd name="T9" fmla="*/ 105 h 168"/>
                  <a:gd name="T10" fmla="*/ 84 w 175"/>
                  <a:gd name="T11" fmla="*/ 133 h 168"/>
                  <a:gd name="T12" fmla="*/ 0 w 175"/>
                  <a:gd name="T13" fmla="*/ 168 h 168"/>
                  <a:gd name="T14" fmla="*/ 32 w 175"/>
                  <a:gd name="T15" fmla="*/ 83 h 168"/>
                  <a:gd name="T16" fmla="*/ 48 w 175"/>
                  <a:gd name="T17" fmla="*/ 63 h 168"/>
                  <a:gd name="T18" fmla="*/ 65 w 175"/>
                  <a:gd name="T19" fmla="*/ 42 h 168"/>
                  <a:gd name="T20" fmla="*/ 99 w 175"/>
                  <a:gd name="T21" fmla="*/ 0 h 168"/>
                  <a:gd name="T22" fmla="*/ 103 w 175"/>
                  <a:gd name="T23" fmla="*/ 1 h 168"/>
                  <a:gd name="T24" fmla="*/ 108 w 175"/>
                  <a:gd name="T25" fmla="*/ 3 h 168"/>
                  <a:gd name="T26" fmla="*/ 113 w 175"/>
                  <a:gd name="T27" fmla="*/ 6 h 168"/>
                  <a:gd name="T28" fmla="*/ 115 w 175"/>
                  <a:gd name="T29" fmla="*/ 6 h 168"/>
                  <a:gd name="T30" fmla="*/ 115 w 175"/>
                  <a:gd name="T31" fmla="*/ 6 h 168"/>
                  <a:gd name="T32" fmla="*/ 115 w 175"/>
                  <a:gd name="T33" fmla="*/ 6 h 168"/>
                  <a:gd name="T34" fmla="*/ 131 w 175"/>
                  <a:gd name="T35" fmla="*/ 13 h 168"/>
                  <a:gd name="T36" fmla="*/ 136 w 175"/>
                  <a:gd name="T37" fmla="*/ 15 h 168"/>
                  <a:gd name="T38" fmla="*/ 138 w 175"/>
                  <a:gd name="T39" fmla="*/ 1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5" h="168">
                    <a:moveTo>
                      <a:pt x="138" y="16"/>
                    </a:moveTo>
                    <a:cubicBezTo>
                      <a:pt x="150" y="21"/>
                      <a:pt x="162" y="27"/>
                      <a:pt x="175" y="32"/>
                    </a:cubicBezTo>
                    <a:cubicBezTo>
                      <a:pt x="167" y="40"/>
                      <a:pt x="167" y="40"/>
                      <a:pt x="167" y="40"/>
                    </a:cubicBezTo>
                    <a:cubicBezTo>
                      <a:pt x="109" y="105"/>
                      <a:pt x="109" y="105"/>
                      <a:pt x="109" y="105"/>
                    </a:cubicBezTo>
                    <a:cubicBezTo>
                      <a:pt x="109" y="105"/>
                      <a:pt x="109" y="105"/>
                      <a:pt x="109" y="105"/>
                    </a:cubicBezTo>
                    <a:cubicBezTo>
                      <a:pt x="84" y="133"/>
                      <a:pt x="84" y="133"/>
                      <a:pt x="84" y="133"/>
                    </a:cubicBezTo>
                    <a:cubicBezTo>
                      <a:pt x="0" y="168"/>
                      <a:pt x="0" y="168"/>
                      <a:pt x="0" y="168"/>
                    </a:cubicBezTo>
                    <a:cubicBezTo>
                      <a:pt x="32" y="83"/>
                      <a:pt x="32" y="83"/>
                      <a:pt x="32" y="83"/>
                    </a:cubicBezTo>
                    <a:cubicBezTo>
                      <a:pt x="48" y="63"/>
                      <a:pt x="48" y="63"/>
                      <a:pt x="48" y="63"/>
                    </a:cubicBezTo>
                    <a:cubicBezTo>
                      <a:pt x="65" y="42"/>
                      <a:pt x="65" y="42"/>
                      <a:pt x="65" y="42"/>
                    </a:cubicBezTo>
                    <a:cubicBezTo>
                      <a:pt x="99" y="0"/>
                      <a:pt x="99" y="0"/>
                      <a:pt x="99" y="0"/>
                    </a:cubicBezTo>
                    <a:cubicBezTo>
                      <a:pt x="100" y="0"/>
                      <a:pt x="101" y="1"/>
                      <a:pt x="103" y="1"/>
                    </a:cubicBezTo>
                    <a:cubicBezTo>
                      <a:pt x="104" y="2"/>
                      <a:pt x="106" y="3"/>
                      <a:pt x="108" y="3"/>
                    </a:cubicBezTo>
                    <a:cubicBezTo>
                      <a:pt x="110" y="4"/>
                      <a:pt x="112" y="5"/>
                      <a:pt x="113" y="6"/>
                    </a:cubicBezTo>
                    <a:cubicBezTo>
                      <a:pt x="114" y="6"/>
                      <a:pt x="114" y="6"/>
                      <a:pt x="115" y="6"/>
                    </a:cubicBezTo>
                    <a:cubicBezTo>
                      <a:pt x="115" y="6"/>
                      <a:pt x="115" y="6"/>
                      <a:pt x="115" y="6"/>
                    </a:cubicBezTo>
                    <a:cubicBezTo>
                      <a:pt x="115" y="6"/>
                      <a:pt x="115" y="6"/>
                      <a:pt x="115" y="6"/>
                    </a:cubicBezTo>
                    <a:cubicBezTo>
                      <a:pt x="120" y="8"/>
                      <a:pt x="126" y="11"/>
                      <a:pt x="131" y="13"/>
                    </a:cubicBezTo>
                    <a:cubicBezTo>
                      <a:pt x="133" y="14"/>
                      <a:pt x="134" y="15"/>
                      <a:pt x="136" y="15"/>
                    </a:cubicBezTo>
                    <a:cubicBezTo>
                      <a:pt x="137" y="16"/>
                      <a:pt x="137" y="16"/>
                      <a:pt x="138"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a:p>
            </p:txBody>
          </p:sp>
          <p:sp>
            <p:nvSpPr>
              <p:cNvPr id="53" name="Figura a mano libera 30">
                <a:extLst>
                  <a:ext uri="{FF2B5EF4-FFF2-40B4-BE49-F238E27FC236}">
                    <a16:creationId xmlns:a16="http://schemas.microsoft.com/office/drawing/2014/main" id="{ADA7EFA8-1700-4615-8891-221172E4BD3B}"/>
                  </a:ext>
                </a:extLst>
              </p:cNvPr>
              <p:cNvSpPr>
                <a:spLocks/>
              </p:cNvSpPr>
              <p:nvPr/>
            </p:nvSpPr>
            <p:spPr bwMode="auto">
              <a:xfrm>
                <a:off x="8009570" y="528897"/>
                <a:ext cx="1571548" cy="1774039"/>
              </a:xfrm>
              <a:custGeom>
                <a:avLst/>
                <a:gdLst>
                  <a:gd name="T0" fmla="*/ 454 w 466"/>
                  <a:gd name="T1" fmla="*/ 77 h 527"/>
                  <a:gd name="T2" fmla="*/ 450 w 466"/>
                  <a:gd name="T3" fmla="*/ 81 h 527"/>
                  <a:gd name="T4" fmla="*/ 241 w 466"/>
                  <a:gd name="T5" fmla="*/ 334 h 527"/>
                  <a:gd name="T6" fmla="*/ 228 w 466"/>
                  <a:gd name="T7" fmla="*/ 350 h 527"/>
                  <a:gd name="T8" fmla="*/ 184 w 466"/>
                  <a:gd name="T9" fmla="*/ 403 h 527"/>
                  <a:gd name="T10" fmla="*/ 162 w 466"/>
                  <a:gd name="T11" fmla="*/ 429 h 527"/>
                  <a:gd name="T12" fmla="*/ 134 w 466"/>
                  <a:gd name="T13" fmla="*/ 461 h 527"/>
                  <a:gd name="T14" fmla="*/ 76 w 466"/>
                  <a:gd name="T15" fmla="*/ 527 h 527"/>
                  <a:gd name="T16" fmla="*/ 39 w 466"/>
                  <a:gd name="T17" fmla="*/ 511 h 527"/>
                  <a:gd name="T18" fmla="*/ 37 w 466"/>
                  <a:gd name="T19" fmla="*/ 510 h 527"/>
                  <a:gd name="T20" fmla="*/ 32 w 466"/>
                  <a:gd name="T21" fmla="*/ 508 h 527"/>
                  <a:gd name="T22" fmla="*/ 16 w 466"/>
                  <a:gd name="T23" fmla="*/ 501 h 527"/>
                  <a:gd name="T24" fmla="*/ 16 w 466"/>
                  <a:gd name="T25" fmla="*/ 501 h 527"/>
                  <a:gd name="T26" fmla="*/ 16 w 466"/>
                  <a:gd name="T27" fmla="*/ 501 h 527"/>
                  <a:gd name="T28" fmla="*/ 14 w 466"/>
                  <a:gd name="T29" fmla="*/ 501 h 527"/>
                  <a:gd name="T30" fmla="*/ 9 w 466"/>
                  <a:gd name="T31" fmla="*/ 498 h 527"/>
                  <a:gd name="T32" fmla="*/ 4 w 466"/>
                  <a:gd name="T33" fmla="*/ 496 h 527"/>
                  <a:gd name="T34" fmla="*/ 0 w 466"/>
                  <a:gd name="T35" fmla="*/ 495 h 527"/>
                  <a:gd name="T36" fmla="*/ 378 w 466"/>
                  <a:gd name="T37" fmla="*/ 24 h 527"/>
                  <a:gd name="T38" fmla="*/ 443 w 466"/>
                  <a:gd name="T39" fmla="*/ 16 h 527"/>
                  <a:gd name="T40" fmla="*/ 454 w 466"/>
                  <a:gd name="T41" fmla="*/ 77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6" h="527">
                    <a:moveTo>
                      <a:pt x="454" y="77"/>
                    </a:moveTo>
                    <a:cubicBezTo>
                      <a:pt x="453" y="78"/>
                      <a:pt x="452" y="80"/>
                      <a:pt x="450" y="81"/>
                    </a:cubicBezTo>
                    <a:cubicBezTo>
                      <a:pt x="241" y="334"/>
                      <a:pt x="241" y="334"/>
                      <a:pt x="241" y="334"/>
                    </a:cubicBezTo>
                    <a:cubicBezTo>
                      <a:pt x="228" y="350"/>
                      <a:pt x="228" y="350"/>
                      <a:pt x="228" y="350"/>
                    </a:cubicBezTo>
                    <a:cubicBezTo>
                      <a:pt x="184" y="403"/>
                      <a:pt x="184" y="403"/>
                      <a:pt x="184" y="403"/>
                    </a:cubicBezTo>
                    <a:cubicBezTo>
                      <a:pt x="162" y="429"/>
                      <a:pt x="162" y="429"/>
                      <a:pt x="162" y="429"/>
                    </a:cubicBezTo>
                    <a:cubicBezTo>
                      <a:pt x="134" y="461"/>
                      <a:pt x="134" y="461"/>
                      <a:pt x="134" y="461"/>
                    </a:cubicBezTo>
                    <a:cubicBezTo>
                      <a:pt x="76" y="527"/>
                      <a:pt x="76" y="527"/>
                      <a:pt x="76" y="527"/>
                    </a:cubicBezTo>
                    <a:cubicBezTo>
                      <a:pt x="63" y="522"/>
                      <a:pt x="51" y="516"/>
                      <a:pt x="39" y="511"/>
                    </a:cubicBezTo>
                    <a:cubicBezTo>
                      <a:pt x="38" y="511"/>
                      <a:pt x="38" y="511"/>
                      <a:pt x="37" y="510"/>
                    </a:cubicBezTo>
                    <a:cubicBezTo>
                      <a:pt x="35" y="510"/>
                      <a:pt x="34" y="509"/>
                      <a:pt x="32" y="508"/>
                    </a:cubicBezTo>
                    <a:cubicBezTo>
                      <a:pt x="27" y="506"/>
                      <a:pt x="21" y="503"/>
                      <a:pt x="16" y="501"/>
                    </a:cubicBezTo>
                    <a:cubicBezTo>
                      <a:pt x="16" y="501"/>
                      <a:pt x="16" y="501"/>
                      <a:pt x="16" y="501"/>
                    </a:cubicBezTo>
                    <a:cubicBezTo>
                      <a:pt x="16" y="501"/>
                      <a:pt x="16" y="501"/>
                      <a:pt x="16" y="501"/>
                    </a:cubicBezTo>
                    <a:cubicBezTo>
                      <a:pt x="15" y="501"/>
                      <a:pt x="15" y="501"/>
                      <a:pt x="14" y="501"/>
                    </a:cubicBezTo>
                    <a:cubicBezTo>
                      <a:pt x="13" y="500"/>
                      <a:pt x="11" y="499"/>
                      <a:pt x="9" y="498"/>
                    </a:cubicBezTo>
                    <a:cubicBezTo>
                      <a:pt x="7" y="498"/>
                      <a:pt x="5" y="497"/>
                      <a:pt x="4" y="496"/>
                    </a:cubicBezTo>
                    <a:cubicBezTo>
                      <a:pt x="2" y="496"/>
                      <a:pt x="1" y="495"/>
                      <a:pt x="0" y="495"/>
                    </a:cubicBezTo>
                    <a:cubicBezTo>
                      <a:pt x="378" y="24"/>
                      <a:pt x="378" y="24"/>
                      <a:pt x="378" y="24"/>
                    </a:cubicBezTo>
                    <a:cubicBezTo>
                      <a:pt x="394" y="4"/>
                      <a:pt x="423" y="0"/>
                      <a:pt x="443" y="16"/>
                    </a:cubicBezTo>
                    <a:cubicBezTo>
                      <a:pt x="462" y="31"/>
                      <a:pt x="466" y="57"/>
                      <a:pt x="454"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a:p>
            </p:txBody>
          </p:sp>
        </p:grpSp>
        <p:sp>
          <p:nvSpPr>
            <p:cNvPr id="54" name="Figura a mano libera 31">
              <a:extLst>
                <a:ext uri="{FF2B5EF4-FFF2-40B4-BE49-F238E27FC236}">
                  <a16:creationId xmlns:a16="http://schemas.microsoft.com/office/drawing/2014/main" id="{B6F47CAE-1A30-4CE3-B40D-9C8C433D52D4}"/>
                </a:ext>
              </a:extLst>
            </p:cNvPr>
            <p:cNvSpPr>
              <a:spLocks/>
            </p:cNvSpPr>
            <p:nvPr/>
          </p:nvSpPr>
          <p:spPr bwMode="auto">
            <a:xfrm>
              <a:off x="7609964" y="1441003"/>
              <a:ext cx="4582038" cy="5372291"/>
            </a:xfrm>
            <a:custGeom>
              <a:avLst/>
              <a:gdLst>
                <a:gd name="T0" fmla="*/ 1360 w 1360"/>
                <a:gd name="T1" fmla="*/ 1596 h 1596"/>
                <a:gd name="T2" fmla="*/ 935 w 1360"/>
                <a:gd name="T3" fmla="*/ 1437 h 1596"/>
                <a:gd name="T4" fmla="*/ 823 w 1360"/>
                <a:gd name="T5" fmla="*/ 1072 h 1596"/>
                <a:gd name="T6" fmla="*/ 756 w 1360"/>
                <a:gd name="T7" fmla="*/ 634 h 1596"/>
                <a:gd name="T8" fmla="*/ 753 w 1360"/>
                <a:gd name="T9" fmla="*/ 624 h 1596"/>
                <a:gd name="T10" fmla="*/ 750 w 1360"/>
                <a:gd name="T11" fmla="*/ 616 h 1596"/>
                <a:gd name="T12" fmla="*/ 737 w 1360"/>
                <a:gd name="T13" fmla="*/ 587 h 1596"/>
                <a:gd name="T14" fmla="*/ 729 w 1360"/>
                <a:gd name="T15" fmla="*/ 577 h 1596"/>
                <a:gd name="T16" fmla="*/ 722 w 1360"/>
                <a:gd name="T17" fmla="*/ 571 h 1596"/>
                <a:gd name="T18" fmla="*/ 718 w 1360"/>
                <a:gd name="T19" fmla="*/ 568 h 1596"/>
                <a:gd name="T20" fmla="*/ 699 w 1360"/>
                <a:gd name="T21" fmla="*/ 559 h 1596"/>
                <a:gd name="T22" fmla="*/ 694 w 1360"/>
                <a:gd name="T23" fmla="*/ 557 h 1596"/>
                <a:gd name="T24" fmla="*/ 667 w 1360"/>
                <a:gd name="T25" fmla="*/ 551 h 1596"/>
                <a:gd name="T26" fmla="*/ 637 w 1360"/>
                <a:gd name="T27" fmla="*/ 546 h 1596"/>
                <a:gd name="T28" fmla="*/ 612 w 1360"/>
                <a:gd name="T29" fmla="*/ 542 h 1596"/>
                <a:gd name="T30" fmla="*/ 597 w 1360"/>
                <a:gd name="T31" fmla="*/ 539 h 1596"/>
                <a:gd name="T32" fmla="*/ 554 w 1360"/>
                <a:gd name="T33" fmla="*/ 532 h 1596"/>
                <a:gd name="T34" fmla="*/ 495 w 1360"/>
                <a:gd name="T35" fmla="*/ 522 h 1596"/>
                <a:gd name="T36" fmla="*/ 469 w 1360"/>
                <a:gd name="T37" fmla="*/ 516 h 1596"/>
                <a:gd name="T38" fmla="*/ 447 w 1360"/>
                <a:gd name="T39" fmla="*/ 512 h 1596"/>
                <a:gd name="T40" fmla="*/ 421 w 1360"/>
                <a:gd name="T41" fmla="*/ 506 h 1596"/>
                <a:gd name="T42" fmla="*/ 402 w 1360"/>
                <a:gd name="T43" fmla="*/ 500 h 1596"/>
                <a:gd name="T44" fmla="*/ 382 w 1360"/>
                <a:gd name="T45" fmla="*/ 495 h 1596"/>
                <a:gd name="T46" fmla="*/ 367 w 1360"/>
                <a:gd name="T47" fmla="*/ 490 h 1596"/>
                <a:gd name="T48" fmla="*/ 355 w 1360"/>
                <a:gd name="T49" fmla="*/ 485 h 1596"/>
                <a:gd name="T50" fmla="*/ 332 w 1360"/>
                <a:gd name="T51" fmla="*/ 476 h 1596"/>
                <a:gd name="T52" fmla="*/ 290 w 1360"/>
                <a:gd name="T53" fmla="*/ 452 h 1596"/>
                <a:gd name="T54" fmla="*/ 280 w 1360"/>
                <a:gd name="T55" fmla="*/ 444 h 1596"/>
                <a:gd name="T56" fmla="*/ 264 w 1360"/>
                <a:gd name="T57" fmla="*/ 429 h 1596"/>
                <a:gd name="T58" fmla="*/ 252 w 1360"/>
                <a:gd name="T59" fmla="*/ 419 h 1596"/>
                <a:gd name="T60" fmla="*/ 241 w 1360"/>
                <a:gd name="T61" fmla="*/ 410 h 1596"/>
                <a:gd name="T62" fmla="*/ 129 w 1360"/>
                <a:gd name="T63" fmla="*/ 329 h 1596"/>
                <a:gd name="T64" fmla="*/ 106 w 1360"/>
                <a:gd name="T65" fmla="*/ 313 h 1596"/>
                <a:gd name="T66" fmla="*/ 68 w 1360"/>
                <a:gd name="T67" fmla="*/ 287 h 1596"/>
                <a:gd name="T68" fmla="*/ 33 w 1360"/>
                <a:gd name="T69" fmla="*/ 221 h 1596"/>
                <a:gd name="T70" fmla="*/ 73 w 1360"/>
                <a:gd name="T71" fmla="*/ 213 h 1596"/>
                <a:gd name="T72" fmla="*/ 79 w 1360"/>
                <a:gd name="T73" fmla="*/ 213 h 1596"/>
                <a:gd name="T74" fmla="*/ 87 w 1360"/>
                <a:gd name="T75" fmla="*/ 214 h 1596"/>
                <a:gd name="T76" fmla="*/ 119 w 1360"/>
                <a:gd name="T77" fmla="*/ 224 h 1596"/>
                <a:gd name="T78" fmla="*/ 128 w 1360"/>
                <a:gd name="T79" fmla="*/ 227 h 1596"/>
                <a:gd name="T80" fmla="*/ 135 w 1360"/>
                <a:gd name="T81" fmla="*/ 230 h 1596"/>
                <a:gd name="T82" fmla="*/ 151 w 1360"/>
                <a:gd name="T83" fmla="*/ 237 h 1596"/>
                <a:gd name="T84" fmla="*/ 158 w 1360"/>
                <a:gd name="T85" fmla="*/ 240 h 1596"/>
                <a:gd name="T86" fmla="*/ 197 w 1360"/>
                <a:gd name="T87" fmla="*/ 257 h 1596"/>
                <a:gd name="T88" fmla="*/ 412 w 1360"/>
                <a:gd name="T89" fmla="*/ 273 h 1596"/>
                <a:gd name="T90" fmla="*/ 461 w 1360"/>
                <a:gd name="T91" fmla="*/ 189 h 1596"/>
                <a:gd name="T92" fmla="*/ 460 w 1360"/>
                <a:gd name="T93" fmla="*/ 185 h 1596"/>
                <a:gd name="T94" fmla="*/ 460 w 1360"/>
                <a:gd name="T95" fmla="*/ 181 h 1596"/>
                <a:gd name="T96" fmla="*/ 457 w 1360"/>
                <a:gd name="T97" fmla="*/ 176 h 1596"/>
                <a:gd name="T98" fmla="*/ 455 w 1360"/>
                <a:gd name="T99" fmla="*/ 172 h 1596"/>
                <a:gd name="T100" fmla="*/ 451 w 1360"/>
                <a:gd name="T101" fmla="*/ 168 h 1596"/>
                <a:gd name="T102" fmla="*/ 444 w 1360"/>
                <a:gd name="T103" fmla="*/ 164 h 1596"/>
                <a:gd name="T104" fmla="*/ 423 w 1360"/>
                <a:gd name="T105" fmla="*/ 160 h 1596"/>
                <a:gd name="T106" fmla="*/ 281 w 1360"/>
                <a:gd name="T107" fmla="*/ 158 h 1596"/>
                <a:gd name="T108" fmla="*/ 347 w 1360"/>
                <a:gd name="T109" fmla="*/ 79 h 1596"/>
                <a:gd name="T110" fmla="*/ 420 w 1360"/>
                <a:gd name="T111" fmla="*/ 45 h 1596"/>
                <a:gd name="T112" fmla="*/ 548 w 1360"/>
                <a:gd name="T113" fmla="*/ 2 h 1596"/>
                <a:gd name="T114" fmla="*/ 584 w 1360"/>
                <a:gd name="T115" fmla="*/ 24 h 1596"/>
                <a:gd name="T116" fmla="*/ 905 w 1360"/>
                <a:gd name="T117" fmla="*/ 485 h 1596"/>
                <a:gd name="T118" fmla="*/ 918 w 1360"/>
                <a:gd name="T119" fmla="*/ 526 h 1596"/>
                <a:gd name="T120" fmla="*/ 1360 w 1360"/>
                <a:gd name="T121" fmla="*/ 1194 h 1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60" h="1596">
                  <a:moveTo>
                    <a:pt x="1360" y="1194"/>
                  </a:moveTo>
                  <a:cubicBezTo>
                    <a:pt x="1360" y="1596"/>
                    <a:pt x="1360" y="1596"/>
                    <a:pt x="1360" y="1596"/>
                  </a:cubicBezTo>
                  <a:cubicBezTo>
                    <a:pt x="1349" y="1575"/>
                    <a:pt x="1312" y="1536"/>
                    <a:pt x="1197" y="1497"/>
                  </a:cubicBezTo>
                  <a:cubicBezTo>
                    <a:pt x="1135" y="1476"/>
                    <a:pt x="1050" y="1455"/>
                    <a:pt x="935" y="1437"/>
                  </a:cubicBezTo>
                  <a:cubicBezTo>
                    <a:pt x="897" y="1361"/>
                    <a:pt x="867" y="1277"/>
                    <a:pt x="847" y="1188"/>
                  </a:cubicBezTo>
                  <a:cubicBezTo>
                    <a:pt x="838" y="1147"/>
                    <a:pt x="830" y="1108"/>
                    <a:pt x="823" y="1072"/>
                  </a:cubicBezTo>
                  <a:cubicBezTo>
                    <a:pt x="785" y="876"/>
                    <a:pt x="776" y="752"/>
                    <a:pt x="763" y="674"/>
                  </a:cubicBezTo>
                  <a:cubicBezTo>
                    <a:pt x="761" y="659"/>
                    <a:pt x="758" y="646"/>
                    <a:pt x="756" y="634"/>
                  </a:cubicBezTo>
                  <a:cubicBezTo>
                    <a:pt x="755" y="632"/>
                    <a:pt x="754" y="630"/>
                    <a:pt x="754" y="628"/>
                  </a:cubicBezTo>
                  <a:cubicBezTo>
                    <a:pt x="754" y="627"/>
                    <a:pt x="753" y="625"/>
                    <a:pt x="753" y="624"/>
                  </a:cubicBezTo>
                  <a:cubicBezTo>
                    <a:pt x="752" y="622"/>
                    <a:pt x="752" y="620"/>
                    <a:pt x="751" y="618"/>
                  </a:cubicBezTo>
                  <a:cubicBezTo>
                    <a:pt x="751" y="618"/>
                    <a:pt x="751" y="617"/>
                    <a:pt x="750" y="616"/>
                  </a:cubicBezTo>
                  <a:cubicBezTo>
                    <a:pt x="747" y="605"/>
                    <a:pt x="743" y="596"/>
                    <a:pt x="738" y="589"/>
                  </a:cubicBezTo>
                  <a:cubicBezTo>
                    <a:pt x="737" y="588"/>
                    <a:pt x="737" y="588"/>
                    <a:pt x="737" y="587"/>
                  </a:cubicBezTo>
                  <a:cubicBezTo>
                    <a:pt x="735" y="584"/>
                    <a:pt x="732" y="581"/>
                    <a:pt x="730" y="579"/>
                  </a:cubicBezTo>
                  <a:cubicBezTo>
                    <a:pt x="730" y="578"/>
                    <a:pt x="729" y="578"/>
                    <a:pt x="729" y="577"/>
                  </a:cubicBezTo>
                  <a:cubicBezTo>
                    <a:pt x="727" y="576"/>
                    <a:pt x="725" y="574"/>
                    <a:pt x="723" y="572"/>
                  </a:cubicBezTo>
                  <a:cubicBezTo>
                    <a:pt x="723" y="572"/>
                    <a:pt x="723" y="571"/>
                    <a:pt x="722" y="571"/>
                  </a:cubicBezTo>
                  <a:cubicBezTo>
                    <a:pt x="722" y="571"/>
                    <a:pt x="722" y="571"/>
                    <a:pt x="721" y="571"/>
                  </a:cubicBezTo>
                  <a:cubicBezTo>
                    <a:pt x="720" y="570"/>
                    <a:pt x="719" y="569"/>
                    <a:pt x="718" y="568"/>
                  </a:cubicBezTo>
                  <a:cubicBezTo>
                    <a:pt x="715" y="566"/>
                    <a:pt x="712" y="564"/>
                    <a:pt x="709" y="563"/>
                  </a:cubicBezTo>
                  <a:cubicBezTo>
                    <a:pt x="705" y="561"/>
                    <a:pt x="702" y="560"/>
                    <a:pt x="699" y="559"/>
                  </a:cubicBezTo>
                  <a:cubicBezTo>
                    <a:pt x="698" y="559"/>
                    <a:pt x="697" y="558"/>
                    <a:pt x="696" y="558"/>
                  </a:cubicBezTo>
                  <a:cubicBezTo>
                    <a:pt x="696" y="558"/>
                    <a:pt x="695" y="558"/>
                    <a:pt x="694" y="557"/>
                  </a:cubicBezTo>
                  <a:cubicBezTo>
                    <a:pt x="692" y="557"/>
                    <a:pt x="690" y="556"/>
                    <a:pt x="688" y="556"/>
                  </a:cubicBezTo>
                  <a:cubicBezTo>
                    <a:pt x="681" y="554"/>
                    <a:pt x="674" y="553"/>
                    <a:pt x="667" y="551"/>
                  </a:cubicBezTo>
                  <a:cubicBezTo>
                    <a:pt x="665" y="551"/>
                    <a:pt x="663" y="551"/>
                    <a:pt x="661" y="550"/>
                  </a:cubicBezTo>
                  <a:cubicBezTo>
                    <a:pt x="653" y="549"/>
                    <a:pt x="645" y="547"/>
                    <a:pt x="637" y="546"/>
                  </a:cubicBezTo>
                  <a:cubicBezTo>
                    <a:pt x="632" y="545"/>
                    <a:pt x="628" y="545"/>
                    <a:pt x="624" y="544"/>
                  </a:cubicBezTo>
                  <a:cubicBezTo>
                    <a:pt x="620" y="543"/>
                    <a:pt x="616" y="543"/>
                    <a:pt x="612" y="542"/>
                  </a:cubicBezTo>
                  <a:cubicBezTo>
                    <a:pt x="611" y="542"/>
                    <a:pt x="611" y="542"/>
                    <a:pt x="610" y="541"/>
                  </a:cubicBezTo>
                  <a:cubicBezTo>
                    <a:pt x="605" y="541"/>
                    <a:pt x="601" y="540"/>
                    <a:pt x="597" y="539"/>
                  </a:cubicBezTo>
                  <a:cubicBezTo>
                    <a:pt x="590" y="538"/>
                    <a:pt x="583" y="537"/>
                    <a:pt x="576" y="536"/>
                  </a:cubicBezTo>
                  <a:cubicBezTo>
                    <a:pt x="569" y="535"/>
                    <a:pt x="562" y="534"/>
                    <a:pt x="554" y="532"/>
                  </a:cubicBezTo>
                  <a:cubicBezTo>
                    <a:pt x="539" y="530"/>
                    <a:pt x="523" y="527"/>
                    <a:pt x="508" y="524"/>
                  </a:cubicBezTo>
                  <a:cubicBezTo>
                    <a:pt x="504" y="523"/>
                    <a:pt x="499" y="523"/>
                    <a:pt x="495" y="522"/>
                  </a:cubicBezTo>
                  <a:cubicBezTo>
                    <a:pt x="493" y="521"/>
                    <a:pt x="490" y="521"/>
                    <a:pt x="488" y="520"/>
                  </a:cubicBezTo>
                  <a:cubicBezTo>
                    <a:pt x="481" y="519"/>
                    <a:pt x="475" y="518"/>
                    <a:pt x="469" y="516"/>
                  </a:cubicBezTo>
                  <a:cubicBezTo>
                    <a:pt x="464" y="515"/>
                    <a:pt x="459" y="514"/>
                    <a:pt x="454" y="513"/>
                  </a:cubicBezTo>
                  <a:cubicBezTo>
                    <a:pt x="452" y="513"/>
                    <a:pt x="449" y="512"/>
                    <a:pt x="447" y="512"/>
                  </a:cubicBezTo>
                  <a:cubicBezTo>
                    <a:pt x="439" y="510"/>
                    <a:pt x="432" y="508"/>
                    <a:pt x="425" y="507"/>
                  </a:cubicBezTo>
                  <a:cubicBezTo>
                    <a:pt x="424" y="506"/>
                    <a:pt x="422" y="506"/>
                    <a:pt x="421" y="506"/>
                  </a:cubicBezTo>
                  <a:cubicBezTo>
                    <a:pt x="418" y="505"/>
                    <a:pt x="414" y="504"/>
                    <a:pt x="411" y="503"/>
                  </a:cubicBezTo>
                  <a:cubicBezTo>
                    <a:pt x="408" y="502"/>
                    <a:pt x="405" y="501"/>
                    <a:pt x="402" y="500"/>
                  </a:cubicBezTo>
                  <a:cubicBezTo>
                    <a:pt x="399" y="500"/>
                    <a:pt x="396" y="499"/>
                    <a:pt x="393" y="498"/>
                  </a:cubicBezTo>
                  <a:cubicBezTo>
                    <a:pt x="389" y="497"/>
                    <a:pt x="386" y="496"/>
                    <a:pt x="382" y="495"/>
                  </a:cubicBezTo>
                  <a:cubicBezTo>
                    <a:pt x="380" y="494"/>
                    <a:pt x="377" y="493"/>
                    <a:pt x="374" y="492"/>
                  </a:cubicBezTo>
                  <a:cubicBezTo>
                    <a:pt x="372" y="491"/>
                    <a:pt x="370" y="491"/>
                    <a:pt x="367" y="490"/>
                  </a:cubicBezTo>
                  <a:cubicBezTo>
                    <a:pt x="365" y="489"/>
                    <a:pt x="363" y="488"/>
                    <a:pt x="361" y="488"/>
                  </a:cubicBezTo>
                  <a:cubicBezTo>
                    <a:pt x="359" y="487"/>
                    <a:pt x="357" y="486"/>
                    <a:pt x="355" y="485"/>
                  </a:cubicBezTo>
                  <a:cubicBezTo>
                    <a:pt x="349" y="483"/>
                    <a:pt x="343" y="481"/>
                    <a:pt x="337" y="478"/>
                  </a:cubicBezTo>
                  <a:cubicBezTo>
                    <a:pt x="335" y="477"/>
                    <a:pt x="334" y="477"/>
                    <a:pt x="332" y="476"/>
                  </a:cubicBezTo>
                  <a:cubicBezTo>
                    <a:pt x="317" y="469"/>
                    <a:pt x="304" y="462"/>
                    <a:pt x="292" y="453"/>
                  </a:cubicBezTo>
                  <a:cubicBezTo>
                    <a:pt x="292" y="453"/>
                    <a:pt x="291" y="453"/>
                    <a:pt x="290" y="452"/>
                  </a:cubicBezTo>
                  <a:cubicBezTo>
                    <a:pt x="288" y="450"/>
                    <a:pt x="286" y="449"/>
                    <a:pt x="284" y="447"/>
                  </a:cubicBezTo>
                  <a:cubicBezTo>
                    <a:pt x="282" y="446"/>
                    <a:pt x="281" y="445"/>
                    <a:pt x="280" y="444"/>
                  </a:cubicBezTo>
                  <a:cubicBezTo>
                    <a:pt x="276" y="440"/>
                    <a:pt x="272" y="436"/>
                    <a:pt x="268" y="432"/>
                  </a:cubicBezTo>
                  <a:cubicBezTo>
                    <a:pt x="266" y="431"/>
                    <a:pt x="265" y="430"/>
                    <a:pt x="264" y="429"/>
                  </a:cubicBezTo>
                  <a:cubicBezTo>
                    <a:pt x="262" y="428"/>
                    <a:pt x="260" y="426"/>
                    <a:pt x="258" y="424"/>
                  </a:cubicBezTo>
                  <a:cubicBezTo>
                    <a:pt x="256" y="423"/>
                    <a:pt x="254" y="421"/>
                    <a:pt x="252" y="419"/>
                  </a:cubicBezTo>
                  <a:cubicBezTo>
                    <a:pt x="249" y="417"/>
                    <a:pt x="247" y="416"/>
                    <a:pt x="245" y="414"/>
                  </a:cubicBezTo>
                  <a:cubicBezTo>
                    <a:pt x="244" y="413"/>
                    <a:pt x="242" y="412"/>
                    <a:pt x="241" y="410"/>
                  </a:cubicBezTo>
                  <a:cubicBezTo>
                    <a:pt x="208" y="384"/>
                    <a:pt x="168" y="355"/>
                    <a:pt x="129" y="329"/>
                  </a:cubicBezTo>
                  <a:cubicBezTo>
                    <a:pt x="129" y="329"/>
                    <a:pt x="129" y="329"/>
                    <a:pt x="129" y="329"/>
                  </a:cubicBezTo>
                  <a:cubicBezTo>
                    <a:pt x="125" y="326"/>
                    <a:pt x="121" y="323"/>
                    <a:pt x="117" y="320"/>
                  </a:cubicBezTo>
                  <a:cubicBezTo>
                    <a:pt x="113" y="318"/>
                    <a:pt x="110" y="315"/>
                    <a:pt x="106" y="313"/>
                  </a:cubicBezTo>
                  <a:cubicBezTo>
                    <a:pt x="104" y="311"/>
                    <a:pt x="101" y="309"/>
                    <a:pt x="99" y="308"/>
                  </a:cubicBezTo>
                  <a:cubicBezTo>
                    <a:pt x="88" y="300"/>
                    <a:pt x="78" y="294"/>
                    <a:pt x="68" y="287"/>
                  </a:cubicBezTo>
                  <a:cubicBezTo>
                    <a:pt x="29" y="261"/>
                    <a:pt x="0" y="243"/>
                    <a:pt x="0" y="243"/>
                  </a:cubicBezTo>
                  <a:cubicBezTo>
                    <a:pt x="0" y="243"/>
                    <a:pt x="7" y="230"/>
                    <a:pt x="33" y="221"/>
                  </a:cubicBezTo>
                  <a:cubicBezTo>
                    <a:pt x="43" y="217"/>
                    <a:pt x="55" y="215"/>
                    <a:pt x="71" y="213"/>
                  </a:cubicBezTo>
                  <a:cubicBezTo>
                    <a:pt x="73" y="213"/>
                    <a:pt x="73" y="213"/>
                    <a:pt x="73" y="213"/>
                  </a:cubicBezTo>
                  <a:cubicBezTo>
                    <a:pt x="74" y="213"/>
                    <a:pt x="74" y="213"/>
                    <a:pt x="75" y="213"/>
                  </a:cubicBezTo>
                  <a:cubicBezTo>
                    <a:pt x="77" y="213"/>
                    <a:pt x="78" y="213"/>
                    <a:pt x="79" y="213"/>
                  </a:cubicBezTo>
                  <a:cubicBezTo>
                    <a:pt x="81" y="213"/>
                    <a:pt x="82" y="213"/>
                    <a:pt x="84" y="214"/>
                  </a:cubicBezTo>
                  <a:cubicBezTo>
                    <a:pt x="85" y="214"/>
                    <a:pt x="86" y="214"/>
                    <a:pt x="87" y="214"/>
                  </a:cubicBezTo>
                  <a:cubicBezTo>
                    <a:pt x="95" y="216"/>
                    <a:pt x="103" y="218"/>
                    <a:pt x="113" y="221"/>
                  </a:cubicBezTo>
                  <a:cubicBezTo>
                    <a:pt x="115" y="222"/>
                    <a:pt x="117" y="223"/>
                    <a:pt x="119" y="224"/>
                  </a:cubicBezTo>
                  <a:cubicBezTo>
                    <a:pt x="120" y="224"/>
                    <a:pt x="121" y="225"/>
                    <a:pt x="123" y="225"/>
                  </a:cubicBezTo>
                  <a:cubicBezTo>
                    <a:pt x="124" y="226"/>
                    <a:pt x="126" y="227"/>
                    <a:pt x="128" y="227"/>
                  </a:cubicBezTo>
                  <a:cubicBezTo>
                    <a:pt x="130" y="228"/>
                    <a:pt x="132" y="229"/>
                    <a:pt x="133" y="230"/>
                  </a:cubicBezTo>
                  <a:cubicBezTo>
                    <a:pt x="134" y="230"/>
                    <a:pt x="135" y="230"/>
                    <a:pt x="135" y="230"/>
                  </a:cubicBezTo>
                  <a:cubicBezTo>
                    <a:pt x="135" y="230"/>
                    <a:pt x="135" y="230"/>
                    <a:pt x="135" y="230"/>
                  </a:cubicBezTo>
                  <a:cubicBezTo>
                    <a:pt x="140" y="232"/>
                    <a:pt x="146" y="235"/>
                    <a:pt x="151" y="237"/>
                  </a:cubicBezTo>
                  <a:cubicBezTo>
                    <a:pt x="153" y="238"/>
                    <a:pt x="154" y="239"/>
                    <a:pt x="156" y="239"/>
                  </a:cubicBezTo>
                  <a:cubicBezTo>
                    <a:pt x="157" y="240"/>
                    <a:pt x="157" y="240"/>
                    <a:pt x="158" y="240"/>
                  </a:cubicBezTo>
                  <a:cubicBezTo>
                    <a:pt x="170" y="245"/>
                    <a:pt x="182" y="251"/>
                    <a:pt x="195" y="256"/>
                  </a:cubicBezTo>
                  <a:cubicBezTo>
                    <a:pt x="195" y="256"/>
                    <a:pt x="196" y="257"/>
                    <a:pt x="197" y="257"/>
                  </a:cubicBezTo>
                  <a:cubicBezTo>
                    <a:pt x="211" y="263"/>
                    <a:pt x="226" y="268"/>
                    <a:pt x="241" y="273"/>
                  </a:cubicBezTo>
                  <a:cubicBezTo>
                    <a:pt x="293" y="290"/>
                    <a:pt x="368" y="304"/>
                    <a:pt x="412" y="273"/>
                  </a:cubicBezTo>
                  <a:cubicBezTo>
                    <a:pt x="438" y="255"/>
                    <a:pt x="458" y="224"/>
                    <a:pt x="461" y="198"/>
                  </a:cubicBezTo>
                  <a:cubicBezTo>
                    <a:pt x="461" y="195"/>
                    <a:pt x="461" y="192"/>
                    <a:pt x="461" y="189"/>
                  </a:cubicBezTo>
                  <a:cubicBezTo>
                    <a:pt x="461" y="188"/>
                    <a:pt x="461" y="188"/>
                    <a:pt x="461" y="187"/>
                  </a:cubicBezTo>
                  <a:cubicBezTo>
                    <a:pt x="461" y="186"/>
                    <a:pt x="461" y="186"/>
                    <a:pt x="460" y="185"/>
                  </a:cubicBezTo>
                  <a:cubicBezTo>
                    <a:pt x="460" y="184"/>
                    <a:pt x="460" y="184"/>
                    <a:pt x="460" y="183"/>
                  </a:cubicBezTo>
                  <a:cubicBezTo>
                    <a:pt x="460" y="182"/>
                    <a:pt x="460" y="182"/>
                    <a:pt x="460" y="181"/>
                  </a:cubicBezTo>
                  <a:cubicBezTo>
                    <a:pt x="459" y="181"/>
                    <a:pt x="459" y="180"/>
                    <a:pt x="459" y="180"/>
                  </a:cubicBezTo>
                  <a:cubicBezTo>
                    <a:pt x="459" y="179"/>
                    <a:pt x="458" y="177"/>
                    <a:pt x="457" y="176"/>
                  </a:cubicBezTo>
                  <a:cubicBezTo>
                    <a:pt x="457" y="175"/>
                    <a:pt x="457" y="175"/>
                    <a:pt x="456" y="174"/>
                  </a:cubicBezTo>
                  <a:cubicBezTo>
                    <a:pt x="456" y="174"/>
                    <a:pt x="456" y="173"/>
                    <a:pt x="455" y="172"/>
                  </a:cubicBezTo>
                  <a:cubicBezTo>
                    <a:pt x="455" y="172"/>
                    <a:pt x="454" y="171"/>
                    <a:pt x="453" y="170"/>
                  </a:cubicBezTo>
                  <a:cubicBezTo>
                    <a:pt x="453" y="169"/>
                    <a:pt x="452" y="169"/>
                    <a:pt x="451" y="168"/>
                  </a:cubicBezTo>
                  <a:cubicBezTo>
                    <a:pt x="451" y="168"/>
                    <a:pt x="450" y="167"/>
                    <a:pt x="450" y="167"/>
                  </a:cubicBezTo>
                  <a:cubicBezTo>
                    <a:pt x="448" y="166"/>
                    <a:pt x="446" y="165"/>
                    <a:pt x="444" y="164"/>
                  </a:cubicBezTo>
                  <a:cubicBezTo>
                    <a:pt x="443" y="163"/>
                    <a:pt x="442" y="163"/>
                    <a:pt x="441" y="162"/>
                  </a:cubicBezTo>
                  <a:cubicBezTo>
                    <a:pt x="436" y="161"/>
                    <a:pt x="430" y="160"/>
                    <a:pt x="423" y="160"/>
                  </a:cubicBezTo>
                  <a:cubicBezTo>
                    <a:pt x="375" y="160"/>
                    <a:pt x="287" y="192"/>
                    <a:pt x="253" y="190"/>
                  </a:cubicBezTo>
                  <a:cubicBezTo>
                    <a:pt x="281" y="158"/>
                    <a:pt x="281" y="158"/>
                    <a:pt x="281" y="158"/>
                  </a:cubicBezTo>
                  <a:cubicBezTo>
                    <a:pt x="303" y="132"/>
                    <a:pt x="303" y="132"/>
                    <a:pt x="303" y="132"/>
                  </a:cubicBezTo>
                  <a:cubicBezTo>
                    <a:pt x="347" y="79"/>
                    <a:pt x="347" y="79"/>
                    <a:pt x="347" y="79"/>
                  </a:cubicBezTo>
                  <a:cubicBezTo>
                    <a:pt x="360" y="63"/>
                    <a:pt x="360" y="63"/>
                    <a:pt x="360" y="63"/>
                  </a:cubicBezTo>
                  <a:cubicBezTo>
                    <a:pt x="380" y="57"/>
                    <a:pt x="400" y="51"/>
                    <a:pt x="420" y="45"/>
                  </a:cubicBezTo>
                  <a:cubicBezTo>
                    <a:pt x="420" y="45"/>
                    <a:pt x="420" y="45"/>
                    <a:pt x="420" y="45"/>
                  </a:cubicBezTo>
                  <a:cubicBezTo>
                    <a:pt x="480" y="25"/>
                    <a:pt x="533" y="7"/>
                    <a:pt x="548" y="2"/>
                  </a:cubicBezTo>
                  <a:cubicBezTo>
                    <a:pt x="550" y="1"/>
                    <a:pt x="552" y="0"/>
                    <a:pt x="552" y="0"/>
                  </a:cubicBezTo>
                  <a:cubicBezTo>
                    <a:pt x="552" y="0"/>
                    <a:pt x="564" y="8"/>
                    <a:pt x="584" y="24"/>
                  </a:cubicBezTo>
                  <a:cubicBezTo>
                    <a:pt x="631" y="62"/>
                    <a:pt x="721" y="143"/>
                    <a:pt x="801" y="268"/>
                  </a:cubicBezTo>
                  <a:cubicBezTo>
                    <a:pt x="840" y="330"/>
                    <a:pt x="877" y="402"/>
                    <a:pt x="905" y="485"/>
                  </a:cubicBezTo>
                  <a:cubicBezTo>
                    <a:pt x="905" y="485"/>
                    <a:pt x="905" y="485"/>
                    <a:pt x="905" y="485"/>
                  </a:cubicBezTo>
                  <a:cubicBezTo>
                    <a:pt x="910" y="498"/>
                    <a:pt x="914" y="512"/>
                    <a:pt x="918" y="526"/>
                  </a:cubicBezTo>
                  <a:cubicBezTo>
                    <a:pt x="918" y="526"/>
                    <a:pt x="934" y="547"/>
                    <a:pt x="960" y="582"/>
                  </a:cubicBezTo>
                  <a:cubicBezTo>
                    <a:pt x="1041" y="691"/>
                    <a:pt x="1224" y="945"/>
                    <a:pt x="1360" y="1194"/>
                  </a:cubicBezTo>
                  <a:close/>
                </a:path>
              </a:pathLst>
            </a:custGeom>
            <a:gradFill>
              <a:gsLst>
                <a:gs pos="0">
                  <a:srgbClr val="E5C3FF"/>
                </a:gs>
                <a:gs pos="65000">
                  <a:srgbClr val="B0C7FF"/>
                </a:gs>
              </a:gsLst>
              <a:lin ang="0" scaled="0"/>
            </a:gradFill>
            <a:ln>
              <a:noFill/>
            </a:ln>
          </p:spPr>
          <p:txBody>
            <a:bodyPr vert="horz" wrap="square" lIns="91440" tIns="45720" rIns="91440" bIns="45720" numCol="1" rtlCol="0" anchor="t" anchorCtr="0" compatLnSpc="1">
              <a:prstTxWarp prst="textNoShape">
                <a:avLst/>
              </a:prstTxWarp>
            </a:bodyPr>
            <a:lstStyle/>
            <a:p>
              <a:pPr rtl="0"/>
              <a:endParaRPr lang="it-IT"/>
            </a:p>
          </p:txBody>
        </p:sp>
        <p:sp>
          <p:nvSpPr>
            <p:cNvPr id="55" name="Figura a mano libera 32">
              <a:extLst>
                <a:ext uri="{FF2B5EF4-FFF2-40B4-BE49-F238E27FC236}">
                  <a16:creationId xmlns:a16="http://schemas.microsoft.com/office/drawing/2014/main" id="{742FC6CF-44F1-407F-BEB2-8F383DCEC064}"/>
                </a:ext>
              </a:extLst>
            </p:cNvPr>
            <p:cNvSpPr>
              <a:spLocks/>
            </p:cNvSpPr>
            <p:nvPr/>
          </p:nvSpPr>
          <p:spPr bwMode="auto">
            <a:xfrm>
              <a:off x="7721066" y="1559272"/>
              <a:ext cx="2833086" cy="2015954"/>
            </a:xfrm>
            <a:custGeom>
              <a:avLst/>
              <a:gdLst>
                <a:gd name="T0" fmla="*/ 723 w 841"/>
                <a:gd name="T1" fmla="*/ 599 h 599"/>
                <a:gd name="T2" fmla="*/ 720 w 841"/>
                <a:gd name="T3" fmla="*/ 589 h 599"/>
                <a:gd name="T4" fmla="*/ 717 w 841"/>
                <a:gd name="T5" fmla="*/ 581 h 599"/>
                <a:gd name="T6" fmla="*/ 704 w 841"/>
                <a:gd name="T7" fmla="*/ 552 h 599"/>
                <a:gd name="T8" fmla="*/ 696 w 841"/>
                <a:gd name="T9" fmla="*/ 542 h 599"/>
                <a:gd name="T10" fmla="*/ 689 w 841"/>
                <a:gd name="T11" fmla="*/ 536 h 599"/>
                <a:gd name="T12" fmla="*/ 685 w 841"/>
                <a:gd name="T13" fmla="*/ 533 h 599"/>
                <a:gd name="T14" fmla="*/ 666 w 841"/>
                <a:gd name="T15" fmla="*/ 524 h 599"/>
                <a:gd name="T16" fmla="*/ 661 w 841"/>
                <a:gd name="T17" fmla="*/ 522 h 599"/>
                <a:gd name="T18" fmla="*/ 634 w 841"/>
                <a:gd name="T19" fmla="*/ 516 h 599"/>
                <a:gd name="T20" fmla="*/ 604 w 841"/>
                <a:gd name="T21" fmla="*/ 511 h 599"/>
                <a:gd name="T22" fmla="*/ 579 w 841"/>
                <a:gd name="T23" fmla="*/ 507 h 599"/>
                <a:gd name="T24" fmla="*/ 564 w 841"/>
                <a:gd name="T25" fmla="*/ 504 h 599"/>
                <a:gd name="T26" fmla="*/ 521 w 841"/>
                <a:gd name="T27" fmla="*/ 497 h 599"/>
                <a:gd name="T28" fmla="*/ 462 w 841"/>
                <a:gd name="T29" fmla="*/ 487 h 599"/>
                <a:gd name="T30" fmla="*/ 436 w 841"/>
                <a:gd name="T31" fmla="*/ 481 h 599"/>
                <a:gd name="T32" fmla="*/ 414 w 841"/>
                <a:gd name="T33" fmla="*/ 477 h 599"/>
                <a:gd name="T34" fmla="*/ 388 w 841"/>
                <a:gd name="T35" fmla="*/ 471 h 599"/>
                <a:gd name="T36" fmla="*/ 369 w 841"/>
                <a:gd name="T37" fmla="*/ 465 h 599"/>
                <a:gd name="T38" fmla="*/ 349 w 841"/>
                <a:gd name="T39" fmla="*/ 460 h 599"/>
                <a:gd name="T40" fmla="*/ 334 w 841"/>
                <a:gd name="T41" fmla="*/ 455 h 599"/>
                <a:gd name="T42" fmla="*/ 322 w 841"/>
                <a:gd name="T43" fmla="*/ 450 h 599"/>
                <a:gd name="T44" fmla="*/ 299 w 841"/>
                <a:gd name="T45" fmla="*/ 441 h 599"/>
                <a:gd name="T46" fmla="*/ 257 w 841"/>
                <a:gd name="T47" fmla="*/ 417 h 599"/>
                <a:gd name="T48" fmla="*/ 247 w 841"/>
                <a:gd name="T49" fmla="*/ 409 h 599"/>
                <a:gd name="T50" fmla="*/ 231 w 841"/>
                <a:gd name="T51" fmla="*/ 394 h 599"/>
                <a:gd name="T52" fmla="*/ 219 w 841"/>
                <a:gd name="T53" fmla="*/ 384 h 599"/>
                <a:gd name="T54" fmla="*/ 208 w 841"/>
                <a:gd name="T55" fmla="*/ 375 h 599"/>
                <a:gd name="T56" fmla="*/ 96 w 841"/>
                <a:gd name="T57" fmla="*/ 294 h 599"/>
                <a:gd name="T58" fmla="*/ 73 w 841"/>
                <a:gd name="T59" fmla="*/ 278 h 599"/>
                <a:gd name="T60" fmla="*/ 52 w 841"/>
                <a:gd name="T61" fmla="*/ 231 h 599"/>
                <a:gd name="T62" fmla="*/ 38 w 841"/>
                <a:gd name="T63" fmla="*/ 178 h 599"/>
                <a:gd name="T64" fmla="*/ 42 w 841"/>
                <a:gd name="T65" fmla="*/ 178 h 599"/>
                <a:gd name="T66" fmla="*/ 51 w 841"/>
                <a:gd name="T67" fmla="*/ 179 h 599"/>
                <a:gd name="T68" fmla="*/ 80 w 841"/>
                <a:gd name="T69" fmla="*/ 186 h 599"/>
                <a:gd name="T70" fmla="*/ 90 w 841"/>
                <a:gd name="T71" fmla="*/ 190 h 599"/>
                <a:gd name="T72" fmla="*/ 100 w 841"/>
                <a:gd name="T73" fmla="*/ 195 h 599"/>
                <a:gd name="T74" fmla="*/ 102 w 841"/>
                <a:gd name="T75" fmla="*/ 195 h 599"/>
                <a:gd name="T76" fmla="*/ 154 w 841"/>
                <a:gd name="T77" fmla="*/ 229 h 599"/>
                <a:gd name="T78" fmla="*/ 428 w 841"/>
                <a:gd name="T79" fmla="*/ 189 h 599"/>
                <a:gd name="T80" fmla="*/ 428 w 841"/>
                <a:gd name="T81" fmla="*/ 163 h 599"/>
                <a:gd name="T82" fmla="*/ 428 w 841"/>
                <a:gd name="T83" fmla="*/ 152 h 599"/>
                <a:gd name="T84" fmla="*/ 427 w 841"/>
                <a:gd name="T85" fmla="*/ 148 h 599"/>
                <a:gd name="T86" fmla="*/ 426 w 841"/>
                <a:gd name="T87" fmla="*/ 145 h 599"/>
                <a:gd name="T88" fmla="*/ 423 w 841"/>
                <a:gd name="T89" fmla="*/ 139 h 599"/>
                <a:gd name="T90" fmla="*/ 420 w 841"/>
                <a:gd name="T91" fmla="*/ 135 h 599"/>
                <a:gd name="T92" fmla="*/ 417 w 841"/>
                <a:gd name="T93" fmla="*/ 132 h 599"/>
                <a:gd name="T94" fmla="*/ 408 w 841"/>
                <a:gd name="T95" fmla="*/ 127 h 599"/>
                <a:gd name="T96" fmla="*/ 220 w 841"/>
                <a:gd name="T97" fmla="*/ 155 h 599"/>
                <a:gd name="T98" fmla="*/ 270 w 841"/>
                <a:gd name="T99" fmla="*/ 97 h 599"/>
                <a:gd name="T100" fmla="*/ 594 w 841"/>
                <a:gd name="T101" fmla="*/ 148 h 599"/>
                <a:gd name="T102" fmla="*/ 832 w 841"/>
                <a:gd name="T103" fmla="*/ 544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41" h="599">
                  <a:moveTo>
                    <a:pt x="832" y="544"/>
                  </a:moveTo>
                  <a:cubicBezTo>
                    <a:pt x="827" y="548"/>
                    <a:pt x="784" y="581"/>
                    <a:pt x="723" y="599"/>
                  </a:cubicBezTo>
                  <a:cubicBezTo>
                    <a:pt x="722" y="597"/>
                    <a:pt x="721" y="595"/>
                    <a:pt x="721" y="593"/>
                  </a:cubicBezTo>
                  <a:cubicBezTo>
                    <a:pt x="721" y="592"/>
                    <a:pt x="720" y="590"/>
                    <a:pt x="720" y="589"/>
                  </a:cubicBezTo>
                  <a:cubicBezTo>
                    <a:pt x="719" y="587"/>
                    <a:pt x="719" y="585"/>
                    <a:pt x="718" y="583"/>
                  </a:cubicBezTo>
                  <a:cubicBezTo>
                    <a:pt x="718" y="583"/>
                    <a:pt x="718" y="582"/>
                    <a:pt x="717" y="581"/>
                  </a:cubicBezTo>
                  <a:cubicBezTo>
                    <a:pt x="714" y="570"/>
                    <a:pt x="710" y="561"/>
                    <a:pt x="705" y="554"/>
                  </a:cubicBezTo>
                  <a:cubicBezTo>
                    <a:pt x="704" y="553"/>
                    <a:pt x="704" y="553"/>
                    <a:pt x="704" y="552"/>
                  </a:cubicBezTo>
                  <a:cubicBezTo>
                    <a:pt x="702" y="549"/>
                    <a:pt x="699" y="546"/>
                    <a:pt x="697" y="544"/>
                  </a:cubicBezTo>
                  <a:cubicBezTo>
                    <a:pt x="697" y="543"/>
                    <a:pt x="696" y="543"/>
                    <a:pt x="696" y="542"/>
                  </a:cubicBezTo>
                  <a:cubicBezTo>
                    <a:pt x="694" y="541"/>
                    <a:pt x="692" y="539"/>
                    <a:pt x="690" y="537"/>
                  </a:cubicBezTo>
                  <a:cubicBezTo>
                    <a:pt x="690" y="537"/>
                    <a:pt x="690" y="536"/>
                    <a:pt x="689" y="536"/>
                  </a:cubicBezTo>
                  <a:cubicBezTo>
                    <a:pt x="689" y="536"/>
                    <a:pt x="689" y="536"/>
                    <a:pt x="688" y="536"/>
                  </a:cubicBezTo>
                  <a:cubicBezTo>
                    <a:pt x="687" y="535"/>
                    <a:pt x="686" y="534"/>
                    <a:pt x="685" y="533"/>
                  </a:cubicBezTo>
                  <a:cubicBezTo>
                    <a:pt x="682" y="531"/>
                    <a:pt x="679" y="529"/>
                    <a:pt x="676" y="528"/>
                  </a:cubicBezTo>
                  <a:cubicBezTo>
                    <a:pt x="672" y="526"/>
                    <a:pt x="669" y="525"/>
                    <a:pt x="666" y="524"/>
                  </a:cubicBezTo>
                  <a:cubicBezTo>
                    <a:pt x="665" y="524"/>
                    <a:pt x="664" y="523"/>
                    <a:pt x="663" y="523"/>
                  </a:cubicBezTo>
                  <a:cubicBezTo>
                    <a:pt x="663" y="523"/>
                    <a:pt x="662" y="523"/>
                    <a:pt x="661" y="522"/>
                  </a:cubicBezTo>
                  <a:cubicBezTo>
                    <a:pt x="659" y="522"/>
                    <a:pt x="657" y="521"/>
                    <a:pt x="655" y="521"/>
                  </a:cubicBezTo>
                  <a:cubicBezTo>
                    <a:pt x="648" y="519"/>
                    <a:pt x="641" y="518"/>
                    <a:pt x="634" y="516"/>
                  </a:cubicBezTo>
                  <a:cubicBezTo>
                    <a:pt x="632" y="516"/>
                    <a:pt x="630" y="516"/>
                    <a:pt x="628" y="515"/>
                  </a:cubicBezTo>
                  <a:cubicBezTo>
                    <a:pt x="620" y="514"/>
                    <a:pt x="612" y="512"/>
                    <a:pt x="604" y="511"/>
                  </a:cubicBezTo>
                  <a:cubicBezTo>
                    <a:pt x="599" y="510"/>
                    <a:pt x="595" y="510"/>
                    <a:pt x="591" y="509"/>
                  </a:cubicBezTo>
                  <a:cubicBezTo>
                    <a:pt x="587" y="508"/>
                    <a:pt x="583" y="508"/>
                    <a:pt x="579" y="507"/>
                  </a:cubicBezTo>
                  <a:cubicBezTo>
                    <a:pt x="578" y="507"/>
                    <a:pt x="578" y="507"/>
                    <a:pt x="577" y="506"/>
                  </a:cubicBezTo>
                  <a:cubicBezTo>
                    <a:pt x="572" y="506"/>
                    <a:pt x="568" y="505"/>
                    <a:pt x="564" y="504"/>
                  </a:cubicBezTo>
                  <a:cubicBezTo>
                    <a:pt x="557" y="503"/>
                    <a:pt x="550" y="502"/>
                    <a:pt x="543" y="501"/>
                  </a:cubicBezTo>
                  <a:cubicBezTo>
                    <a:pt x="536" y="500"/>
                    <a:pt x="529" y="499"/>
                    <a:pt x="521" y="497"/>
                  </a:cubicBezTo>
                  <a:cubicBezTo>
                    <a:pt x="506" y="495"/>
                    <a:pt x="490" y="492"/>
                    <a:pt x="475" y="489"/>
                  </a:cubicBezTo>
                  <a:cubicBezTo>
                    <a:pt x="471" y="488"/>
                    <a:pt x="466" y="488"/>
                    <a:pt x="462" y="487"/>
                  </a:cubicBezTo>
                  <a:cubicBezTo>
                    <a:pt x="460" y="486"/>
                    <a:pt x="457" y="486"/>
                    <a:pt x="455" y="485"/>
                  </a:cubicBezTo>
                  <a:cubicBezTo>
                    <a:pt x="448" y="484"/>
                    <a:pt x="442" y="483"/>
                    <a:pt x="436" y="481"/>
                  </a:cubicBezTo>
                  <a:cubicBezTo>
                    <a:pt x="431" y="480"/>
                    <a:pt x="426" y="479"/>
                    <a:pt x="421" y="478"/>
                  </a:cubicBezTo>
                  <a:cubicBezTo>
                    <a:pt x="419" y="478"/>
                    <a:pt x="416" y="477"/>
                    <a:pt x="414" y="477"/>
                  </a:cubicBezTo>
                  <a:cubicBezTo>
                    <a:pt x="406" y="475"/>
                    <a:pt x="399" y="473"/>
                    <a:pt x="392" y="472"/>
                  </a:cubicBezTo>
                  <a:cubicBezTo>
                    <a:pt x="391" y="471"/>
                    <a:pt x="389" y="471"/>
                    <a:pt x="388" y="471"/>
                  </a:cubicBezTo>
                  <a:cubicBezTo>
                    <a:pt x="385" y="470"/>
                    <a:pt x="381" y="469"/>
                    <a:pt x="378" y="468"/>
                  </a:cubicBezTo>
                  <a:cubicBezTo>
                    <a:pt x="375" y="467"/>
                    <a:pt x="372" y="466"/>
                    <a:pt x="369" y="465"/>
                  </a:cubicBezTo>
                  <a:cubicBezTo>
                    <a:pt x="366" y="465"/>
                    <a:pt x="363" y="464"/>
                    <a:pt x="360" y="463"/>
                  </a:cubicBezTo>
                  <a:cubicBezTo>
                    <a:pt x="356" y="462"/>
                    <a:pt x="353" y="461"/>
                    <a:pt x="349" y="460"/>
                  </a:cubicBezTo>
                  <a:cubicBezTo>
                    <a:pt x="347" y="459"/>
                    <a:pt x="344" y="458"/>
                    <a:pt x="341" y="457"/>
                  </a:cubicBezTo>
                  <a:cubicBezTo>
                    <a:pt x="339" y="456"/>
                    <a:pt x="337" y="456"/>
                    <a:pt x="334" y="455"/>
                  </a:cubicBezTo>
                  <a:cubicBezTo>
                    <a:pt x="332" y="454"/>
                    <a:pt x="330" y="453"/>
                    <a:pt x="328" y="453"/>
                  </a:cubicBezTo>
                  <a:cubicBezTo>
                    <a:pt x="326" y="452"/>
                    <a:pt x="324" y="451"/>
                    <a:pt x="322" y="450"/>
                  </a:cubicBezTo>
                  <a:cubicBezTo>
                    <a:pt x="316" y="448"/>
                    <a:pt x="310" y="446"/>
                    <a:pt x="304" y="443"/>
                  </a:cubicBezTo>
                  <a:cubicBezTo>
                    <a:pt x="302" y="442"/>
                    <a:pt x="301" y="442"/>
                    <a:pt x="299" y="441"/>
                  </a:cubicBezTo>
                  <a:cubicBezTo>
                    <a:pt x="284" y="434"/>
                    <a:pt x="271" y="427"/>
                    <a:pt x="259" y="418"/>
                  </a:cubicBezTo>
                  <a:cubicBezTo>
                    <a:pt x="259" y="418"/>
                    <a:pt x="258" y="418"/>
                    <a:pt x="257" y="417"/>
                  </a:cubicBezTo>
                  <a:cubicBezTo>
                    <a:pt x="255" y="415"/>
                    <a:pt x="253" y="414"/>
                    <a:pt x="251" y="412"/>
                  </a:cubicBezTo>
                  <a:cubicBezTo>
                    <a:pt x="249" y="411"/>
                    <a:pt x="248" y="410"/>
                    <a:pt x="247" y="409"/>
                  </a:cubicBezTo>
                  <a:cubicBezTo>
                    <a:pt x="243" y="405"/>
                    <a:pt x="239" y="401"/>
                    <a:pt x="235" y="397"/>
                  </a:cubicBezTo>
                  <a:cubicBezTo>
                    <a:pt x="233" y="396"/>
                    <a:pt x="232" y="395"/>
                    <a:pt x="231" y="394"/>
                  </a:cubicBezTo>
                  <a:cubicBezTo>
                    <a:pt x="229" y="393"/>
                    <a:pt x="227" y="391"/>
                    <a:pt x="225" y="389"/>
                  </a:cubicBezTo>
                  <a:cubicBezTo>
                    <a:pt x="223" y="388"/>
                    <a:pt x="221" y="386"/>
                    <a:pt x="219" y="384"/>
                  </a:cubicBezTo>
                  <a:cubicBezTo>
                    <a:pt x="216" y="382"/>
                    <a:pt x="214" y="381"/>
                    <a:pt x="212" y="379"/>
                  </a:cubicBezTo>
                  <a:cubicBezTo>
                    <a:pt x="211" y="378"/>
                    <a:pt x="209" y="377"/>
                    <a:pt x="208" y="375"/>
                  </a:cubicBezTo>
                  <a:cubicBezTo>
                    <a:pt x="175" y="349"/>
                    <a:pt x="135" y="320"/>
                    <a:pt x="96" y="294"/>
                  </a:cubicBezTo>
                  <a:cubicBezTo>
                    <a:pt x="96" y="294"/>
                    <a:pt x="96" y="294"/>
                    <a:pt x="96" y="294"/>
                  </a:cubicBezTo>
                  <a:cubicBezTo>
                    <a:pt x="92" y="291"/>
                    <a:pt x="88" y="288"/>
                    <a:pt x="84" y="285"/>
                  </a:cubicBezTo>
                  <a:cubicBezTo>
                    <a:pt x="80" y="283"/>
                    <a:pt x="77" y="280"/>
                    <a:pt x="73" y="278"/>
                  </a:cubicBezTo>
                  <a:cubicBezTo>
                    <a:pt x="71" y="276"/>
                    <a:pt x="68" y="274"/>
                    <a:pt x="66" y="273"/>
                  </a:cubicBezTo>
                  <a:cubicBezTo>
                    <a:pt x="65" y="256"/>
                    <a:pt x="60" y="242"/>
                    <a:pt x="52" y="231"/>
                  </a:cubicBezTo>
                  <a:cubicBezTo>
                    <a:pt x="38" y="211"/>
                    <a:pt x="16" y="198"/>
                    <a:pt x="0" y="186"/>
                  </a:cubicBezTo>
                  <a:cubicBezTo>
                    <a:pt x="10" y="182"/>
                    <a:pt x="22" y="180"/>
                    <a:pt x="38" y="178"/>
                  </a:cubicBezTo>
                  <a:cubicBezTo>
                    <a:pt x="40" y="178"/>
                    <a:pt x="40" y="178"/>
                    <a:pt x="40" y="178"/>
                  </a:cubicBezTo>
                  <a:cubicBezTo>
                    <a:pt x="41" y="178"/>
                    <a:pt x="41" y="178"/>
                    <a:pt x="42" y="178"/>
                  </a:cubicBezTo>
                  <a:cubicBezTo>
                    <a:pt x="44" y="178"/>
                    <a:pt x="45" y="178"/>
                    <a:pt x="46" y="178"/>
                  </a:cubicBezTo>
                  <a:cubicBezTo>
                    <a:pt x="48" y="178"/>
                    <a:pt x="49" y="178"/>
                    <a:pt x="51" y="179"/>
                  </a:cubicBezTo>
                  <a:cubicBezTo>
                    <a:pt x="52" y="179"/>
                    <a:pt x="53" y="179"/>
                    <a:pt x="54" y="179"/>
                  </a:cubicBezTo>
                  <a:cubicBezTo>
                    <a:pt x="62" y="181"/>
                    <a:pt x="70" y="183"/>
                    <a:pt x="80" y="186"/>
                  </a:cubicBezTo>
                  <a:cubicBezTo>
                    <a:pt x="82" y="187"/>
                    <a:pt x="84" y="188"/>
                    <a:pt x="86" y="189"/>
                  </a:cubicBezTo>
                  <a:cubicBezTo>
                    <a:pt x="87" y="189"/>
                    <a:pt x="88" y="190"/>
                    <a:pt x="90" y="190"/>
                  </a:cubicBezTo>
                  <a:cubicBezTo>
                    <a:pt x="91" y="191"/>
                    <a:pt x="93" y="192"/>
                    <a:pt x="95" y="192"/>
                  </a:cubicBezTo>
                  <a:cubicBezTo>
                    <a:pt x="97" y="193"/>
                    <a:pt x="99" y="194"/>
                    <a:pt x="100" y="195"/>
                  </a:cubicBezTo>
                  <a:cubicBezTo>
                    <a:pt x="101" y="195"/>
                    <a:pt x="101" y="195"/>
                    <a:pt x="102" y="195"/>
                  </a:cubicBezTo>
                  <a:cubicBezTo>
                    <a:pt x="102" y="195"/>
                    <a:pt x="102" y="195"/>
                    <a:pt x="102" y="195"/>
                  </a:cubicBezTo>
                  <a:cubicBezTo>
                    <a:pt x="102" y="195"/>
                    <a:pt x="102" y="195"/>
                    <a:pt x="102" y="195"/>
                  </a:cubicBezTo>
                  <a:cubicBezTo>
                    <a:pt x="116" y="207"/>
                    <a:pt x="134" y="218"/>
                    <a:pt x="154" y="229"/>
                  </a:cubicBezTo>
                  <a:cubicBezTo>
                    <a:pt x="251" y="280"/>
                    <a:pt x="405" y="310"/>
                    <a:pt x="428" y="196"/>
                  </a:cubicBezTo>
                  <a:cubicBezTo>
                    <a:pt x="429" y="193"/>
                    <a:pt x="429" y="191"/>
                    <a:pt x="428" y="189"/>
                  </a:cubicBezTo>
                  <a:cubicBezTo>
                    <a:pt x="430" y="180"/>
                    <a:pt x="430" y="171"/>
                    <a:pt x="428" y="163"/>
                  </a:cubicBezTo>
                  <a:cubicBezTo>
                    <a:pt x="428" y="163"/>
                    <a:pt x="428" y="163"/>
                    <a:pt x="428" y="163"/>
                  </a:cubicBezTo>
                  <a:cubicBezTo>
                    <a:pt x="428" y="160"/>
                    <a:pt x="428" y="157"/>
                    <a:pt x="428" y="154"/>
                  </a:cubicBezTo>
                  <a:cubicBezTo>
                    <a:pt x="428" y="153"/>
                    <a:pt x="428" y="153"/>
                    <a:pt x="428" y="152"/>
                  </a:cubicBezTo>
                  <a:cubicBezTo>
                    <a:pt x="428" y="151"/>
                    <a:pt x="428" y="151"/>
                    <a:pt x="427" y="150"/>
                  </a:cubicBezTo>
                  <a:cubicBezTo>
                    <a:pt x="427" y="149"/>
                    <a:pt x="427" y="149"/>
                    <a:pt x="427" y="148"/>
                  </a:cubicBezTo>
                  <a:cubicBezTo>
                    <a:pt x="427" y="147"/>
                    <a:pt x="427" y="147"/>
                    <a:pt x="427" y="146"/>
                  </a:cubicBezTo>
                  <a:cubicBezTo>
                    <a:pt x="426" y="146"/>
                    <a:pt x="426" y="145"/>
                    <a:pt x="426" y="145"/>
                  </a:cubicBezTo>
                  <a:cubicBezTo>
                    <a:pt x="426" y="144"/>
                    <a:pt x="425" y="142"/>
                    <a:pt x="424" y="141"/>
                  </a:cubicBezTo>
                  <a:cubicBezTo>
                    <a:pt x="424" y="140"/>
                    <a:pt x="424" y="140"/>
                    <a:pt x="423" y="139"/>
                  </a:cubicBezTo>
                  <a:cubicBezTo>
                    <a:pt x="423" y="139"/>
                    <a:pt x="423" y="138"/>
                    <a:pt x="422" y="137"/>
                  </a:cubicBezTo>
                  <a:cubicBezTo>
                    <a:pt x="422" y="137"/>
                    <a:pt x="421" y="136"/>
                    <a:pt x="420" y="135"/>
                  </a:cubicBezTo>
                  <a:cubicBezTo>
                    <a:pt x="420" y="134"/>
                    <a:pt x="419" y="134"/>
                    <a:pt x="418" y="133"/>
                  </a:cubicBezTo>
                  <a:cubicBezTo>
                    <a:pt x="418" y="133"/>
                    <a:pt x="417" y="132"/>
                    <a:pt x="417" y="132"/>
                  </a:cubicBezTo>
                  <a:cubicBezTo>
                    <a:pt x="415" y="131"/>
                    <a:pt x="413" y="130"/>
                    <a:pt x="411" y="129"/>
                  </a:cubicBezTo>
                  <a:cubicBezTo>
                    <a:pt x="410" y="128"/>
                    <a:pt x="409" y="128"/>
                    <a:pt x="408" y="127"/>
                  </a:cubicBezTo>
                  <a:cubicBezTo>
                    <a:pt x="403" y="126"/>
                    <a:pt x="397" y="125"/>
                    <a:pt x="390" y="125"/>
                  </a:cubicBezTo>
                  <a:cubicBezTo>
                    <a:pt x="342" y="125"/>
                    <a:pt x="254" y="157"/>
                    <a:pt x="220" y="155"/>
                  </a:cubicBezTo>
                  <a:cubicBezTo>
                    <a:pt x="248" y="123"/>
                    <a:pt x="248" y="123"/>
                    <a:pt x="248" y="123"/>
                  </a:cubicBezTo>
                  <a:cubicBezTo>
                    <a:pt x="270" y="97"/>
                    <a:pt x="270" y="97"/>
                    <a:pt x="270" y="97"/>
                  </a:cubicBezTo>
                  <a:cubicBezTo>
                    <a:pt x="333" y="79"/>
                    <a:pt x="410" y="61"/>
                    <a:pt x="464" y="53"/>
                  </a:cubicBezTo>
                  <a:cubicBezTo>
                    <a:pt x="541" y="42"/>
                    <a:pt x="566" y="0"/>
                    <a:pt x="594" y="148"/>
                  </a:cubicBezTo>
                  <a:cubicBezTo>
                    <a:pt x="621" y="297"/>
                    <a:pt x="682" y="329"/>
                    <a:pt x="730" y="361"/>
                  </a:cubicBezTo>
                  <a:cubicBezTo>
                    <a:pt x="779" y="394"/>
                    <a:pt x="841" y="538"/>
                    <a:pt x="832" y="5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a:p>
          </p:txBody>
        </p:sp>
        <p:sp>
          <p:nvSpPr>
            <p:cNvPr id="56" name="Figura a mano libera 33">
              <a:extLst>
                <a:ext uri="{FF2B5EF4-FFF2-40B4-BE49-F238E27FC236}">
                  <a16:creationId xmlns:a16="http://schemas.microsoft.com/office/drawing/2014/main" id="{86469AEA-7511-41DC-A011-88DD81748329}"/>
                </a:ext>
              </a:extLst>
            </p:cNvPr>
            <p:cNvSpPr>
              <a:spLocks/>
            </p:cNvSpPr>
            <p:nvPr/>
          </p:nvSpPr>
          <p:spPr bwMode="auto">
            <a:xfrm>
              <a:off x="9860664" y="3197122"/>
              <a:ext cx="964074" cy="677360"/>
            </a:xfrm>
            <a:custGeom>
              <a:avLst/>
              <a:gdLst>
                <a:gd name="T0" fmla="*/ 462 w 538"/>
                <a:gd name="T1" fmla="*/ 0 h 378"/>
                <a:gd name="T2" fmla="*/ 0 w 538"/>
                <a:gd name="T3" fmla="*/ 245 h 378"/>
                <a:gd name="T4" fmla="*/ 0 w 538"/>
                <a:gd name="T5" fmla="*/ 378 h 378"/>
                <a:gd name="T6" fmla="*/ 538 w 538"/>
                <a:gd name="T7" fmla="*/ 100 h 378"/>
                <a:gd name="T8" fmla="*/ 462 w 538"/>
                <a:gd name="T9" fmla="*/ 0 h 378"/>
              </a:gdLst>
              <a:ahLst/>
              <a:cxnLst>
                <a:cxn ang="0">
                  <a:pos x="T0" y="T1"/>
                </a:cxn>
                <a:cxn ang="0">
                  <a:pos x="T2" y="T3"/>
                </a:cxn>
                <a:cxn ang="0">
                  <a:pos x="T4" y="T5"/>
                </a:cxn>
                <a:cxn ang="0">
                  <a:pos x="T6" y="T7"/>
                </a:cxn>
                <a:cxn ang="0">
                  <a:pos x="T8" y="T9"/>
                </a:cxn>
              </a:cxnLst>
              <a:rect l="0" t="0" r="r" b="b"/>
              <a:pathLst>
                <a:path w="538" h="378">
                  <a:moveTo>
                    <a:pt x="462" y="0"/>
                  </a:moveTo>
                  <a:lnTo>
                    <a:pt x="0" y="245"/>
                  </a:lnTo>
                  <a:lnTo>
                    <a:pt x="0" y="378"/>
                  </a:lnTo>
                  <a:lnTo>
                    <a:pt x="538" y="100"/>
                  </a:lnTo>
                  <a:lnTo>
                    <a:pt x="462" y="0"/>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it-IT"/>
            </a:p>
          </p:txBody>
        </p:sp>
        <p:sp>
          <p:nvSpPr>
            <p:cNvPr id="57" name="Figura a mano libera 34">
              <a:extLst>
                <a:ext uri="{FF2B5EF4-FFF2-40B4-BE49-F238E27FC236}">
                  <a16:creationId xmlns:a16="http://schemas.microsoft.com/office/drawing/2014/main" id="{A828F27C-2D7F-4EC9-819B-5E25949089DA}"/>
                </a:ext>
              </a:extLst>
            </p:cNvPr>
            <p:cNvSpPr>
              <a:spLocks/>
            </p:cNvSpPr>
            <p:nvPr/>
          </p:nvSpPr>
          <p:spPr bwMode="auto">
            <a:xfrm>
              <a:off x="9860664" y="3376318"/>
              <a:ext cx="2331338" cy="3436976"/>
            </a:xfrm>
            <a:custGeom>
              <a:avLst/>
              <a:gdLst>
                <a:gd name="T0" fmla="*/ 692 w 692"/>
                <a:gd name="T1" fmla="*/ 543 h 1021"/>
                <a:gd name="T2" fmla="*/ 692 w 692"/>
                <a:gd name="T3" fmla="*/ 1021 h 1021"/>
                <a:gd name="T4" fmla="*/ 529 w 692"/>
                <a:gd name="T5" fmla="*/ 922 h 1021"/>
                <a:gd name="T6" fmla="*/ 267 w 692"/>
                <a:gd name="T7" fmla="*/ 862 h 1021"/>
                <a:gd name="T8" fmla="*/ 222 w 692"/>
                <a:gd name="T9" fmla="*/ 855 h 1021"/>
                <a:gd name="T10" fmla="*/ 85 w 692"/>
                <a:gd name="T11" fmla="*/ 506 h 1021"/>
                <a:gd name="T12" fmla="*/ 0 w 692"/>
                <a:gd name="T13" fmla="*/ 148 h 1021"/>
                <a:gd name="T14" fmla="*/ 95 w 692"/>
                <a:gd name="T15" fmla="*/ 99 h 1021"/>
                <a:gd name="T16" fmla="*/ 183 w 692"/>
                <a:gd name="T17" fmla="*/ 54 h 1021"/>
                <a:gd name="T18" fmla="*/ 263 w 692"/>
                <a:gd name="T19" fmla="*/ 13 h 1021"/>
                <a:gd name="T20" fmla="*/ 286 w 692"/>
                <a:gd name="T21" fmla="*/ 0 h 1021"/>
                <a:gd name="T22" fmla="*/ 286 w 692"/>
                <a:gd name="T23" fmla="*/ 0 h 1021"/>
                <a:gd name="T24" fmla="*/ 286 w 692"/>
                <a:gd name="T25" fmla="*/ 0 h 1021"/>
                <a:gd name="T26" fmla="*/ 292 w 692"/>
                <a:gd name="T27" fmla="*/ 7 h 1021"/>
                <a:gd name="T28" fmla="*/ 692 w 692"/>
                <a:gd name="T29" fmla="*/ 543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2" h="1021">
                  <a:moveTo>
                    <a:pt x="692" y="543"/>
                  </a:moveTo>
                  <a:cubicBezTo>
                    <a:pt x="692" y="1021"/>
                    <a:pt x="692" y="1021"/>
                    <a:pt x="692" y="1021"/>
                  </a:cubicBezTo>
                  <a:cubicBezTo>
                    <a:pt x="681" y="1000"/>
                    <a:pt x="644" y="961"/>
                    <a:pt x="529" y="922"/>
                  </a:cubicBezTo>
                  <a:cubicBezTo>
                    <a:pt x="467" y="901"/>
                    <a:pt x="382" y="880"/>
                    <a:pt x="267" y="862"/>
                  </a:cubicBezTo>
                  <a:cubicBezTo>
                    <a:pt x="252" y="860"/>
                    <a:pt x="238" y="857"/>
                    <a:pt x="222" y="855"/>
                  </a:cubicBezTo>
                  <a:cubicBezTo>
                    <a:pt x="164" y="741"/>
                    <a:pt x="118" y="618"/>
                    <a:pt x="85" y="506"/>
                  </a:cubicBezTo>
                  <a:cubicBezTo>
                    <a:pt x="24" y="308"/>
                    <a:pt x="0" y="148"/>
                    <a:pt x="0" y="148"/>
                  </a:cubicBezTo>
                  <a:cubicBezTo>
                    <a:pt x="95" y="99"/>
                    <a:pt x="95" y="99"/>
                    <a:pt x="95" y="99"/>
                  </a:cubicBezTo>
                  <a:cubicBezTo>
                    <a:pt x="183" y="54"/>
                    <a:pt x="183" y="54"/>
                    <a:pt x="183" y="54"/>
                  </a:cubicBezTo>
                  <a:cubicBezTo>
                    <a:pt x="263" y="13"/>
                    <a:pt x="263" y="13"/>
                    <a:pt x="263" y="13"/>
                  </a:cubicBezTo>
                  <a:cubicBezTo>
                    <a:pt x="286" y="0"/>
                    <a:pt x="286" y="0"/>
                    <a:pt x="286" y="0"/>
                  </a:cubicBezTo>
                  <a:cubicBezTo>
                    <a:pt x="286" y="0"/>
                    <a:pt x="286" y="0"/>
                    <a:pt x="286" y="0"/>
                  </a:cubicBezTo>
                  <a:cubicBezTo>
                    <a:pt x="286" y="0"/>
                    <a:pt x="286" y="0"/>
                    <a:pt x="286" y="0"/>
                  </a:cubicBezTo>
                  <a:cubicBezTo>
                    <a:pt x="288" y="2"/>
                    <a:pt x="290" y="5"/>
                    <a:pt x="292" y="7"/>
                  </a:cubicBezTo>
                  <a:cubicBezTo>
                    <a:pt x="354" y="77"/>
                    <a:pt x="539" y="303"/>
                    <a:pt x="692" y="543"/>
                  </a:cubicBezTo>
                  <a:close/>
                </a:path>
              </a:pathLst>
            </a:custGeom>
            <a:gradFill>
              <a:gsLst>
                <a:gs pos="0">
                  <a:srgbClr val="0A2DDB"/>
                </a:gs>
                <a:gs pos="83000">
                  <a:srgbClr val="3E04A9"/>
                </a:gs>
              </a:gsLst>
              <a:lin ang="13200000" scaled="0"/>
            </a:gradFill>
            <a:ln>
              <a:noFill/>
            </a:ln>
          </p:spPr>
          <p:txBody>
            <a:bodyPr vert="horz" wrap="square" lIns="91440" tIns="45720" rIns="91440" bIns="45720" numCol="1" rtlCol="0" anchor="t" anchorCtr="0" compatLnSpc="1">
              <a:prstTxWarp prst="textNoShape">
                <a:avLst/>
              </a:prstTxWarp>
            </a:bodyPr>
            <a:lstStyle/>
            <a:p>
              <a:pPr rtl="0"/>
              <a:endParaRPr lang="it-IT"/>
            </a:p>
          </p:txBody>
        </p:sp>
        <p:sp>
          <p:nvSpPr>
            <p:cNvPr id="58" name="Figura a mano libera 35">
              <a:extLst>
                <a:ext uri="{FF2B5EF4-FFF2-40B4-BE49-F238E27FC236}">
                  <a16:creationId xmlns:a16="http://schemas.microsoft.com/office/drawing/2014/main" id="{3CEFFA90-EB51-41A6-8D88-DC1FC480C0E4}"/>
                </a:ext>
              </a:extLst>
            </p:cNvPr>
            <p:cNvSpPr>
              <a:spLocks/>
            </p:cNvSpPr>
            <p:nvPr/>
          </p:nvSpPr>
          <p:spPr bwMode="auto">
            <a:xfrm>
              <a:off x="9860664" y="3557306"/>
              <a:ext cx="1782999" cy="2922684"/>
            </a:xfrm>
            <a:custGeom>
              <a:avLst/>
              <a:gdLst>
                <a:gd name="T0" fmla="*/ 529 w 529"/>
                <a:gd name="T1" fmla="*/ 868 h 868"/>
                <a:gd name="T2" fmla="*/ 267 w 529"/>
                <a:gd name="T3" fmla="*/ 808 h 868"/>
                <a:gd name="T4" fmla="*/ 222 w 529"/>
                <a:gd name="T5" fmla="*/ 801 h 868"/>
                <a:gd name="T6" fmla="*/ 85 w 529"/>
                <a:gd name="T7" fmla="*/ 452 h 868"/>
                <a:gd name="T8" fmla="*/ 0 w 529"/>
                <a:gd name="T9" fmla="*/ 94 h 868"/>
                <a:gd name="T10" fmla="*/ 95 w 529"/>
                <a:gd name="T11" fmla="*/ 45 h 868"/>
                <a:gd name="T12" fmla="*/ 183 w 529"/>
                <a:gd name="T13" fmla="*/ 0 h 868"/>
                <a:gd name="T14" fmla="*/ 194 w 529"/>
                <a:gd name="T15" fmla="*/ 1 h 868"/>
                <a:gd name="T16" fmla="*/ 315 w 529"/>
                <a:gd name="T17" fmla="*/ 378 h 868"/>
                <a:gd name="T18" fmla="*/ 315 w 529"/>
                <a:gd name="T19" fmla="*/ 421 h 868"/>
                <a:gd name="T20" fmla="*/ 508 w 529"/>
                <a:gd name="T21" fmla="*/ 855 h 868"/>
                <a:gd name="T22" fmla="*/ 529 w 529"/>
                <a:gd name="T23" fmla="*/ 8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9" h="868">
                  <a:moveTo>
                    <a:pt x="529" y="868"/>
                  </a:moveTo>
                  <a:cubicBezTo>
                    <a:pt x="467" y="847"/>
                    <a:pt x="382" y="826"/>
                    <a:pt x="267" y="808"/>
                  </a:cubicBezTo>
                  <a:cubicBezTo>
                    <a:pt x="252" y="806"/>
                    <a:pt x="238" y="803"/>
                    <a:pt x="222" y="801"/>
                  </a:cubicBezTo>
                  <a:cubicBezTo>
                    <a:pt x="164" y="687"/>
                    <a:pt x="118" y="564"/>
                    <a:pt x="85" y="452"/>
                  </a:cubicBezTo>
                  <a:cubicBezTo>
                    <a:pt x="24" y="254"/>
                    <a:pt x="0" y="94"/>
                    <a:pt x="0" y="94"/>
                  </a:cubicBezTo>
                  <a:cubicBezTo>
                    <a:pt x="95" y="45"/>
                    <a:pt x="95" y="45"/>
                    <a:pt x="95" y="45"/>
                  </a:cubicBezTo>
                  <a:cubicBezTo>
                    <a:pt x="183" y="0"/>
                    <a:pt x="183" y="0"/>
                    <a:pt x="183" y="0"/>
                  </a:cubicBezTo>
                  <a:cubicBezTo>
                    <a:pt x="187" y="0"/>
                    <a:pt x="190" y="0"/>
                    <a:pt x="194" y="1"/>
                  </a:cubicBezTo>
                  <a:cubicBezTo>
                    <a:pt x="194" y="1"/>
                    <a:pt x="315" y="244"/>
                    <a:pt x="315" y="378"/>
                  </a:cubicBezTo>
                  <a:cubicBezTo>
                    <a:pt x="315" y="392"/>
                    <a:pt x="315" y="406"/>
                    <a:pt x="315" y="421"/>
                  </a:cubicBezTo>
                  <a:cubicBezTo>
                    <a:pt x="311" y="551"/>
                    <a:pt x="307" y="720"/>
                    <a:pt x="508" y="855"/>
                  </a:cubicBezTo>
                  <a:cubicBezTo>
                    <a:pt x="515" y="859"/>
                    <a:pt x="522" y="864"/>
                    <a:pt x="529" y="868"/>
                  </a:cubicBezTo>
                  <a:close/>
                </a:path>
              </a:pathLst>
            </a:custGeom>
            <a:gradFill>
              <a:gsLst>
                <a:gs pos="100000">
                  <a:srgbClr val="5936E0"/>
                </a:gs>
                <a:gs pos="44000">
                  <a:srgbClr val="371DBD"/>
                </a:gs>
              </a:gsLst>
              <a:lin ang="13200000" scaled="0"/>
            </a:gradFill>
            <a:ln>
              <a:noFill/>
            </a:ln>
          </p:spPr>
          <p:txBody>
            <a:bodyPr vert="horz" wrap="square" lIns="91440" tIns="45720" rIns="91440" bIns="45720" numCol="1" rtlCol="0" anchor="t" anchorCtr="0" compatLnSpc="1">
              <a:prstTxWarp prst="textNoShape">
                <a:avLst/>
              </a:prstTxWarp>
            </a:bodyPr>
            <a:lstStyle/>
            <a:p>
              <a:pPr rtl="0"/>
              <a:endParaRPr lang="it-IT"/>
            </a:p>
          </p:txBody>
        </p:sp>
        <p:sp>
          <p:nvSpPr>
            <p:cNvPr id="67" name="Figura a mano libera: Forma 66">
              <a:extLst>
                <a:ext uri="{FF2B5EF4-FFF2-40B4-BE49-F238E27FC236}">
                  <a16:creationId xmlns:a16="http://schemas.microsoft.com/office/drawing/2014/main" id="{2ACAA286-8EC7-477A-B799-85B6B23E638D}"/>
                </a:ext>
              </a:extLst>
            </p:cNvPr>
            <p:cNvSpPr/>
            <p:nvPr/>
          </p:nvSpPr>
          <p:spPr>
            <a:xfrm rot="20923453">
              <a:off x="6655548" y="-439156"/>
              <a:ext cx="5488008" cy="1037277"/>
            </a:xfrm>
            <a:custGeom>
              <a:avLst/>
              <a:gdLst>
                <a:gd name="connsiteX0" fmla="*/ 584535 w 5488008"/>
                <a:gd name="connsiteY0" fmla="*/ 0 h 1037277"/>
                <a:gd name="connsiteX1" fmla="*/ 5488008 w 5488008"/>
                <a:gd name="connsiteY1" fmla="*/ 977656 h 1037277"/>
                <a:gd name="connsiteX2" fmla="*/ 5476121 w 5488008"/>
                <a:gd name="connsiteY2" fmla="*/ 1037276 h 1037277"/>
                <a:gd name="connsiteX3" fmla="*/ 0 w 5488008"/>
                <a:gd name="connsiteY3" fmla="*/ 1037277 h 1037277"/>
                <a:gd name="connsiteX4" fmla="*/ 35107 w 5488008"/>
                <a:gd name="connsiteY4" fmla="*/ 912868 h 1037277"/>
                <a:gd name="connsiteX5" fmla="*/ 584535 w 5488008"/>
                <a:gd name="connsiteY5" fmla="*/ 0 h 1037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8008" h="1037277">
                  <a:moveTo>
                    <a:pt x="584535" y="0"/>
                  </a:moveTo>
                  <a:lnTo>
                    <a:pt x="5488008" y="977656"/>
                  </a:lnTo>
                  <a:lnTo>
                    <a:pt x="5476121" y="1037276"/>
                  </a:lnTo>
                  <a:lnTo>
                    <a:pt x="0" y="1037277"/>
                  </a:lnTo>
                  <a:lnTo>
                    <a:pt x="35107" y="912868"/>
                  </a:lnTo>
                  <a:cubicBezTo>
                    <a:pt x="217952" y="337066"/>
                    <a:pt x="584535" y="0"/>
                    <a:pt x="584535" y="0"/>
                  </a:cubicBezTo>
                  <a:close/>
                </a:path>
              </a:pathLst>
            </a:custGeom>
            <a:gradFill>
              <a:gsLst>
                <a:gs pos="0">
                  <a:srgbClr val="7CEFD8"/>
                </a:gs>
                <a:gs pos="83000">
                  <a:srgbClr val="6672E4"/>
                </a:gs>
              </a:gsLst>
              <a:lin ang="24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it-IT">
                <a:solidFill>
                  <a:schemeClr val="tx1"/>
                </a:solidFill>
              </a:endParaRPr>
            </a:p>
          </p:txBody>
        </p:sp>
      </p:grpSp>
      <p:sp>
        <p:nvSpPr>
          <p:cNvPr id="36" name="Titolo 14" hidden="1">
            <a:extLst>
              <a:ext uri="{FF2B5EF4-FFF2-40B4-BE49-F238E27FC236}">
                <a16:creationId xmlns:a16="http://schemas.microsoft.com/office/drawing/2014/main" id="{1B710331-53CB-4E4F-A9D3-D1E190EEAEE4}"/>
              </a:ext>
            </a:extLst>
          </p:cNvPr>
          <p:cNvSpPr>
            <a:spLocks noGrp="1"/>
          </p:cNvSpPr>
          <p:nvPr>
            <p:ph type="title"/>
          </p:nvPr>
        </p:nvSpPr>
        <p:spPr>
          <a:xfrm>
            <a:off x="838200" y="365125"/>
            <a:ext cx="10515600" cy="1325563"/>
          </a:xfrm>
        </p:spPr>
        <p:txBody>
          <a:bodyPr rtlCol="0"/>
          <a:lstStyle/>
          <a:p>
            <a:r>
              <a:rPr lang="it-IT"/>
              <a:t>Risorse umane diapositiva 2</a:t>
            </a:r>
          </a:p>
        </p:txBody>
      </p:sp>
      <p:sp>
        <p:nvSpPr>
          <p:cNvPr id="37" name="Rettangolo 36">
            <a:extLst>
              <a:ext uri="{FF2B5EF4-FFF2-40B4-BE49-F238E27FC236}">
                <a16:creationId xmlns:a16="http://schemas.microsoft.com/office/drawing/2014/main" id="{865E9F38-93BD-43AF-A744-9162A20393FE}"/>
              </a:ext>
            </a:extLst>
          </p:cNvPr>
          <p:cNvSpPr/>
          <p:nvPr/>
        </p:nvSpPr>
        <p:spPr>
          <a:xfrm>
            <a:off x="1156428" y="2416212"/>
            <a:ext cx="5251168" cy="215444"/>
          </a:xfrm>
          <a:prstGeom prst="rect">
            <a:avLst/>
          </a:prstGeom>
        </p:spPr>
        <p:txBody>
          <a:bodyPr wrap="square" lIns="0" tIns="0" rIns="0" bIns="0" rtlCol="0">
            <a:spAutoFit/>
          </a:bodyPr>
          <a:lstStyle/>
          <a:p>
            <a:pPr algn="just" rtl="0"/>
            <a:r>
              <a:rPr lang="it-IT" sz="1400" dirty="0">
                <a:solidFill>
                  <a:srgbClr val="002060"/>
                </a:solidFill>
                <a:latin typeface="+mj-lt"/>
                <a:cs typeface="Segoe UI" panose="020B0502040204020203" pitchFamily="34" charset="0"/>
              </a:rPr>
              <a:t>Breve descrizione del dataset che abbiamo utilizzato.</a:t>
            </a:r>
          </a:p>
        </p:txBody>
      </p:sp>
      <p:sp>
        <p:nvSpPr>
          <p:cNvPr id="38" name="Rettangolo 37">
            <a:extLst>
              <a:ext uri="{FF2B5EF4-FFF2-40B4-BE49-F238E27FC236}">
                <a16:creationId xmlns:a16="http://schemas.microsoft.com/office/drawing/2014/main" id="{B63F8561-F694-4EB4-BC8F-D5A75C34B87B}"/>
              </a:ext>
            </a:extLst>
          </p:cNvPr>
          <p:cNvSpPr/>
          <p:nvPr/>
        </p:nvSpPr>
        <p:spPr>
          <a:xfrm>
            <a:off x="1141296" y="3526536"/>
            <a:ext cx="3959210" cy="215444"/>
          </a:xfrm>
          <a:prstGeom prst="rect">
            <a:avLst/>
          </a:prstGeom>
        </p:spPr>
        <p:txBody>
          <a:bodyPr wrap="square" lIns="0" tIns="0" rIns="0" bIns="0" rtlCol="0">
            <a:spAutoFit/>
          </a:bodyPr>
          <a:lstStyle/>
          <a:p>
            <a:pPr algn="just" rtl="0"/>
            <a:r>
              <a:rPr lang="it-IT" sz="1400" dirty="0">
                <a:solidFill>
                  <a:srgbClr val="002060"/>
                </a:solidFill>
                <a:latin typeface="+mj-lt"/>
                <a:cs typeface="Segoe UI" panose="020B0502040204020203" pitchFamily="34" charset="0"/>
              </a:rPr>
              <a:t>Descrizione e implementazione del modello</a:t>
            </a:r>
          </a:p>
        </p:txBody>
      </p:sp>
      <p:sp>
        <p:nvSpPr>
          <p:cNvPr id="39" name="Rettangolo 38">
            <a:extLst>
              <a:ext uri="{FF2B5EF4-FFF2-40B4-BE49-F238E27FC236}">
                <a16:creationId xmlns:a16="http://schemas.microsoft.com/office/drawing/2014/main" id="{338BB73F-9FC2-4EC3-88D8-1E3C8F3A49AF}"/>
              </a:ext>
            </a:extLst>
          </p:cNvPr>
          <p:cNvSpPr/>
          <p:nvPr/>
        </p:nvSpPr>
        <p:spPr>
          <a:xfrm>
            <a:off x="1141297" y="4602901"/>
            <a:ext cx="3959210" cy="215444"/>
          </a:xfrm>
          <a:prstGeom prst="rect">
            <a:avLst/>
          </a:prstGeom>
        </p:spPr>
        <p:txBody>
          <a:bodyPr wrap="square" lIns="0" tIns="0" rIns="0" bIns="0" rtlCol="0">
            <a:spAutoFit/>
          </a:bodyPr>
          <a:lstStyle/>
          <a:p>
            <a:pPr algn="just" rtl="0"/>
            <a:r>
              <a:rPr lang="it-IT" sz="1400" dirty="0">
                <a:solidFill>
                  <a:srgbClr val="002060"/>
                </a:solidFill>
                <a:latin typeface="+mj-lt"/>
                <a:cs typeface="Segoe UI" panose="020B0502040204020203" pitchFamily="34" charset="0"/>
              </a:rPr>
              <a:t>Descrizione e implementazione del modello</a:t>
            </a:r>
          </a:p>
        </p:txBody>
      </p:sp>
      <p:sp>
        <p:nvSpPr>
          <p:cNvPr id="73" name="Rettangolo 72">
            <a:extLst>
              <a:ext uri="{FF2B5EF4-FFF2-40B4-BE49-F238E27FC236}">
                <a16:creationId xmlns:a16="http://schemas.microsoft.com/office/drawing/2014/main" id="{7467B236-6C74-42BB-8483-EA21CA4E9F74}"/>
              </a:ext>
            </a:extLst>
          </p:cNvPr>
          <p:cNvSpPr/>
          <p:nvPr/>
        </p:nvSpPr>
        <p:spPr>
          <a:xfrm>
            <a:off x="970083" y="1385543"/>
            <a:ext cx="5251168" cy="215444"/>
          </a:xfrm>
          <a:prstGeom prst="rect">
            <a:avLst/>
          </a:prstGeom>
        </p:spPr>
        <p:txBody>
          <a:bodyPr wrap="square" lIns="0" tIns="0" rIns="0" bIns="0" rtlCol="0">
            <a:spAutoFit/>
          </a:bodyPr>
          <a:lstStyle/>
          <a:p>
            <a:pPr algn="just" rtl="0"/>
            <a:r>
              <a:rPr lang="it-IT" sz="1400" dirty="0">
                <a:solidFill>
                  <a:srgbClr val="002060"/>
                </a:solidFill>
                <a:latin typeface="+mj-lt"/>
                <a:cs typeface="Segoe UI" panose="020B0502040204020203" pitchFamily="34" charset="0"/>
              </a:rPr>
              <a:t>Abbiamo svolto l’elaborato dividendolo in 4 parti principali</a:t>
            </a:r>
          </a:p>
        </p:txBody>
      </p:sp>
    </p:spTree>
    <p:extLst>
      <p:ext uri="{BB962C8B-B14F-4D97-AF65-F5344CB8AC3E}">
        <p14:creationId xmlns:p14="http://schemas.microsoft.com/office/powerpoint/2010/main" val="285523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Figura a mano libera 11">
            <a:extLst>
              <a:ext uri="{FF2B5EF4-FFF2-40B4-BE49-F238E27FC236}">
                <a16:creationId xmlns:a16="http://schemas.microsoft.com/office/drawing/2014/main" id="{B254F3C8-0D5D-463F-9783-2DFE9A77A283}"/>
              </a:ext>
            </a:extLst>
          </p:cNvPr>
          <p:cNvSpPr>
            <a:spLocks/>
          </p:cNvSpPr>
          <p:nvPr/>
        </p:nvSpPr>
        <p:spPr bwMode="auto">
          <a:xfrm rot="14243042">
            <a:off x="-2465831" y="-1668372"/>
            <a:ext cx="6520788" cy="8556672"/>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it-IT"/>
          </a:p>
        </p:txBody>
      </p:sp>
      <p:grpSp>
        <p:nvGrpSpPr>
          <p:cNvPr id="27" name="Gruppo 26" descr="Questa immagine rappresenta un uomo visto da dietro. ">
            <a:extLst>
              <a:ext uri="{FF2B5EF4-FFF2-40B4-BE49-F238E27FC236}">
                <a16:creationId xmlns:a16="http://schemas.microsoft.com/office/drawing/2014/main" id="{ABC2A172-1C05-4D6F-B5FB-5CEBE6B7E962}"/>
              </a:ext>
            </a:extLst>
          </p:cNvPr>
          <p:cNvGrpSpPr/>
          <p:nvPr/>
        </p:nvGrpSpPr>
        <p:grpSpPr>
          <a:xfrm>
            <a:off x="4310412" y="4234373"/>
            <a:ext cx="1870303" cy="1828252"/>
            <a:chOff x="4832350" y="3127375"/>
            <a:chExt cx="2668588" cy="2679700"/>
          </a:xfrm>
        </p:grpSpPr>
        <p:sp>
          <p:nvSpPr>
            <p:cNvPr id="5" name="Figura a mano libera 5">
              <a:extLst>
                <a:ext uri="{FF2B5EF4-FFF2-40B4-BE49-F238E27FC236}">
                  <a16:creationId xmlns:a16="http://schemas.microsoft.com/office/drawing/2014/main" id="{A113113D-0844-4CD7-B171-8F00F9D68757}"/>
                </a:ext>
              </a:extLst>
            </p:cNvPr>
            <p:cNvSpPr>
              <a:spLocks/>
            </p:cNvSpPr>
            <p:nvPr/>
          </p:nvSpPr>
          <p:spPr bwMode="auto">
            <a:xfrm>
              <a:off x="6364288" y="3810000"/>
              <a:ext cx="1004888" cy="1736725"/>
            </a:xfrm>
            <a:custGeom>
              <a:avLst/>
              <a:gdLst>
                <a:gd name="T0" fmla="*/ 82 w 175"/>
                <a:gd name="T1" fmla="*/ 75 h 303"/>
                <a:gd name="T2" fmla="*/ 172 w 175"/>
                <a:gd name="T3" fmla="*/ 242 h 303"/>
                <a:gd name="T4" fmla="*/ 103 w 175"/>
                <a:gd name="T5" fmla="*/ 242 h 303"/>
                <a:gd name="T6" fmla="*/ 49 w 175"/>
                <a:gd name="T7" fmla="*/ 89 h 303"/>
                <a:gd name="T8" fmla="*/ 22 w 175"/>
                <a:gd name="T9" fmla="*/ 67 h 303"/>
                <a:gd name="T10" fmla="*/ 7 w 175"/>
                <a:gd name="T11" fmla="*/ 36 h 303"/>
                <a:gd name="T12" fmla="*/ 23 w 175"/>
                <a:gd name="T13" fmla="*/ 36 h 303"/>
                <a:gd name="T14" fmla="*/ 35 w 175"/>
                <a:gd name="T15" fmla="*/ 54 h 303"/>
                <a:gd name="T16" fmla="*/ 8 w 175"/>
                <a:gd name="T17" fmla="*/ 5 h 303"/>
                <a:gd name="T18" fmla="*/ 30 w 175"/>
                <a:gd name="T19" fmla="*/ 21 h 303"/>
                <a:gd name="T20" fmla="*/ 51 w 175"/>
                <a:gd name="T21" fmla="*/ 25 h 303"/>
                <a:gd name="T22" fmla="*/ 70 w 175"/>
                <a:gd name="T23" fmla="*/ 49 h 303"/>
                <a:gd name="T24" fmla="*/ 82 w 175"/>
                <a:gd name="T25" fmla="*/ 75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303">
                  <a:moveTo>
                    <a:pt x="82" y="75"/>
                  </a:moveTo>
                  <a:cubicBezTo>
                    <a:pt x="82" y="75"/>
                    <a:pt x="175" y="184"/>
                    <a:pt x="172" y="242"/>
                  </a:cubicBezTo>
                  <a:cubicBezTo>
                    <a:pt x="169" y="299"/>
                    <a:pt x="126" y="303"/>
                    <a:pt x="103" y="242"/>
                  </a:cubicBezTo>
                  <a:cubicBezTo>
                    <a:pt x="81" y="180"/>
                    <a:pt x="49" y="89"/>
                    <a:pt x="49" y="89"/>
                  </a:cubicBezTo>
                  <a:cubicBezTo>
                    <a:pt x="49" y="89"/>
                    <a:pt x="27" y="74"/>
                    <a:pt x="22" y="67"/>
                  </a:cubicBezTo>
                  <a:cubicBezTo>
                    <a:pt x="17" y="61"/>
                    <a:pt x="13" y="39"/>
                    <a:pt x="7" y="36"/>
                  </a:cubicBezTo>
                  <a:cubicBezTo>
                    <a:pt x="0" y="33"/>
                    <a:pt x="12" y="26"/>
                    <a:pt x="23" y="36"/>
                  </a:cubicBezTo>
                  <a:cubicBezTo>
                    <a:pt x="33" y="46"/>
                    <a:pt x="30" y="57"/>
                    <a:pt x="35" y="54"/>
                  </a:cubicBezTo>
                  <a:cubicBezTo>
                    <a:pt x="40" y="50"/>
                    <a:pt x="8" y="10"/>
                    <a:pt x="8" y="5"/>
                  </a:cubicBezTo>
                  <a:cubicBezTo>
                    <a:pt x="9" y="0"/>
                    <a:pt x="30" y="21"/>
                    <a:pt x="30" y="21"/>
                  </a:cubicBezTo>
                  <a:cubicBezTo>
                    <a:pt x="30" y="21"/>
                    <a:pt x="44" y="19"/>
                    <a:pt x="51" y="25"/>
                  </a:cubicBezTo>
                  <a:cubicBezTo>
                    <a:pt x="58" y="30"/>
                    <a:pt x="67" y="43"/>
                    <a:pt x="70" y="49"/>
                  </a:cubicBezTo>
                  <a:cubicBezTo>
                    <a:pt x="72" y="55"/>
                    <a:pt x="75" y="66"/>
                    <a:pt x="82" y="75"/>
                  </a:cubicBezTo>
                  <a:close/>
                </a:path>
              </a:pathLst>
            </a:custGeom>
            <a:solidFill>
              <a:srgbClr val="F8F3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a:p>
          </p:txBody>
        </p:sp>
        <p:sp>
          <p:nvSpPr>
            <p:cNvPr id="4" name="Forma 3">
              <a:extLst>
                <a:ext uri="{FF2B5EF4-FFF2-40B4-BE49-F238E27FC236}">
                  <a16:creationId xmlns:a16="http://schemas.microsoft.com/office/drawing/2014/main" id="{CBAFF68D-D572-4371-A91E-AC6024B691FF}"/>
                </a:ext>
              </a:extLst>
            </p:cNvPr>
            <p:cNvSpPr>
              <a:spLocks noChangeAspect="1" noChangeArrowheads="1" noTextEdit="1"/>
            </p:cNvSpPr>
            <p:nvPr/>
          </p:nvSpPr>
          <p:spPr bwMode="auto">
            <a:xfrm>
              <a:off x="4905375" y="3141662"/>
              <a:ext cx="2479675" cy="266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bodyPr>
            <a:lstStyle/>
            <a:p>
              <a:pPr rtl="0"/>
              <a:endParaRPr lang="it-IT"/>
            </a:p>
          </p:txBody>
        </p:sp>
        <p:sp>
          <p:nvSpPr>
            <p:cNvPr id="6" name="Figura a mano libera 6">
              <a:extLst>
                <a:ext uri="{FF2B5EF4-FFF2-40B4-BE49-F238E27FC236}">
                  <a16:creationId xmlns:a16="http://schemas.microsoft.com/office/drawing/2014/main" id="{48C4C649-8470-4879-B490-47F99A11E63F}"/>
                </a:ext>
              </a:extLst>
            </p:cNvPr>
            <p:cNvSpPr>
              <a:spLocks/>
            </p:cNvSpPr>
            <p:nvPr/>
          </p:nvSpPr>
          <p:spPr bwMode="auto">
            <a:xfrm>
              <a:off x="6610350" y="4210050"/>
              <a:ext cx="752475" cy="1301750"/>
            </a:xfrm>
            <a:custGeom>
              <a:avLst/>
              <a:gdLst>
                <a:gd name="T0" fmla="*/ 36 w 131"/>
                <a:gd name="T1" fmla="*/ 0 h 227"/>
                <a:gd name="T2" fmla="*/ 0 w 131"/>
                <a:gd name="T3" fmla="*/ 22 h 227"/>
                <a:gd name="T4" fmla="*/ 94 w 131"/>
                <a:gd name="T5" fmla="*/ 215 h 227"/>
                <a:gd name="T6" fmla="*/ 130 w 131"/>
                <a:gd name="T7" fmla="*/ 168 h 227"/>
                <a:gd name="T8" fmla="*/ 36 w 131"/>
                <a:gd name="T9" fmla="*/ 0 h 227"/>
              </a:gdLst>
              <a:ahLst/>
              <a:cxnLst>
                <a:cxn ang="0">
                  <a:pos x="T0" y="T1"/>
                </a:cxn>
                <a:cxn ang="0">
                  <a:pos x="T2" y="T3"/>
                </a:cxn>
                <a:cxn ang="0">
                  <a:pos x="T4" y="T5"/>
                </a:cxn>
                <a:cxn ang="0">
                  <a:pos x="T6" y="T7"/>
                </a:cxn>
                <a:cxn ang="0">
                  <a:pos x="T8" y="T9"/>
                </a:cxn>
              </a:cxnLst>
              <a:rect l="0" t="0" r="r" b="b"/>
              <a:pathLst>
                <a:path w="131" h="227">
                  <a:moveTo>
                    <a:pt x="36" y="0"/>
                  </a:moveTo>
                  <a:cubicBezTo>
                    <a:pt x="36" y="0"/>
                    <a:pt x="5" y="19"/>
                    <a:pt x="0" y="22"/>
                  </a:cubicBezTo>
                  <a:cubicBezTo>
                    <a:pt x="0" y="22"/>
                    <a:pt x="64" y="203"/>
                    <a:pt x="94" y="215"/>
                  </a:cubicBezTo>
                  <a:cubicBezTo>
                    <a:pt x="124" y="227"/>
                    <a:pt x="131" y="194"/>
                    <a:pt x="130" y="168"/>
                  </a:cubicBezTo>
                  <a:cubicBezTo>
                    <a:pt x="129" y="138"/>
                    <a:pt x="99" y="55"/>
                    <a:pt x="36" y="0"/>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a:p>
          </p:txBody>
        </p:sp>
        <p:sp>
          <p:nvSpPr>
            <p:cNvPr id="7" name="Figura a mano libera 7">
              <a:extLst>
                <a:ext uri="{FF2B5EF4-FFF2-40B4-BE49-F238E27FC236}">
                  <a16:creationId xmlns:a16="http://schemas.microsoft.com/office/drawing/2014/main" id="{A6D0BE20-D8F3-4E9A-9E7A-BC6FFF63D4D3}"/>
                </a:ext>
              </a:extLst>
            </p:cNvPr>
            <p:cNvSpPr>
              <a:spLocks/>
            </p:cNvSpPr>
            <p:nvPr/>
          </p:nvSpPr>
          <p:spPr bwMode="auto">
            <a:xfrm>
              <a:off x="4883150" y="5529263"/>
              <a:ext cx="2451100" cy="257175"/>
            </a:xfrm>
            <a:custGeom>
              <a:avLst/>
              <a:gdLst>
                <a:gd name="T0" fmla="*/ 1544 w 1544"/>
                <a:gd name="T1" fmla="*/ 162 h 162"/>
                <a:gd name="T2" fmla="*/ 0 w 1544"/>
                <a:gd name="T3" fmla="*/ 162 h 162"/>
                <a:gd name="T4" fmla="*/ 156 w 1544"/>
                <a:gd name="T5" fmla="*/ 0 h 162"/>
                <a:gd name="T6" fmla="*/ 1436 w 1544"/>
                <a:gd name="T7" fmla="*/ 0 h 162"/>
                <a:gd name="T8" fmla="*/ 1544 w 1544"/>
                <a:gd name="T9" fmla="*/ 162 h 162"/>
              </a:gdLst>
              <a:ahLst/>
              <a:cxnLst>
                <a:cxn ang="0">
                  <a:pos x="T0" y="T1"/>
                </a:cxn>
                <a:cxn ang="0">
                  <a:pos x="T2" y="T3"/>
                </a:cxn>
                <a:cxn ang="0">
                  <a:pos x="T4" y="T5"/>
                </a:cxn>
                <a:cxn ang="0">
                  <a:pos x="T6" y="T7"/>
                </a:cxn>
                <a:cxn ang="0">
                  <a:pos x="T8" y="T9"/>
                </a:cxn>
              </a:cxnLst>
              <a:rect l="0" t="0" r="r" b="b"/>
              <a:pathLst>
                <a:path w="1544" h="162">
                  <a:moveTo>
                    <a:pt x="1544" y="162"/>
                  </a:moveTo>
                  <a:lnTo>
                    <a:pt x="0" y="162"/>
                  </a:lnTo>
                  <a:lnTo>
                    <a:pt x="156" y="0"/>
                  </a:lnTo>
                  <a:lnTo>
                    <a:pt x="1436" y="0"/>
                  </a:lnTo>
                  <a:lnTo>
                    <a:pt x="1544" y="162"/>
                  </a:lnTo>
                  <a:close/>
                </a:path>
              </a:pathLst>
            </a:custGeom>
            <a:gradFill flip="none" rotWithShape="1">
              <a:gsLst>
                <a:gs pos="0">
                  <a:srgbClr val="6FC9E0"/>
                </a:gs>
                <a:gs pos="39000">
                  <a:srgbClr val="4BC3E2"/>
                </a:gs>
                <a:gs pos="85000">
                  <a:srgbClr val="030341"/>
                </a:gs>
              </a:gsLst>
              <a:path path="circle">
                <a:fillToRect l="50000" t="130000" r="50000" b="-30000"/>
              </a:path>
              <a:tileRect/>
            </a:gradFill>
            <a:ln>
              <a:noFill/>
            </a:ln>
          </p:spPr>
          <p:txBody>
            <a:bodyPr vert="horz" wrap="square" lIns="91440" tIns="45720" rIns="91440" bIns="45720" numCol="1" rtlCol="0" anchor="t" anchorCtr="0" compatLnSpc="1">
              <a:prstTxWarp prst="textNoShape">
                <a:avLst/>
              </a:prstTxWarp>
            </a:bodyPr>
            <a:lstStyle/>
            <a:p>
              <a:pPr rtl="0"/>
              <a:endParaRPr lang="it-IT"/>
            </a:p>
          </p:txBody>
        </p:sp>
        <p:sp>
          <p:nvSpPr>
            <p:cNvPr id="8" name="Figura a mano libera 8">
              <a:extLst>
                <a:ext uri="{FF2B5EF4-FFF2-40B4-BE49-F238E27FC236}">
                  <a16:creationId xmlns:a16="http://schemas.microsoft.com/office/drawing/2014/main" id="{91E2CD51-2ACF-4F68-863C-840F1804E8B5}"/>
                </a:ext>
              </a:extLst>
            </p:cNvPr>
            <p:cNvSpPr>
              <a:spLocks/>
            </p:cNvSpPr>
            <p:nvPr/>
          </p:nvSpPr>
          <p:spPr bwMode="auto">
            <a:xfrm>
              <a:off x="5313363" y="4187825"/>
              <a:ext cx="1520825" cy="1598613"/>
            </a:xfrm>
            <a:custGeom>
              <a:avLst/>
              <a:gdLst>
                <a:gd name="T0" fmla="*/ 265 w 265"/>
                <a:gd name="T1" fmla="*/ 279 h 279"/>
                <a:gd name="T2" fmla="*/ 25 w 265"/>
                <a:gd name="T3" fmla="*/ 279 h 279"/>
                <a:gd name="T4" fmla="*/ 20 w 265"/>
                <a:gd name="T5" fmla="*/ 234 h 279"/>
                <a:gd name="T6" fmla="*/ 20 w 265"/>
                <a:gd name="T7" fmla="*/ 230 h 279"/>
                <a:gd name="T8" fmla="*/ 13 w 265"/>
                <a:gd name="T9" fmla="*/ 171 h 279"/>
                <a:gd name="T10" fmla="*/ 11 w 265"/>
                <a:gd name="T11" fmla="*/ 150 h 279"/>
                <a:gd name="T12" fmla="*/ 10 w 265"/>
                <a:gd name="T13" fmla="*/ 129 h 279"/>
                <a:gd name="T14" fmla="*/ 10 w 265"/>
                <a:gd name="T15" fmla="*/ 34 h 279"/>
                <a:gd name="T16" fmla="*/ 10 w 265"/>
                <a:gd name="T17" fmla="*/ 34 h 279"/>
                <a:gd name="T18" fmla="*/ 65 w 265"/>
                <a:gd name="T19" fmla="*/ 17 h 279"/>
                <a:gd name="T20" fmla="*/ 86 w 265"/>
                <a:gd name="T21" fmla="*/ 1 h 279"/>
                <a:gd name="T22" fmla="*/ 131 w 265"/>
                <a:gd name="T23" fmla="*/ 3 h 279"/>
                <a:gd name="T24" fmla="*/ 132 w 265"/>
                <a:gd name="T25" fmla="*/ 3 h 279"/>
                <a:gd name="T26" fmla="*/ 132 w 265"/>
                <a:gd name="T27" fmla="*/ 3 h 279"/>
                <a:gd name="T28" fmla="*/ 133 w 265"/>
                <a:gd name="T29" fmla="*/ 3 h 279"/>
                <a:gd name="T30" fmla="*/ 169 w 265"/>
                <a:gd name="T31" fmla="*/ 12 h 279"/>
                <a:gd name="T32" fmla="*/ 170 w 265"/>
                <a:gd name="T33" fmla="*/ 13 h 279"/>
                <a:gd name="T34" fmla="*/ 170 w 265"/>
                <a:gd name="T35" fmla="*/ 13 h 279"/>
                <a:gd name="T36" fmla="*/ 171 w 265"/>
                <a:gd name="T37" fmla="*/ 26 h 279"/>
                <a:gd name="T38" fmla="*/ 197 w 265"/>
                <a:gd name="T39" fmla="*/ 31 h 279"/>
                <a:gd name="T40" fmla="*/ 201 w 265"/>
                <a:gd name="T41" fmla="*/ 32 h 279"/>
                <a:gd name="T42" fmla="*/ 251 w 265"/>
                <a:gd name="T43" fmla="*/ 105 h 279"/>
                <a:gd name="T44" fmla="*/ 255 w 265"/>
                <a:gd name="T45" fmla="*/ 151 h 279"/>
                <a:gd name="T46" fmla="*/ 259 w 265"/>
                <a:gd name="T47" fmla="*/ 192 h 279"/>
                <a:gd name="T48" fmla="*/ 262 w 265"/>
                <a:gd name="T49" fmla="*/ 234 h 279"/>
                <a:gd name="T50" fmla="*/ 264 w 265"/>
                <a:gd name="T51" fmla="*/ 266 h 279"/>
                <a:gd name="T52" fmla="*/ 264 w 265"/>
                <a:gd name="T53" fmla="*/ 266 h 279"/>
                <a:gd name="T54" fmla="*/ 265 w 265"/>
                <a:gd name="T55" fmla="*/ 279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5" h="279">
                  <a:moveTo>
                    <a:pt x="265" y="279"/>
                  </a:moveTo>
                  <a:cubicBezTo>
                    <a:pt x="25" y="279"/>
                    <a:pt x="25" y="279"/>
                    <a:pt x="25" y="279"/>
                  </a:cubicBezTo>
                  <a:cubicBezTo>
                    <a:pt x="25" y="273"/>
                    <a:pt x="23" y="256"/>
                    <a:pt x="20" y="234"/>
                  </a:cubicBezTo>
                  <a:cubicBezTo>
                    <a:pt x="20" y="232"/>
                    <a:pt x="20" y="231"/>
                    <a:pt x="20" y="230"/>
                  </a:cubicBezTo>
                  <a:cubicBezTo>
                    <a:pt x="17" y="211"/>
                    <a:pt x="15" y="191"/>
                    <a:pt x="13" y="171"/>
                  </a:cubicBezTo>
                  <a:cubicBezTo>
                    <a:pt x="13" y="164"/>
                    <a:pt x="12" y="157"/>
                    <a:pt x="11" y="150"/>
                  </a:cubicBezTo>
                  <a:cubicBezTo>
                    <a:pt x="11" y="143"/>
                    <a:pt x="11" y="136"/>
                    <a:pt x="10" y="129"/>
                  </a:cubicBezTo>
                  <a:cubicBezTo>
                    <a:pt x="8" y="78"/>
                    <a:pt x="0" y="42"/>
                    <a:pt x="10" y="34"/>
                  </a:cubicBezTo>
                  <a:cubicBezTo>
                    <a:pt x="10" y="34"/>
                    <a:pt x="10" y="34"/>
                    <a:pt x="10" y="34"/>
                  </a:cubicBezTo>
                  <a:cubicBezTo>
                    <a:pt x="19" y="26"/>
                    <a:pt x="65" y="17"/>
                    <a:pt x="65" y="17"/>
                  </a:cubicBezTo>
                  <a:cubicBezTo>
                    <a:pt x="65" y="17"/>
                    <a:pt x="70" y="2"/>
                    <a:pt x="86" y="1"/>
                  </a:cubicBezTo>
                  <a:cubicBezTo>
                    <a:pt x="102" y="0"/>
                    <a:pt x="118" y="1"/>
                    <a:pt x="131" y="3"/>
                  </a:cubicBezTo>
                  <a:cubicBezTo>
                    <a:pt x="131" y="3"/>
                    <a:pt x="132" y="3"/>
                    <a:pt x="132" y="3"/>
                  </a:cubicBezTo>
                  <a:cubicBezTo>
                    <a:pt x="132" y="3"/>
                    <a:pt x="132" y="3"/>
                    <a:pt x="132" y="3"/>
                  </a:cubicBezTo>
                  <a:cubicBezTo>
                    <a:pt x="132" y="3"/>
                    <a:pt x="133" y="3"/>
                    <a:pt x="133" y="3"/>
                  </a:cubicBezTo>
                  <a:cubicBezTo>
                    <a:pt x="152" y="6"/>
                    <a:pt x="167" y="10"/>
                    <a:pt x="169" y="12"/>
                  </a:cubicBezTo>
                  <a:cubicBezTo>
                    <a:pt x="170" y="12"/>
                    <a:pt x="170" y="13"/>
                    <a:pt x="170" y="13"/>
                  </a:cubicBezTo>
                  <a:cubicBezTo>
                    <a:pt x="170" y="13"/>
                    <a:pt x="170" y="13"/>
                    <a:pt x="170" y="13"/>
                  </a:cubicBezTo>
                  <a:cubicBezTo>
                    <a:pt x="171" y="22"/>
                    <a:pt x="171" y="26"/>
                    <a:pt x="171" y="26"/>
                  </a:cubicBezTo>
                  <a:cubicBezTo>
                    <a:pt x="171" y="26"/>
                    <a:pt x="184" y="32"/>
                    <a:pt x="197" y="31"/>
                  </a:cubicBezTo>
                  <a:cubicBezTo>
                    <a:pt x="198" y="31"/>
                    <a:pt x="199" y="31"/>
                    <a:pt x="201" y="32"/>
                  </a:cubicBezTo>
                  <a:cubicBezTo>
                    <a:pt x="216" y="35"/>
                    <a:pt x="247" y="62"/>
                    <a:pt x="251" y="105"/>
                  </a:cubicBezTo>
                  <a:cubicBezTo>
                    <a:pt x="252" y="117"/>
                    <a:pt x="254" y="133"/>
                    <a:pt x="255" y="151"/>
                  </a:cubicBezTo>
                  <a:cubicBezTo>
                    <a:pt x="256" y="164"/>
                    <a:pt x="257" y="178"/>
                    <a:pt x="259" y="192"/>
                  </a:cubicBezTo>
                  <a:cubicBezTo>
                    <a:pt x="260" y="207"/>
                    <a:pt x="261" y="221"/>
                    <a:pt x="262" y="234"/>
                  </a:cubicBezTo>
                  <a:cubicBezTo>
                    <a:pt x="263" y="246"/>
                    <a:pt x="263" y="258"/>
                    <a:pt x="264" y="266"/>
                  </a:cubicBezTo>
                  <a:cubicBezTo>
                    <a:pt x="264" y="266"/>
                    <a:pt x="264" y="266"/>
                    <a:pt x="264" y="266"/>
                  </a:cubicBezTo>
                  <a:cubicBezTo>
                    <a:pt x="264" y="272"/>
                    <a:pt x="265" y="277"/>
                    <a:pt x="265" y="279"/>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a:p>
          </p:txBody>
        </p:sp>
        <p:sp>
          <p:nvSpPr>
            <p:cNvPr id="9" name="Figura a mano libera 9">
              <a:extLst>
                <a:ext uri="{FF2B5EF4-FFF2-40B4-BE49-F238E27FC236}">
                  <a16:creationId xmlns:a16="http://schemas.microsoft.com/office/drawing/2014/main" id="{319F10DD-B9D3-4B3A-8314-9802E27DC1C4}"/>
                </a:ext>
              </a:extLst>
            </p:cNvPr>
            <p:cNvSpPr>
              <a:spLocks/>
            </p:cNvSpPr>
            <p:nvPr/>
          </p:nvSpPr>
          <p:spPr bwMode="auto">
            <a:xfrm>
              <a:off x="4832350" y="4359275"/>
              <a:ext cx="1382713" cy="1152525"/>
            </a:xfrm>
            <a:custGeom>
              <a:avLst/>
              <a:gdLst>
                <a:gd name="T0" fmla="*/ 227 w 241"/>
                <a:gd name="T1" fmla="*/ 194 h 201"/>
                <a:gd name="T2" fmla="*/ 104 w 241"/>
                <a:gd name="T3" fmla="*/ 200 h 201"/>
                <a:gd name="T4" fmla="*/ 23 w 241"/>
                <a:gd name="T5" fmla="*/ 199 h 201"/>
                <a:gd name="T6" fmla="*/ 38 w 241"/>
                <a:gd name="T7" fmla="*/ 83 h 201"/>
                <a:gd name="T8" fmla="*/ 94 w 241"/>
                <a:gd name="T9" fmla="*/ 4 h 201"/>
                <a:gd name="T10" fmla="*/ 94 w 241"/>
                <a:gd name="T11" fmla="*/ 4 h 201"/>
                <a:gd name="T12" fmla="*/ 106 w 241"/>
                <a:gd name="T13" fmla="*/ 1 h 201"/>
                <a:gd name="T14" fmla="*/ 143 w 241"/>
                <a:gd name="T15" fmla="*/ 57 h 201"/>
                <a:gd name="T16" fmla="*/ 95 w 241"/>
                <a:gd name="T17" fmla="*/ 120 h 201"/>
                <a:gd name="T18" fmla="*/ 76 w 241"/>
                <a:gd name="T19" fmla="*/ 141 h 201"/>
                <a:gd name="T20" fmla="*/ 97 w 241"/>
                <a:gd name="T21" fmla="*/ 141 h 201"/>
                <a:gd name="T22" fmla="*/ 239 w 241"/>
                <a:gd name="T23" fmla="*/ 164 h 201"/>
                <a:gd name="T24" fmla="*/ 227 w 241"/>
                <a:gd name="T25" fmla="*/ 194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1" h="201">
                  <a:moveTo>
                    <a:pt x="227" y="194"/>
                  </a:moveTo>
                  <a:cubicBezTo>
                    <a:pt x="224" y="194"/>
                    <a:pt x="160" y="198"/>
                    <a:pt x="104" y="200"/>
                  </a:cubicBezTo>
                  <a:cubicBezTo>
                    <a:pt x="66" y="201"/>
                    <a:pt x="32" y="201"/>
                    <a:pt x="23" y="199"/>
                  </a:cubicBezTo>
                  <a:cubicBezTo>
                    <a:pt x="0" y="193"/>
                    <a:pt x="5" y="167"/>
                    <a:pt x="38" y="83"/>
                  </a:cubicBezTo>
                  <a:cubicBezTo>
                    <a:pt x="59" y="29"/>
                    <a:pt x="80" y="10"/>
                    <a:pt x="94" y="4"/>
                  </a:cubicBezTo>
                  <a:cubicBezTo>
                    <a:pt x="94" y="4"/>
                    <a:pt x="94" y="4"/>
                    <a:pt x="94" y="4"/>
                  </a:cubicBezTo>
                  <a:cubicBezTo>
                    <a:pt x="101" y="0"/>
                    <a:pt x="106" y="1"/>
                    <a:pt x="106" y="1"/>
                  </a:cubicBezTo>
                  <a:cubicBezTo>
                    <a:pt x="123" y="0"/>
                    <a:pt x="145" y="42"/>
                    <a:pt x="143" y="57"/>
                  </a:cubicBezTo>
                  <a:cubicBezTo>
                    <a:pt x="142" y="66"/>
                    <a:pt x="115" y="98"/>
                    <a:pt x="95" y="120"/>
                  </a:cubicBezTo>
                  <a:cubicBezTo>
                    <a:pt x="85" y="132"/>
                    <a:pt x="76" y="141"/>
                    <a:pt x="76" y="141"/>
                  </a:cubicBezTo>
                  <a:cubicBezTo>
                    <a:pt x="76" y="141"/>
                    <a:pt x="85" y="141"/>
                    <a:pt x="97" y="141"/>
                  </a:cubicBezTo>
                  <a:cubicBezTo>
                    <a:pt x="139" y="142"/>
                    <a:pt x="228" y="145"/>
                    <a:pt x="239" y="164"/>
                  </a:cubicBezTo>
                  <a:cubicBezTo>
                    <a:pt x="241" y="169"/>
                    <a:pt x="233" y="194"/>
                    <a:pt x="227" y="194"/>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a:p>
          </p:txBody>
        </p:sp>
        <p:sp>
          <p:nvSpPr>
            <p:cNvPr id="10" name="Figura a mano libera 10">
              <a:extLst>
                <a:ext uri="{FF2B5EF4-FFF2-40B4-BE49-F238E27FC236}">
                  <a16:creationId xmlns:a16="http://schemas.microsoft.com/office/drawing/2014/main" id="{5849D18F-42AB-4436-A00E-CCB48479C93C}"/>
                </a:ext>
              </a:extLst>
            </p:cNvPr>
            <p:cNvSpPr>
              <a:spLocks/>
            </p:cNvSpPr>
            <p:nvPr/>
          </p:nvSpPr>
          <p:spPr bwMode="auto">
            <a:xfrm>
              <a:off x="6450013" y="4960938"/>
              <a:ext cx="333375" cy="750888"/>
            </a:xfrm>
            <a:custGeom>
              <a:avLst/>
              <a:gdLst>
                <a:gd name="T0" fmla="*/ 66 w 66"/>
                <a:gd name="T1" fmla="*/ 131 h 131"/>
                <a:gd name="T2" fmla="*/ 23 w 66"/>
                <a:gd name="T3" fmla="*/ 68 h 131"/>
                <a:gd name="T4" fmla="*/ 4 w 66"/>
                <a:gd name="T5" fmla="*/ 25 h 131"/>
                <a:gd name="T6" fmla="*/ 57 w 66"/>
                <a:gd name="T7" fmla="*/ 16 h 131"/>
                <a:gd name="T8" fmla="*/ 64 w 66"/>
                <a:gd name="T9" fmla="*/ 99 h 131"/>
                <a:gd name="T10" fmla="*/ 66 w 66"/>
                <a:gd name="T11" fmla="*/ 131 h 131"/>
              </a:gdLst>
              <a:ahLst/>
              <a:cxnLst>
                <a:cxn ang="0">
                  <a:pos x="T0" y="T1"/>
                </a:cxn>
                <a:cxn ang="0">
                  <a:pos x="T2" y="T3"/>
                </a:cxn>
                <a:cxn ang="0">
                  <a:pos x="T4" y="T5"/>
                </a:cxn>
                <a:cxn ang="0">
                  <a:pos x="T6" y="T7"/>
                </a:cxn>
                <a:cxn ang="0">
                  <a:pos x="T8" y="T9"/>
                </a:cxn>
                <a:cxn ang="0">
                  <a:pos x="T10" y="T11"/>
                </a:cxn>
              </a:cxnLst>
              <a:rect l="0" t="0" r="r" b="b"/>
              <a:pathLst>
                <a:path w="66" h="131">
                  <a:moveTo>
                    <a:pt x="66" y="131"/>
                  </a:moveTo>
                  <a:cubicBezTo>
                    <a:pt x="61" y="107"/>
                    <a:pt x="42" y="83"/>
                    <a:pt x="23" y="68"/>
                  </a:cubicBezTo>
                  <a:cubicBezTo>
                    <a:pt x="0" y="51"/>
                    <a:pt x="4" y="25"/>
                    <a:pt x="4" y="25"/>
                  </a:cubicBezTo>
                  <a:cubicBezTo>
                    <a:pt x="21" y="0"/>
                    <a:pt x="41" y="5"/>
                    <a:pt x="57" y="16"/>
                  </a:cubicBezTo>
                  <a:cubicBezTo>
                    <a:pt x="59" y="43"/>
                    <a:pt x="62" y="74"/>
                    <a:pt x="64" y="99"/>
                  </a:cubicBezTo>
                  <a:cubicBezTo>
                    <a:pt x="65" y="111"/>
                    <a:pt x="65" y="123"/>
                    <a:pt x="66" y="131"/>
                  </a:cubicBezTo>
                  <a:close/>
                </a:path>
              </a:pathLst>
            </a:custGeom>
            <a:gradFill flip="none" rotWithShape="1">
              <a:gsLst>
                <a:gs pos="100000">
                  <a:srgbClr val="7289F2">
                    <a:alpha val="0"/>
                  </a:srgbClr>
                </a:gs>
                <a:gs pos="26000">
                  <a:srgbClr val="7289F2">
                    <a:alpha val="54000"/>
                  </a:srgbClr>
                </a:gs>
              </a:gsLst>
              <a:lin ang="7800000" scaled="0"/>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a:p>
          </p:txBody>
        </p:sp>
        <p:sp>
          <p:nvSpPr>
            <p:cNvPr id="22" name="Figura a mano libera: Forma 21">
              <a:extLst>
                <a:ext uri="{FF2B5EF4-FFF2-40B4-BE49-F238E27FC236}">
                  <a16:creationId xmlns:a16="http://schemas.microsoft.com/office/drawing/2014/main" id="{D1D8B039-3C85-439E-9B4E-0AE3B0227E37}"/>
                </a:ext>
              </a:extLst>
            </p:cNvPr>
            <p:cNvSpPr/>
            <p:nvPr/>
          </p:nvSpPr>
          <p:spPr>
            <a:xfrm rot="20364014">
              <a:off x="6924390" y="4583236"/>
              <a:ext cx="305126" cy="641501"/>
            </a:xfrm>
            <a:custGeom>
              <a:avLst/>
              <a:gdLst>
                <a:gd name="connsiteX0" fmla="*/ 793 w 453638"/>
                <a:gd name="connsiteY0" fmla="*/ 10752 h 953733"/>
                <a:gd name="connsiteX1" fmla="*/ 331787 w 453638"/>
                <a:gd name="connsiteY1" fmla="*/ 467952 h 953733"/>
                <a:gd name="connsiteX2" fmla="*/ 436562 w 453638"/>
                <a:gd name="connsiteY2" fmla="*/ 944202 h 953733"/>
                <a:gd name="connsiteX3" fmla="*/ 793 w 453638"/>
                <a:gd name="connsiteY3" fmla="*/ 10752 h 953733"/>
              </a:gdLst>
              <a:ahLst/>
              <a:cxnLst>
                <a:cxn ang="0">
                  <a:pos x="connsiteX0" y="connsiteY0"/>
                </a:cxn>
                <a:cxn ang="0">
                  <a:pos x="connsiteX1" y="connsiteY1"/>
                </a:cxn>
                <a:cxn ang="0">
                  <a:pos x="connsiteX2" y="connsiteY2"/>
                </a:cxn>
                <a:cxn ang="0">
                  <a:pos x="connsiteX3" y="connsiteY3"/>
                </a:cxn>
              </a:cxnLst>
              <a:rect l="l" t="t" r="r" b="b"/>
              <a:pathLst>
                <a:path w="453638" h="953733">
                  <a:moveTo>
                    <a:pt x="793" y="10752"/>
                  </a:moveTo>
                  <a:cubicBezTo>
                    <a:pt x="-16669" y="-68623"/>
                    <a:pt x="259159" y="312377"/>
                    <a:pt x="331787" y="467952"/>
                  </a:cubicBezTo>
                  <a:cubicBezTo>
                    <a:pt x="404415" y="623527"/>
                    <a:pt x="490934" y="1020005"/>
                    <a:pt x="436562" y="944202"/>
                  </a:cubicBezTo>
                  <a:cubicBezTo>
                    <a:pt x="382190" y="868399"/>
                    <a:pt x="18255" y="90127"/>
                    <a:pt x="793" y="10752"/>
                  </a:cubicBezTo>
                  <a:close/>
                </a:path>
              </a:pathLst>
            </a:custGeom>
            <a:gradFill flip="none" rotWithShape="1">
              <a:gsLst>
                <a:gs pos="100000">
                  <a:srgbClr val="7289F2">
                    <a:alpha val="0"/>
                  </a:srgbClr>
                </a:gs>
                <a:gs pos="26000">
                  <a:srgbClr val="7289F2">
                    <a:alpha val="54000"/>
                  </a:srgbClr>
                </a:gs>
              </a:gsLst>
              <a:lin ang="7800000" scaled="0"/>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a:solidFill>
                  <a:schemeClr val="tx1"/>
                </a:solidFill>
              </a:endParaRPr>
            </a:p>
          </p:txBody>
        </p:sp>
        <p:sp>
          <p:nvSpPr>
            <p:cNvPr id="11" name="Figura a mano libera 11">
              <a:extLst>
                <a:ext uri="{FF2B5EF4-FFF2-40B4-BE49-F238E27FC236}">
                  <a16:creationId xmlns:a16="http://schemas.microsoft.com/office/drawing/2014/main" id="{9C6C3AB2-1F41-4F9F-A40A-34C6948A2EEB}"/>
                </a:ext>
              </a:extLst>
            </p:cNvPr>
            <p:cNvSpPr>
              <a:spLocks/>
            </p:cNvSpPr>
            <p:nvPr/>
          </p:nvSpPr>
          <p:spPr bwMode="auto">
            <a:xfrm>
              <a:off x="6065838" y="4297363"/>
              <a:ext cx="1435100" cy="1168400"/>
            </a:xfrm>
            <a:custGeom>
              <a:avLst/>
              <a:gdLst>
                <a:gd name="T0" fmla="*/ 11 w 250"/>
                <a:gd name="T1" fmla="*/ 49 h 204"/>
                <a:gd name="T2" fmla="*/ 103 w 250"/>
                <a:gd name="T3" fmla="*/ 27 h 204"/>
                <a:gd name="T4" fmla="*/ 211 w 250"/>
                <a:gd name="T5" fmla="*/ 135 h 204"/>
                <a:gd name="T6" fmla="*/ 179 w 250"/>
                <a:gd name="T7" fmla="*/ 196 h 204"/>
                <a:gd name="T8" fmla="*/ 10 w 250"/>
                <a:gd name="T9" fmla="*/ 49 h 204"/>
                <a:gd name="T10" fmla="*/ 11 w 250"/>
                <a:gd name="T11" fmla="*/ 49 h 204"/>
              </a:gdLst>
              <a:ahLst/>
              <a:cxnLst>
                <a:cxn ang="0">
                  <a:pos x="T0" y="T1"/>
                </a:cxn>
                <a:cxn ang="0">
                  <a:pos x="T2" y="T3"/>
                </a:cxn>
                <a:cxn ang="0">
                  <a:pos x="T4" y="T5"/>
                </a:cxn>
                <a:cxn ang="0">
                  <a:pos x="T6" y="T7"/>
                </a:cxn>
                <a:cxn ang="0">
                  <a:pos x="T8" y="T9"/>
                </a:cxn>
                <a:cxn ang="0">
                  <a:pos x="T10" y="T11"/>
                </a:cxn>
              </a:cxnLst>
              <a:rect l="0" t="0" r="r" b="b"/>
              <a:pathLst>
                <a:path w="250" h="204">
                  <a:moveTo>
                    <a:pt x="11" y="49"/>
                  </a:moveTo>
                  <a:cubicBezTo>
                    <a:pt x="25" y="11"/>
                    <a:pt x="73" y="0"/>
                    <a:pt x="103" y="27"/>
                  </a:cubicBezTo>
                  <a:cubicBezTo>
                    <a:pt x="136" y="58"/>
                    <a:pt x="187" y="105"/>
                    <a:pt x="211" y="135"/>
                  </a:cubicBezTo>
                  <a:cubicBezTo>
                    <a:pt x="250" y="180"/>
                    <a:pt x="199" y="204"/>
                    <a:pt x="179" y="196"/>
                  </a:cubicBezTo>
                  <a:cubicBezTo>
                    <a:pt x="117" y="171"/>
                    <a:pt x="0" y="117"/>
                    <a:pt x="10" y="49"/>
                  </a:cubicBezTo>
                  <a:cubicBezTo>
                    <a:pt x="10" y="49"/>
                    <a:pt x="11" y="49"/>
                    <a:pt x="11" y="49"/>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a:p>
          </p:txBody>
        </p:sp>
        <p:sp>
          <p:nvSpPr>
            <p:cNvPr id="12" name="Figura a mano libera 12">
              <a:extLst>
                <a:ext uri="{FF2B5EF4-FFF2-40B4-BE49-F238E27FC236}">
                  <a16:creationId xmlns:a16="http://schemas.microsoft.com/office/drawing/2014/main" id="{53D9C9B8-8241-4452-98F4-6F4696E0228C}"/>
                </a:ext>
              </a:extLst>
            </p:cNvPr>
            <p:cNvSpPr>
              <a:spLocks/>
            </p:cNvSpPr>
            <p:nvPr/>
          </p:nvSpPr>
          <p:spPr bwMode="auto">
            <a:xfrm>
              <a:off x="5664200" y="3127375"/>
              <a:ext cx="809625" cy="1135063"/>
            </a:xfrm>
            <a:custGeom>
              <a:avLst/>
              <a:gdLst>
                <a:gd name="T0" fmla="*/ 138 w 141"/>
                <a:gd name="T1" fmla="*/ 142 h 198"/>
                <a:gd name="T2" fmla="*/ 136 w 141"/>
                <a:gd name="T3" fmla="*/ 150 h 198"/>
                <a:gd name="T4" fmla="*/ 134 w 141"/>
                <a:gd name="T5" fmla="*/ 170 h 198"/>
                <a:gd name="T6" fmla="*/ 128 w 141"/>
                <a:gd name="T7" fmla="*/ 178 h 198"/>
                <a:gd name="T8" fmla="*/ 125 w 141"/>
                <a:gd name="T9" fmla="*/ 179 h 198"/>
                <a:gd name="T10" fmla="*/ 115 w 141"/>
                <a:gd name="T11" fmla="*/ 178 h 198"/>
                <a:gd name="T12" fmla="*/ 109 w 141"/>
                <a:gd name="T13" fmla="*/ 198 h 198"/>
                <a:gd name="T14" fmla="*/ 108 w 141"/>
                <a:gd name="T15" fmla="*/ 197 h 198"/>
                <a:gd name="T16" fmla="*/ 71 w 141"/>
                <a:gd name="T17" fmla="*/ 188 h 198"/>
                <a:gd name="T18" fmla="*/ 71 w 141"/>
                <a:gd name="T19" fmla="*/ 188 h 198"/>
                <a:gd name="T20" fmla="*/ 70 w 141"/>
                <a:gd name="T21" fmla="*/ 188 h 198"/>
                <a:gd name="T22" fmla="*/ 25 w 141"/>
                <a:gd name="T23" fmla="*/ 186 h 198"/>
                <a:gd name="T24" fmla="*/ 26 w 141"/>
                <a:gd name="T25" fmla="*/ 157 h 198"/>
                <a:gd name="T26" fmla="*/ 19 w 141"/>
                <a:gd name="T27" fmla="*/ 125 h 198"/>
                <a:gd name="T28" fmla="*/ 9 w 141"/>
                <a:gd name="T29" fmla="*/ 99 h 198"/>
                <a:gd name="T30" fmla="*/ 0 w 141"/>
                <a:gd name="T31" fmla="*/ 72 h 198"/>
                <a:gd name="T32" fmla="*/ 34 w 141"/>
                <a:gd name="T33" fmla="*/ 18 h 198"/>
                <a:gd name="T34" fmla="*/ 57 w 141"/>
                <a:gd name="T35" fmla="*/ 7 h 198"/>
                <a:gd name="T36" fmla="*/ 76 w 141"/>
                <a:gd name="T37" fmla="*/ 0 h 198"/>
                <a:gd name="T38" fmla="*/ 92 w 141"/>
                <a:gd name="T39" fmla="*/ 9 h 198"/>
                <a:gd name="T40" fmla="*/ 112 w 141"/>
                <a:gd name="T41" fmla="*/ 11 h 198"/>
                <a:gd name="T42" fmla="*/ 124 w 141"/>
                <a:gd name="T43" fmla="*/ 24 h 198"/>
                <a:gd name="T44" fmla="*/ 134 w 141"/>
                <a:gd name="T45" fmla="*/ 37 h 198"/>
                <a:gd name="T46" fmla="*/ 134 w 141"/>
                <a:gd name="T47" fmla="*/ 38 h 198"/>
                <a:gd name="T48" fmla="*/ 134 w 141"/>
                <a:gd name="T49" fmla="*/ 38 h 198"/>
                <a:gd name="T50" fmla="*/ 133 w 141"/>
                <a:gd name="T51" fmla="*/ 39 h 198"/>
                <a:gd name="T52" fmla="*/ 132 w 141"/>
                <a:gd name="T53" fmla="*/ 41 h 198"/>
                <a:gd name="T54" fmla="*/ 131 w 141"/>
                <a:gd name="T55" fmla="*/ 42 h 198"/>
                <a:gd name="T56" fmla="*/ 130 w 141"/>
                <a:gd name="T57" fmla="*/ 42 h 198"/>
                <a:gd name="T58" fmla="*/ 129 w 141"/>
                <a:gd name="T59" fmla="*/ 43 h 198"/>
                <a:gd name="T60" fmla="*/ 129 w 141"/>
                <a:gd name="T61" fmla="*/ 43 h 198"/>
                <a:gd name="T62" fmla="*/ 138 w 141"/>
                <a:gd name="T63" fmla="*/ 90 h 198"/>
                <a:gd name="T64" fmla="*/ 139 w 141"/>
                <a:gd name="T65" fmla="*/ 113 h 198"/>
                <a:gd name="T66" fmla="*/ 138 w 141"/>
                <a:gd name="T67" fmla="*/ 142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1" h="198">
                  <a:moveTo>
                    <a:pt x="138" y="142"/>
                  </a:moveTo>
                  <a:cubicBezTo>
                    <a:pt x="138" y="145"/>
                    <a:pt x="137" y="147"/>
                    <a:pt x="136" y="150"/>
                  </a:cubicBezTo>
                  <a:cubicBezTo>
                    <a:pt x="136" y="151"/>
                    <a:pt x="135" y="166"/>
                    <a:pt x="134" y="170"/>
                  </a:cubicBezTo>
                  <a:cubicBezTo>
                    <a:pt x="134" y="172"/>
                    <a:pt x="132" y="177"/>
                    <a:pt x="128" y="178"/>
                  </a:cubicBezTo>
                  <a:cubicBezTo>
                    <a:pt x="127" y="179"/>
                    <a:pt x="126" y="179"/>
                    <a:pt x="125" y="179"/>
                  </a:cubicBezTo>
                  <a:cubicBezTo>
                    <a:pt x="118" y="178"/>
                    <a:pt x="115" y="178"/>
                    <a:pt x="115" y="178"/>
                  </a:cubicBezTo>
                  <a:cubicBezTo>
                    <a:pt x="115" y="178"/>
                    <a:pt x="108" y="189"/>
                    <a:pt x="109" y="198"/>
                  </a:cubicBezTo>
                  <a:cubicBezTo>
                    <a:pt x="109" y="198"/>
                    <a:pt x="109" y="197"/>
                    <a:pt x="108" y="197"/>
                  </a:cubicBezTo>
                  <a:cubicBezTo>
                    <a:pt x="106" y="195"/>
                    <a:pt x="91" y="191"/>
                    <a:pt x="71" y="188"/>
                  </a:cubicBezTo>
                  <a:cubicBezTo>
                    <a:pt x="71" y="188"/>
                    <a:pt x="71" y="188"/>
                    <a:pt x="71" y="188"/>
                  </a:cubicBezTo>
                  <a:cubicBezTo>
                    <a:pt x="71" y="188"/>
                    <a:pt x="70" y="188"/>
                    <a:pt x="70" y="188"/>
                  </a:cubicBezTo>
                  <a:cubicBezTo>
                    <a:pt x="57" y="186"/>
                    <a:pt x="41" y="185"/>
                    <a:pt x="25" y="186"/>
                  </a:cubicBezTo>
                  <a:cubicBezTo>
                    <a:pt x="25" y="186"/>
                    <a:pt x="27" y="173"/>
                    <a:pt x="26" y="157"/>
                  </a:cubicBezTo>
                  <a:cubicBezTo>
                    <a:pt x="25" y="147"/>
                    <a:pt x="23" y="135"/>
                    <a:pt x="19" y="125"/>
                  </a:cubicBezTo>
                  <a:cubicBezTo>
                    <a:pt x="15" y="116"/>
                    <a:pt x="12" y="107"/>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ubicBezTo>
                    <a:pt x="134" y="38"/>
                    <a:pt x="134" y="38"/>
                    <a:pt x="134" y="38"/>
                  </a:cubicBezTo>
                  <a:cubicBezTo>
                    <a:pt x="134" y="38"/>
                    <a:pt x="134" y="38"/>
                    <a:pt x="134" y="38"/>
                  </a:cubicBezTo>
                  <a:cubicBezTo>
                    <a:pt x="134" y="39"/>
                    <a:pt x="134" y="39"/>
                    <a:pt x="133" y="39"/>
                  </a:cubicBezTo>
                  <a:cubicBezTo>
                    <a:pt x="133" y="40"/>
                    <a:pt x="133" y="40"/>
                    <a:pt x="132" y="41"/>
                  </a:cubicBezTo>
                  <a:cubicBezTo>
                    <a:pt x="132" y="41"/>
                    <a:pt x="131" y="41"/>
                    <a:pt x="131" y="42"/>
                  </a:cubicBezTo>
                  <a:cubicBezTo>
                    <a:pt x="131" y="42"/>
                    <a:pt x="130" y="42"/>
                    <a:pt x="130" y="42"/>
                  </a:cubicBezTo>
                  <a:cubicBezTo>
                    <a:pt x="130" y="43"/>
                    <a:pt x="130" y="43"/>
                    <a:pt x="129" y="43"/>
                  </a:cubicBezTo>
                  <a:cubicBezTo>
                    <a:pt x="129" y="43"/>
                    <a:pt x="129" y="43"/>
                    <a:pt x="129" y="43"/>
                  </a:cubicBezTo>
                  <a:cubicBezTo>
                    <a:pt x="129" y="43"/>
                    <a:pt x="139" y="82"/>
                    <a:pt x="138" y="90"/>
                  </a:cubicBezTo>
                  <a:cubicBezTo>
                    <a:pt x="138" y="97"/>
                    <a:pt x="137" y="106"/>
                    <a:pt x="139" y="113"/>
                  </a:cubicBezTo>
                  <a:cubicBezTo>
                    <a:pt x="141" y="118"/>
                    <a:pt x="141" y="129"/>
                    <a:pt x="138" y="142"/>
                  </a:cubicBezTo>
                  <a:close/>
                </a:path>
              </a:pathLst>
            </a:custGeom>
            <a:solidFill>
              <a:srgbClr val="F8F3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a:p>
          </p:txBody>
        </p:sp>
        <p:sp>
          <p:nvSpPr>
            <p:cNvPr id="13" name="Figura a mano libera 13">
              <a:extLst>
                <a:ext uri="{FF2B5EF4-FFF2-40B4-BE49-F238E27FC236}">
                  <a16:creationId xmlns:a16="http://schemas.microsoft.com/office/drawing/2014/main" id="{104737AB-59A7-4247-842C-6F97799DA28F}"/>
                </a:ext>
              </a:extLst>
            </p:cNvPr>
            <p:cNvSpPr>
              <a:spLocks/>
            </p:cNvSpPr>
            <p:nvPr/>
          </p:nvSpPr>
          <p:spPr bwMode="auto">
            <a:xfrm>
              <a:off x="5664200" y="3127375"/>
              <a:ext cx="781050" cy="900113"/>
            </a:xfrm>
            <a:custGeom>
              <a:avLst/>
              <a:gdLst>
                <a:gd name="T0" fmla="*/ 134 w 136"/>
                <a:gd name="T1" fmla="*/ 37 h 157"/>
                <a:gd name="T2" fmla="*/ 134 w 136"/>
                <a:gd name="T3" fmla="*/ 38 h 157"/>
                <a:gd name="T4" fmla="*/ 134 w 136"/>
                <a:gd name="T5" fmla="*/ 38 h 157"/>
                <a:gd name="T6" fmla="*/ 133 w 136"/>
                <a:gd name="T7" fmla="*/ 39 h 157"/>
                <a:gd name="T8" fmla="*/ 132 w 136"/>
                <a:gd name="T9" fmla="*/ 41 h 157"/>
                <a:gd name="T10" fmla="*/ 129 w 136"/>
                <a:gd name="T11" fmla="*/ 43 h 157"/>
                <a:gd name="T12" fmla="*/ 129 w 136"/>
                <a:gd name="T13" fmla="*/ 43 h 157"/>
                <a:gd name="T14" fmla="*/ 127 w 136"/>
                <a:gd name="T15" fmla="*/ 79 h 157"/>
                <a:gd name="T16" fmla="*/ 97 w 136"/>
                <a:gd name="T17" fmla="*/ 111 h 157"/>
                <a:gd name="T18" fmla="*/ 85 w 136"/>
                <a:gd name="T19" fmla="*/ 140 h 157"/>
                <a:gd name="T20" fmla="*/ 85 w 136"/>
                <a:gd name="T21" fmla="*/ 157 h 157"/>
                <a:gd name="T22" fmla="*/ 26 w 136"/>
                <a:gd name="T23" fmla="*/ 157 h 157"/>
                <a:gd name="T24" fmla="*/ 19 w 136"/>
                <a:gd name="T25" fmla="*/ 125 h 157"/>
                <a:gd name="T26" fmla="*/ 9 w 136"/>
                <a:gd name="T27" fmla="*/ 99 h 157"/>
                <a:gd name="T28" fmla="*/ 0 w 136"/>
                <a:gd name="T29" fmla="*/ 72 h 157"/>
                <a:gd name="T30" fmla="*/ 34 w 136"/>
                <a:gd name="T31" fmla="*/ 18 h 157"/>
                <a:gd name="T32" fmla="*/ 57 w 136"/>
                <a:gd name="T33" fmla="*/ 7 h 157"/>
                <a:gd name="T34" fmla="*/ 76 w 136"/>
                <a:gd name="T35" fmla="*/ 0 h 157"/>
                <a:gd name="T36" fmla="*/ 92 w 136"/>
                <a:gd name="T37" fmla="*/ 9 h 157"/>
                <a:gd name="T38" fmla="*/ 112 w 136"/>
                <a:gd name="T39" fmla="*/ 11 h 157"/>
                <a:gd name="T40" fmla="*/ 124 w 136"/>
                <a:gd name="T41" fmla="*/ 24 h 157"/>
                <a:gd name="T42" fmla="*/ 134 w 136"/>
                <a:gd name="T43" fmla="*/ 3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6" h="157">
                  <a:moveTo>
                    <a:pt x="134" y="37"/>
                  </a:moveTo>
                  <a:cubicBezTo>
                    <a:pt x="134" y="38"/>
                    <a:pt x="134" y="38"/>
                    <a:pt x="134" y="38"/>
                  </a:cubicBezTo>
                  <a:cubicBezTo>
                    <a:pt x="134" y="38"/>
                    <a:pt x="134" y="38"/>
                    <a:pt x="134" y="38"/>
                  </a:cubicBezTo>
                  <a:cubicBezTo>
                    <a:pt x="134" y="39"/>
                    <a:pt x="134" y="39"/>
                    <a:pt x="133" y="39"/>
                  </a:cubicBezTo>
                  <a:cubicBezTo>
                    <a:pt x="133" y="40"/>
                    <a:pt x="133" y="40"/>
                    <a:pt x="132" y="41"/>
                  </a:cubicBezTo>
                  <a:cubicBezTo>
                    <a:pt x="131" y="42"/>
                    <a:pt x="130" y="43"/>
                    <a:pt x="129" y="43"/>
                  </a:cubicBezTo>
                  <a:cubicBezTo>
                    <a:pt x="129" y="43"/>
                    <a:pt x="129" y="43"/>
                    <a:pt x="129" y="43"/>
                  </a:cubicBezTo>
                  <a:cubicBezTo>
                    <a:pt x="127" y="79"/>
                    <a:pt x="127" y="79"/>
                    <a:pt x="127" y="79"/>
                  </a:cubicBezTo>
                  <a:cubicBezTo>
                    <a:pt x="97" y="111"/>
                    <a:pt x="97" y="111"/>
                    <a:pt x="97" y="111"/>
                  </a:cubicBezTo>
                  <a:cubicBezTo>
                    <a:pt x="89" y="119"/>
                    <a:pt x="85" y="129"/>
                    <a:pt x="85" y="140"/>
                  </a:cubicBezTo>
                  <a:cubicBezTo>
                    <a:pt x="85" y="157"/>
                    <a:pt x="85" y="157"/>
                    <a:pt x="85" y="157"/>
                  </a:cubicBezTo>
                  <a:cubicBezTo>
                    <a:pt x="26" y="157"/>
                    <a:pt x="26" y="157"/>
                    <a:pt x="26" y="157"/>
                  </a:cubicBezTo>
                  <a:cubicBezTo>
                    <a:pt x="25" y="147"/>
                    <a:pt x="23" y="135"/>
                    <a:pt x="19" y="125"/>
                  </a:cubicBezTo>
                  <a:cubicBezTo>
                    <a:pt x="15" y="116"/>
                    <a:pt x="12" y="107"/>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lose/>
                </a:path>
              </a:pathLst>
            </a:custGeom>
            <a:gradFill>
              <a:gsLst>
                <a:gs pos="75000">
                  <a:srgbClr val="F7BDBB"/>
                </a:gs>
                <a:gs pos="100000">
                  <a:srgbClr val="F7BDBB">
                    <a:alpha val="0"/>
                  </a:srgbClr>
                </a:gs>
              </a:gsLst>
              <a:lin ang="5400000" scaled="1"/>
            </a:gradFill>
            <a:ln>
              <a:noFill/>
            </a:ln>
          </p:spPr>
          <p:txBody>
            <a:bodyPr vert="horz" wrap="square" lIns="91440" tIns="45720" rIns="91440" bIns="45720" numCol="1" rtlCol="0" anchor="t" anchorCtr="0" compatLnSpc="1">
              <a:prstTxWarp prst="textNoShape">
                <a:avLst/>
              </a:prstTxWarp>
            </a:bodyPr>
            <a:lstStyle/>
            <a:p>
              <a:pPr rtl="0"/>
              <a:endParaRPr lang="it-IT"/>
            </a:p>
          </p:txBody>
        </p:sp>
        <p:sp>
          <p:nvSpPr>
            <p:cNvPr id="14" name="Figura a mano libera 14">
              <a:extLst>
                <a:ext uri="{FF2B5EF4-FFF2-40B4-BE49-F238E27FC236}">
                  <a16:creationId xmlns:a16="http://schemas.microsoft.com/office/drawing/2014/main" id="{A4EE508E-C139-4549-AD46-4E5E82F754BB}"/>
                </a:ext>
              </a:extLst>
            </p:cNvPr>
            <p:cNvSpPr>
              <a:spLocks/>
            </p:cNvSpPr>
            <p:nvPr/>
          </p:nvSpPr>
          <p:spPr bwMode="auto">
            <a:xfrm>
              <a:off x="5664200" y="3127375"/>
              <a:ext cx="781050" cy="566738"/>
            </a:xfrm>
            <a:custGeom>
              <a:avLst/>
              <a:gdLst>
                <a:gd name="T0" fmla="*/ 134 w 136"/>
                <a:gd name="T1" fmla="*/ 37 h 99"/>
                <a:gd name="T2" fmla="*/ 134 w 136"/>
                <a:gd name="T3" fmla="*/ 38 h 99"/>
                <a:gd name="T4" fmla="*/ 134 w 136"/>
                <a:gd name="T5" fmla="*/ 38 h 99"/>
                <a:gd name="T6" fmla="*/ 133 w 136"/>
                <a:gd name="T7" fmla="*/ 39 h 99"/>
                <a:gd name="T8" fmla="*/ 132 w 136"/>
                <a:gd name="T9" fmla="*/ 41 h 99"/>
                <a:gd name="T10" fmla="*/ 131 w 136"/>
                <a:gd name="T11" fmla="*/ 42 h 99"/>
                <a:gd name="T12" fmla="*/ 130 w 136"/>
                <a:gd name="T13" fmla="*/ 42 h 99"/>
                <a:gd name="T14" fmla="*/ 129 w 136"/>
                <a:gd name="T15" fmla="*/ 43 h 99"/>
                <a:gd name="T16" fmla="*/ 129 w 136"/>
                <a:gd name="T17" fmla="*/ 43 h 99"/>
                <a:gd name="T18" fmla="*/ 72 w 136"/>
                <a:gd name="T19" fmla="*/ 96 h 99"/>
                <a:gd name="T20" fmla="*/ 70 w 136"/>
                <a:gd name="T21" fmla="*/ 99 h 99"/>
                <a:gd name="T22" fmla="*/ 9 w 136"/>
                <a:gd name="T23" fmla="*/ 99 h 99"/>
                <a:gd name="T24" fmla="*/ 0 w 136"/>
                <a:gd name="T25" fmla="*/ 72 h 99"/>
                <a:gd name="T26" fmla="*/ 34 w 136"/>
                <a:gd name="T27" fmla="*/ 18 h 99"/>
                <a:gd name="T28" fmla="*/ 57 w 136"/>
                <a:gd name="T29" fmla="*/ 7 h 99"/>
                <a:gd name="T30" fmla="*/ 76 w 136"/>
                <a:gd name="T31" fmla="*/ 0 h 99"/>
                <a:gd name="T32" fmla="*/ 92 w 136"/>
                <a:gd name="T33" fmla="*/ 9 h 99"/>
                <a:gd name="T34" fmla="*/ 112 w 136"/>
                <a:gd name="T35" fmla="*/ 11 h 99"/>
                <a:gd name="T36" fmla="*/ 124 w 136"/>
                <a:gd name="T37" fmla="*/ 24 h 99"/>
                <a:gd name="T38" fmla="*/ 134 w 136"/>
                <a:gd name="T39" fmla="*/ 3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6" h="99">
                  <a:moveTo>
                    <a:pt x="134" y="37"/>
                  </a:moveTo>
                  <a:cubicBezTo>
                    <a:pt x="134" y="38"/>
                    <a:pt x="134" y="38"/>
                    <a:pt x="134" y="38"/>
                  </a:cubicBezTo>
                  <a:cubicBezTo>
                    <a:pt x="134" y="38"/>
                    <a:pt x="134" y="38"/>
                    <a:pt x="134" y="38"/>
                  </a:cubicBezTo>
                  <a:cubicBezTo>
                    <a:pt x="134" y="39"/>
                    <a:pt x="134" y="39"/>
                    <a:pt x="133" y="39"/>
                  </a:cubicBezTo>
                  <a:cubicBezTo>
                    <a:pt x="133" y="40"/>
                    <a:pt x="133" y="40"/>
                    <a:pt x="132" y="41"/>
                  </a:cubicBezTo>
                  <a:cubicBezTo>
                    <a:pt x="132" y="41"/>
                    <a:pt x="131" y="41"/>
                    <a:pt x="131" y="42"/>
                  </a:cubicBezTo>
                  <a:cubicBezTo>
                    <a:pt x="131" y="42"/>
                    <a:pt x="130" y="42"/>
                    <a:pt x="130" y="42"/>
                  </a:cubicBezTo>
                  <a:cubicBezTo>
                    <a:pt x="130" y="43"/>
                    <a:pt x="130" y="43"/>
                    <a:pt x="129" y="43"/>
                  </a:cubicBezTo>
                  <a:cubicBezTo>
                    <a:pt x="129" y="43"/>
                    <a:pt x="129" y="43"/>
                    <a:pt x="129" y="43"/>
                  </a:cubicBezTo>
                  <a:cubicBezTo>
                    <a:pt x="124" y="45"/>
                    <a:pt x="107" y="51"/>
                    <a:pt x="72" y="96"/>
                  </a:cubicBezTo>
                  <a:cubicBezTo>
                    <a:pt x="72" y="97"/>
                    <a:pt x="71" y="98"/>
                    <a:pt x="70" y="99"/>
                  </a:cubicBezTo>
                  <a:cubicBezTo>
                    <a:pt x="9" y="99"/>
                    <a:pt x="9" y="99"/>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lose/>
                </a:path>
              </a:pathLst>
            </a:custGeom>
            <a:solidFill>
              <a:srgbClr val="FA9F9C"/>
            </a:solidFill>
            <a:ln>
              <a:noFill/>
            </a:ln>
          </p:spPr>
          <p:txBody>
            <a:bodyPr vert="horz" wrap="square" lIns="91440" tIns="45720" rIns="91440" bIns="45720" numCol="1" rtlCol="0" anchor="t" anchorCtr="0" compatLnSpc="1">
              <a:prstTxWarp prst="textNoShape">
                <a:avLst/>
              </a:prstTxWarp>
            </a:bodyPr>
            <a:lstStyle/>
            <a:p>
              <a:pPr rtl="0"/>
              <a:endParaRPr lang="it-IT"/>
            </a:p>
          </p:txBody>
        </p:sp>
        <p:sp>
          <p:nvSpPr>
            <p:cNvPr id="15" name="Figura a mano libera 15">
              <a:extLst>
                <a:ext uri="{FF2B5EF4-FFF2-40B4-BE49-F238E27FC236}">
                  <a16:creationId xmlns:a16="http://schemas.microsoft.com/office/drawing/2014/main" id="{59F122DD-9773-48CA-B36A-41383E8FF7A4}"/>
                </a:ext>
              </a:extLst>
            </p:cNvPr>
            <p:cNvSpPr>
              <a:spLocks/>
            </p:cNvSpPr>
            <p:nvPr/>
          </p:nvSpPr>
          <p:spPr bwMode="auto">
            <a:xfrm>
              <a:off x="6289675" y="3775075"/>
              <a:ext cx="68263" cy="92075"/>
            </a:xfrm>
            <a:custGeom>
              <a:avLst/>
              <a:gdLst>
                <a:gd name="T0" fmla="*/ 0 w 12"/>
                <a:gd name="T1" fmla="*/ 4 h 16"/>
                <a:gd name="T2" fmla="*/ 6 w 12"/>
                <a:gd name="T3" fmla="*/ 8 h 16"/>
                <a:gd name="T4" fmla="*/ 12 w 12"/>
                <a:gd name="T5" fmla="*/ 16 h 16"/>
                <a:gd name="T6" fmla="*/ 0 w 12"/>
                <a:gd name="T7" fmla="*/ 4 h 16"/>
              </a:gdLst>
              <a:ahLst/>
              <a:cxnLst>
                <a:cxn ang="0">
                  <a:pos x="T0" y="T1"/>
                </a:cxn>
                <a:cxn ang="0">
                  <a:pos x="T2" y="T3"/>
                </a:cxn>
                <a:cxn ang="0">
                  <a:pos x="T4" y="T5"/>
                </a:cxn>
                <a:cxn ang="0">
                  <a:pos x="T6" y="T7"/>
                </a:cxn>
              </a:cxnLst>
              <a:rect l="0" t="0" r="r" b="b"/>
              <a:pathLst>
                <a:path w="12" h="16">
                  <a:moveTo>
                    <a:pt x="0" y="4"/>
                  </a:moveTo>
                  <a:cubicBezTo>
                    <a:pt x="0" y="0"/>
                    <a:pt x="4" y="3"/>
                    <a:pt x="6" y="8"/>
                  </a:cubicBezTo>
                  <a:cubicBezTo>
                    <a:pt x="7" y="13"/>
                    <a:pt x="11" y="16"/>
                    <a:pt x="12" y="16"/>
                  </a:cubicBezTo>
                  <a:cubicBezTo>
                    <a:pt x="12" y="16"/>
                    <a:pt x="1" y="14"/>
                    <a:pt x="0" y="4"/>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a:p>
          </p:txBody>
        </p:sp>
        <p:sp>
          <p:nvSpPr>
            <p:cNvPr id="16" name="Figura a mano libera 16">
              <a:extLst>
                <a:ext uri="{FF2B5EF4-FFF2-40B4-BE49-F238E27FC236}">
                  <a16:creationId xmlns:a16="http://schemas.microsoft.com/office/drawing/2014/main" id="{0FEF4D20-2077-46B3-889D-C3694814510E}"/>
                </a:ext>
              </a:extLst>
            </p:cNvPr>
            <p:cNvSpPr>
              <a:spLocks/>
            </p:cNvSpPr>
            <p:nvPr/>
          </p:nvSpPr>
          <p:spPr bwMode="auto">
            <a:xfrm>
              <a:off x="6324600" y="3792538"/>
              <a:ext cx="131763" cy="360363"/>
            </a:xfrm>
            <a:custGeom>
              <a:avLst/>
              <a:gdLst>
                <a:gd name="T0" fmla="*/ 23 w 23"/>
                <a:gd name="T1" fmla="*/ 26 h 63"/>
                <a:gd name="T2" fmla="*/ 21 w 23"/>
                <a:gd name="T3" fmla="*/ 34 h 63"/>
                <a:gd name="T4" fmla="*/ 19 w 23"/>
                <a:gd name="T5" fmla="*/ 54 h 63"/>
                <a:gd name="T6" fmla="*/ 13 w 23"/>
                <a:gd name="T7" fmla="*/ 62 h 63"/>
                <a:gd name="T8" fmla="*/ 10 w 23"/>
                <a:gd name="T9" fmla="*/ 63 h 63"/>
                <a:gd name="T10" fmla="*/ 0 w 23"/>
                <a:gd name="T11" fmla="*/ 62 h 63"/>
                <a:gd name="T12" fmla="*/ 5 w 23"/>
                <a:gd name="T13" fmla="*/ 0 h 63"/>
                <a:gd name="T14" fmla="*/ 13 w 23"/>
                <a:gd name="T15" fmla="*/ 1 h 63"/>
                <a:gd name="T16" fmla="*/ 23 w 23"/>
                <a:gd name="T17" fmla="*/ 2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63">
                  <a:moveTo>
                    <a:pt x="23" y="26"/>
                  </a:moveTo>
                  <a:cubicBezTo>
                    <a:pt x="23" y="29"/>
                    <a:pt x="22" y="31"/>
                    <a:pt x="21" y="34"/>
                  </a:cubicBezTo>
                  <a:cubicBezTo>
                    <a:pt x="21" y="35"/>
                    <a:pt x="20" y="50"/>
                    <a:pt x="19" y="54"/>
                  </a:cubicBezTo>
                  <a:cubicBezTo>
                    <a:pt x="19" y="56"/>
                    <a:pt x="17" y="61"/>
                    <a:pt x="13" y="62"/>
                  </a:cubicBezTo>
                  <a:cubicBezTo>
                    <a:pt x="12" y="63"/>
                    <a:pt x="11" y="63"/>
                    <a:pt x="10" y="63"/>
                  </a:cubicBezTo>
                  <a:cubicBezTo>
                    <a:pt x="3" y="62"/>
                    <a:pt x="0" y="62"/>
                    <a:pt x="0" y="62"/>
                  </a:cubicBezTo>
                  <a:cubicBezTo>
                    <a:pt x="0" y="62"/>
                    <a:pt x="8" y="22"/>
                    <a:pt x="5" y="0"/>
                  </a:cubicBezTo>
                  <a:cubicBezTo>
                    <a:pt x="13" y="1"/>
                    <a:pt x="13" y="1"/>
                    <a:pt x="13" y="1"/>
                  </a:cubicBezTo>
                  <a:cubicBezTo>
                    <a:pt x="13" y="1"/>
                    <a:pt x="17" y="19"/>
                    <a:pt x="23" y="26"/>
                  </a:cubicBezTo>
                  <a:close/>
                </a:path>
              </a:pathLst>
            </a:custGeom>
            <a:solidFill>
              <a:srgbClr val="FA9F9C"/>
            </a:solidFill>
            <a:ln>
              <a:noFill/>
            </a:ln>
          </p:spPr>
          <p:txBody>
            <a:bodyPr vert="horz" wrap="square" lIns="91440" tIns="45720" rIns="91440" bIns="45720" numCol="1" rtlCol="0" anchor="t" anchorCtr="0" compatLnSpc="1">
              <a:prstTxWarp prst="textNoShape">
                <a:avLst/>
              </a:prstTxWarp>
            </a:bodyPr>
            <a:lstStyle/>
            <a:p>
              <a:pPr rtl="0"/>
              <a:endParaRPr lang="it-IT"/>
            </a:p>
          </p:txBody>
        </p:sp>
        <p:sp>
          <p:nvSpPr>
            <p:cNvPr id="17" name="Figura a mano libera 17">
              <a:extLst>
                <a:ext uri="{FF2B5EF4-FFF2-40B4-BE49-F238E27FC236}">
                  <a16:creationId xmlns:a16="http://schemas.microsoft.com/office/drawing/2014/main" id="{3E67FC6E-679C-4B7D-9F05-FF6856EDEB60}"/>
                </a:ext>
              </a:extLst>
            </p:cNvPr>
            <p:cNvSpPr>
              <a:spLocks/>
            </p:cNvSpPr>
            <p:nvPr/>
          </p:nvSpPr>
          <p:spPr bwMode="auto">
            <a:xfrm>
              <a:off x="6324600" y="4010025"/>
              <a:ext cx="74613" cy="142875"/>
            </a:xfrm>
            <a:custGeom>
              <a:avLst/>
              <a:gdLst>
                <a:gd name="T0" fmla="*/ 13 w 13"/>
                <a:gd name="T1" fmla="*/ 24 h 25"/>
                <a:gd name="T2" fmla="*/ 10 w 13"/>
                <a:gd name="T3" fmla="*/ 25 h 25"/>
                <a:gd name="T4" fmla="*/ 0 w 13"/>
                <a:gd name="T5" fmla="*/ 24 h 25"/>
                <a:gd name="T6" fmla="*/ 4 w 13"/>
                <a:gd name="T7" fmla="*/ 0 h 25"/>
                <a:gd name="T8" fmla="*/ 13 w 13"/>
                <a:gd name="T9" fmla="*/ 24 h 25"/>
              </a:gdLst>
              <a:ahLst/>
              <a:cxnLst>
                <a:cxn ang="0">
                  <a:pos x="T0" y="T1"/>
                </a:cxn>
                <a:cxn ang="0">
                  <a:pos x="T2" y="T3"/>
                </a:cxn>
                <a:cxn ang="0">
                  <a:pos x="T4" y="T5"/>
                </a:cxn>
                <a:cxn ang="0">
                  <a:pos x="T6" y="T7"/>
                </a:cxn>
                <a:cxn ang="0">
                  <a:pos x="T8" y="T9"/>
                </a:cxn>
              </a:cxnLst>
              <a:rect l="0" t="0" r="r" b="b"/>
              <a:pathLst>
                <a:path w="13" h="25">
                  <a:moveTo>
                    <a:pt x="13" y="24"/>
                  </a:moveTo>
                  <a:cubicBezTo>
                    <a:pt x="12" y="25"/>
                    <a:pt x="11" y="25"/>
                    <a:pt x="10" y="25"/>
                  </a:cubicBezTo>
                  <a:cubicBezTo>
                    <a:pt x="3" y="24"/>
                    <a:pt x="0" y="24"/>
                    <a:pt x="0" y="24"/>
                  </a:cubicBezTo>
                  <a:cubicBezTo>
                    <a:pt x="4" y="0"/>
                    <a:pt x="4" y="0"/>
                    <a:pt x="4" y="0"/>
                  </a:cubicBezTo>
                  <a:cubicBezTo>
                    <a:pt x="4" y="9"/>
                    <a:pt x="9" y="18"/>
                    <a:pt x="13" y="24"/>
                  </a:cubicBezTo>
                  <a:close/>
                </a:path>
              </a:pathLst>
            </a:custGeom>
            <a:gradFill>
              <a:gsLst>
                <a:gs pos="0">
                  <a:srgbClr val="4BC3E2">
                    <a:alpha val="63000"/>
                  </a:srgbClr>
                </a:gs>
                <a:gs pos="51000">
                  <a:srgbClr val="4BC3E2">
                    <a:alpha val="0"/>
                  </a:srgbClr>
                </a:gs>
              </a:gsLst>
              <a:lin ang="16200000" scaled="0"/>
            </a:gradFill>
            <a:ln>
              <a:noFill/>
            </a:ln>
          </p:spPr>
          <p:txBody>
            <a:bodyPr vert="horz" wrap="square" lIns="91440" tIns="45720" rIns="91440" bIns="45720" numCol="1" rtlCol="0" anchor="t" anchorCtr="0" compatLnSpc="1">
              <a:prstTxWarp prst="textNoShape">
                <a:avLst/>
              </a:prstTxWarp>
            </a:bodyPr>
            <a:lstStyle/>
            <a:p>
              <a:pPr rtl="0"/>
              <a:endParaRPr lang="it-IT"/>
            </a:p>
          </p:txBody>
        </p:sp>
        <p:sp>
          <p:nvSpPr>
            <p:cNvPr id="18" name="Figura a mano libera 18">
              <a:extLst>
                <a:ext uri="{FF2B5EF4-FFF2-40B4-BE49-F238E27FC236}">
                  <a16:creationId xmlns:a16="http://schemas.microsoft.com/office/drawing/2014/main" id="{3E28299F-82DC-4BAC-A5BB-7B5EA5A95BC3}"/>
                </a:ext>
              </a:extLst>
            </p:cNvPr>
            <p:cNvSpPr>
              <a:spLocks noEditPoints="1"/>
            </p:cNvSpPr>
            <p:nvPr/>
          </p:nvSpPr>
          <p:spPr bwMode="auto">
            <a:xfrm>
              <a:off x="4832350" y="3162300"/>
              <a:ext cx="1503363" cy="2624138"/>
            </a:xfrm>
            <a:custGeom>
              <a:avLst/>
              <a:gdLst>
                <a:gd name="T0" fmla="*/ 258 w 262"/>
                <a:gd name="T1" fmla="*/ 413 h 458"/>
                <a:gd name="T2" fmla="*/ 208 w 262"/>
                <a:gd name="T3" fmla="*/ 314 h 458"/>
                <a:gd name="T4" fmla="*/ 214 w 262"/>
                <a:gd name="T5" fmla="*/ 201 h 458"/>
                <a:gd name="T6" fmla="*/ 225 w 262"/>
                <a:gd name="T7" fmla="*/ 192 h 458"/>
                <a:gd name="T8" fmla="*/ 217 w 262"/>
                <a:gd name="T9" fmla="*/ 182 h 458"/>
                <a:gd name="T10" fmla="*/ 216 w 262"/>
                <a:gd name="T11" fmla="*/ 182 h 458"/>
                <a:gd name="T12" fmla="*/ 216 w 262"/>
                <a:gd name="T13" fmla="*/ 182 h 458"/>
                <a:gd name="T14" fmla="*/ 215 w 262"/>
                <a:gd name="T15" fmla="*/ 182 h 458"/>
                <a:gd name="T16" fmla="*/ 215 w 262"/>
                <a:gd name="T17" fmla="*/ 182 h 458"/>
                <a:gd name="T18" fmla="*/ 213 w 262"/>
                <a:gd name="T19" fmla="*/ 151 h 458"/>
                <a:gd name="T20" fmla="*/ 217 w 262"/>
                <a:gd name="T21" fmla="*/ 90 h 458"/>
                <a:gd name="T22" fmla="*/ 222 w 262"/>
                <a:gd name="T23" fmla="*/ 56 h 458"/>
                <a:gd name="T24" fmla="*/ 202 w 262"/>
                <a:gd name="T25" fmla="*/ 1 h 458"/>
                <a:gd name="T26" fmla="*/ 179 w 262"/>
                <a:gd name="T27" fmla="*/ 12 h 458"/>
                <a:gd name="T28" fmla="*/ 145 w 262"/>
                <a:gd name="T29" fmla="*/ 66 h 458"/>
                <a:gd name="T30" fmla="*/ 154 w 262"/>
                <a:gd name="T31" fmla="*/ 93 h 458"/>
                <a:gd name="T32" fmla="*/ 164 w 262"/>
                <a:gd name="T33" fmla="*/ 119 h 458"/>
                <a:gd name="T34" fmla="*/ 171 w 262"/>
                <a:gd name="T35" fmla="*/ 151 h 458"/>
                <a:gd name="T36" fmla="*/ 170 w 262"/>
                <a:gd name="T37" fmla="*/ 180 h 458"/>
                <a:gd name="T38" fmla="*/ 149 w 262"/>
                <a:gd name="T39" fmla="*/ 196 h 458"/>
                <a:gd name="T40" fmla="*/ 94 w 262"/>
                <a:gd name="T41" fmla="*/ 213 h 458"/>
                <a:gd name="T42" fmla="*/ 94 w 262"/>
                <a:gd name="T43" fmla="*/ 213 h 458"/>
                <a:gd name="T44" fmla="*/ 38 w 262"/>
                <a:gd name="T45" fmla="*/ 292 h 458"/>
                <a:gd name="T46" fmla="*/ 23 w 262"/>
                <a:gd name="T47" fmla="*/ 408 h 458"/>
                <a:gd name="T48" fmla="*/ 104 w 262"/>
                <a:gd name="T49" fmla="*/ 409 h 458"/>
                <a:gd name="T50" fmla="*/ 104 w 262"/>
                <a:gd name="T51" fmla="*/ 413 h 458"/>
                <a:gd name="T52" fmla="*/ 109 w 262"/>
                <a:gd name="T53" fmla="*/ 458 h 458"/>
                <a:gd name="T54" fmla="*/ 260 w 262"/>
                <a:gd name="T55" fmla="*/ 458 h 458"/>
                <a:gd name="T56" fmla="*/ 258 w 262"/>
                <a:gd name="T57" fmla="*/ 413 h 458"/>
                <a:gd name="T58" fmla="*/ 76 w 262"/>
                <a:gd name="T59" fmla="*/ 350 h 458"/>
                <a:gd name="T60" fmla="*/ 95 w 262"/>
                <a:gd name="T61" fmla="*/ 329 h 458"/>
                <a:gd name="T62" fmla="*/ 97 w 262"/>
                <a:gd name="T63" fmla="*/ 350 h 458"/>
                <a:gd name="T64" fmla="*/ 76 w 262"/>
                <a:gd name="T65" fmla="*/ 350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2" h="458">
                  <a:moveTo>
                    <a:pt x="258" y="413"/>
                  </a:moveTo>
                  <a:cubicBezTo>
                    <a:pt x="250" y="382"/>
                    <a:pt x="229" y="355"/>
                    <a:pt x="208" y="314"/>
                  </a:cubicBezTo>
                  <a:cubicBezTo>
                    <a:pt x="177" y="255"/>
                    <a:pt x="214" y="201"/>
                    <a:pt x="214" y="201"/>
                  </a:cubicBezTo>
                  <a:cubicBezTo>
                    <a:pt x="214" y="201"/>
                    <a:pt x="223" y="201"/>
                    <a:pt x="225" y="192"/>
                  </a:cubicBezTo>
                  <a:cubicBezTo>
                    <a:pt x="226" y="185"/>
                    <a:pt x="220" y="183"/>
                    <a:pt x="217" y="182"/>
                  </a:cubicBezTo>
                  <a:cubicBezTo>
                    <a:pt x="217" y="182"/>
                    <a:pt x="216" y="182"/>
                    <a:pt x="216" y="182"/>
                  </a:cubicBezTo>
                  <a:cubicBezTo>
                    <a:pt x="216" y="182"/>
                    <a:pt x="216" y="182"/>
                    <a:pt x="216" y="182"/>
                  </a:cubicBezTo>
                  <a:cubicBezTo>
                    <a:pt x="216" y="182"/>
                    <a:pt x="215" y="182"/>
                    <a:pt x="215" y="182"/>
                  </a:cubicBezTo>
                  <a:cubicBezTo>
                    <a:pt x="215" y="182"/>
                    <a:pt x="215" y="182"/>
                    <a:pt x="215" y="182"/>
                  </a:cubicBezTo>
                  <a:cubicBezTo>
                    <a:pt x="214" y="177"/>
                    <a:pt x="213" y="166"/>
                    <a:pt x="213" y="151"/>
                  </a:cubicBezTo>
                  <a:cubicBezTo>
                    <a:pt x="214" y="133"/>
                    <a:pt x="215" y="111"/>
                    <a:pt x="217" y="90"/>
                  </a:cubicBezTo>
                  <a:cubicBezTo>
                    <a:pt x="219" y="78"/>
                    <a:pt x="220" y="66"/>
                    <a:pt x="222" y="56"/>
                  </a:cubicBezTo>
                  <a:cubicBezTo>
                    <a:pt x="229" y="19"/>
                    <a:pt x="202" y="1"/>
                    <a:pt x="202" y="1"/>
                  </a:cubicBezTo>
                  <a:cubicBezTo>
                    <a:pt x="194" y="0"/>
                    <a:pt x="179" y="12"/>
                    <a:pt x="179" y="12"/>
                  </a:cubicBezTo>
                  <a:cubicBezTo>
                    <a:pt x="149" y="27"/>
                    <a:pt x="145" y="65"/>
                    <a:pt x="145" y="66"/>
                  </a:cubicBezTo>
                  <a:cubicBezTo>
                    <a:pt x="145" y="67"/>
                    <a:pt x="149" y="78"/>
                    <a:pt x="154" y="93"/>
                  </a:cubicBezTo>
                  <a:cubicBezTo>
                    <a:pt x="157" y="101"/>
                    <a:pt x="160" y="110"/>
                    <a:pt x="164" y="119"/>
                  </a:cubicBezTo>
                  <a:cubicBezTo>
                    <a:pt x="168" y="129"/>
                    <a:pt x="170" y="141"/>
                    <a:pt x="171" y="151"/>
                  </a:cubicBezTo>
                  <a:cubicBezTo>
                    <a:pt x="172" y="167"/>
                    <a:pt x="170" y="180"/>
                    <a:pt x="170" y="180"/>
                  </a:cubicBezTo>
                  <a:cubicBezTo>
                    <a:pt x="154" y="181"/>
                    <a:pt x="149" y="196"/>
                    <a:pt x="149" y="196"/>
                  </a:cubicBezTo>
                  <a:cubicBezTo>
                    <a:pt x="149" y="196"/>
                    <a:pt x="103" y="205"/>
                    <a:pt x="94" y="213"/>
                  </a:cubicBezTo>
                  <a:cubicBezTo>
                    <a:pt x="94" y="213"/>
                    <a:pt x="94" y="213"/>
                    <a:pt x="94" y="213"/>
                  </a:cubicBezTo>
                  <a:cubicBezTo>
                    <a:pt x="80" y="219"/>
                    <a:pt x="59" y="238"/>
                    <a:pt x="38" y="292"/>
                  </a:cubicBezTo>
                  <a:cubicBezTo>
                    <a:pt x="5" y="376"/>
                    <a:pt x="0" y="402"/>
                    <a:pt x="23" y="408"/>
                  </a:cubicBezTo>
                  <a:cubicBezTo>
                    <a:pt x="32" y="410"/>
                    <a:pt x="66" y="410"/>
                    <a:pt x="104" y="409"/>
                  </a:cubicBezTo>
                  <a:cubicBezTo>
                    <a:pt x="104" y="410"/>
                    <a:pt x="104" y="411"/>
                    <a:pt x="104" y="413"/>
                  </a:cubicBezTo>
                  <a:cubicBezTo>
                    <a:pt x="107" y="435"/>
                    <a:pt x="109" y="452"/>
                    <a:pt x="109" y="458"/>
                  </a:cubicBezTo>
                  <a:cubicBezTo>
                    <a:pt x="260" y="458"/>
                    <a:pt x="260" y="458"/>
                    <a:pt x="260" y="458"/>
                  </a:cubicBezTo>
                  <a:cubicBezTo>
                    <a:pt x="262" y="441"/>
                    <a:pt x="261" y="426"/>
                    <a:pt x="258" y="413"/>
                  </a:cubicBezTo>
                  <a:close/>
                  <a:moveTo>
                    <a:pt x="76" y="350"/>
                  </a:moveTo>
                  <a:cubicBezTo>
                    <a:pt x="76" y="350"/>
                    <a:pt x="85" y="341"/>
                    <a:pt x="95" y="329"/>
                  </a:cubicBezTo>
                  <a:cubicBezTo>
                    <a:pt x="96" y="336"/>
                    <a:pt x="97" y="343"/>
                    <a:pt x="97" y="350"/>
                  </a:cubicBezTo>
                  <a:cubicBezTo>
                    <a:pt x="85" y="350"/>
                    <a:pt x="76" y="350"/>
                    <a:pt x="76" y="350"/>
                  </a:cubicBezTo>
                  <a:close/>
                </a:path>
              </a:pathLst>
            </a:custGeom>
            <a:gradFill flip="none" rotWithShape="1">
              <a:gsLst>
                <a:gs pos="100000">
                  <a:srgbClr val="7289F2">
                    <a:alpha val="0"/>
                  </a:srgbClr>
                </a:gs>
                <a:gs pos="26000">
                  <a:srgbClr val="7289F2">
                    <a:alpha val="54000"/>
                  </a:srgbClr>
                </a:gs>
              </a:gsLst>
              <a:lin ang="7800000" scaled="0"/>
              <a:tileRect/>
            </a:gradFill>
            <a:ln>
              <a:noFill/>
            </a:ln>
          </p:spPr>
          <p:txBody>
            <a:bodyPr vert="horz" wrap="square" lIns="91440" tIns="45720" rIns="91440" bIns="45720" numCol="1" rtlCol="0" anchor="t" anchorCtr="0" compatLnSpc="1">
              <a:prstTxWarp prst="textNoShape">
                <a:avLst/>
              </a:prstTxWarp>
            </a:bodyPr>
            <a:lstStyle/>
            <a:p>
              <a:pPr rtl="0"/>
              <a:endParaRPr lang="it-IT"/>
            </a:p>
          </p:txBody>
        </p:sp>
        <p:sp>
          <p:nvSpPr>
            <p:cNvPr id="19" name="Figura a mano libera 19">
              <a:extLst>
                <a:ext uri="{FF2B5EF4-FFF2-40B4-BE49-F238E27FC236}">
                  <a16:creationId xmlns:a16="http://schemas.microsoft.com/office/drawing/2014/main" id="{1F1055DB-0FAF-42E9-A9D9-33EEEA5E5D53}"/>
                </a:ext>
              </a:extLst>
            </p:cNvPr>
            <p:cNvSpPr>
              <a:spLocks/>
            </p:cNvSpPr>
            <p:nvPr/>
          </p:nvSpPr>
          <p:spPr bwMode="auto">
            <a:xfrm>
              <a:off x="5192713" y="5167313"/>
              <a:ext cx="236538" cy="338138"/>
            </a:xfrm>
            <a:custGeom>
              <a:avLst/>
              <a:gdLst>
                <a:gd name="T0" fmla="*/ 13 w 41"/>
                <a:gd name="T1" fmla="*/ 0 h 59"/>
                <a:gd name="T2" fmla="*/ 41 w 41"/>
                <a:gd name="T3" fmla="*/ 59 h 59"/>
                <a:gd name="T4" fmla="*/ 34 w 41"/>
                <a:gd name="T5" fmla="*/ 0 h 59"/>
                <a:gd name="T6" fmla="*/ 13 w 41"/>
                <a:gd name="T7" fmla="*/ 0 h 59"/>
              </a:gdLst>
              <a:ahLst/>
              <a:cxnLst>
                <a:cxn ang="0">
                  <a:pos x="T0" y="T1"/>
                </a:cxn>
                <a:cxn ang="0">
                  <a:pos x="T2" y="T3"/>
                </a:cxn>
                <a:cxn ang="0">
                  <a:pos x="T4" y="T5"/>
                </a:cxn>
                <a:cxn ang="0">
                  <a:pos x="T6" y="T7"/>
                </a:cxn>
              </a:cxnLst>
              <a:rect l="0" t="0" r="r" b="b"/>
              <a:pathLst>
                <a:path w="41" h="59">
                  <a:moveTo>
                    <a:pt x="13" y="0"/>
                  </a:moveTo>
                  <a:cubicBezTo>
                    <a:pt x="13" y="0"/>
                    <a:pt x="0" y="45"/>
                    <a:pt x="41" y="59"/>
                  </a:cubicBezTo>
                  <a:cubicBezTo>
                    <a:pt x="34" y="0"/>
                    <a:pt x="34" y="0"/>
                    <a:pt x="34" y="0"/>
                  </a:cubicBezTo>
                  <a:lnTo>
                    <a:pt x="13" y="0"/>
                  </a:lnTo>
                  <a:close/>
                </a:path>
              </a:pathLst>
            </a:custGeom>
            <a:solidFill>
              <a:srgbClr val="829CF3">
                <a:alpha val="26000"/>
              </a:srgbClr>
            </a:solidFill>
            <a:ln>
              <a:noFill/>
            </a:ln>
          </p:spPr>
          <p:txBody>
            <a:bodyPr vert="horz" wrap="square" lIns="91440" tIns="45720" rIns="91440" bIns="45720" numCol="1" rtlCol="0" anchor="t" anchorCtr="0" compatLnSpc="1">
              <a:prstTxWarp prst="textNoShape">
                <a:avLst/>
              </a:prstTxWarp>
            </a:bodyPr>
            <a:lstStyle/>
            <a:p>
              <a:pPr rtl="0"/>
              <a:endParaRPr lang="it-IT"/>
            </a:p>
          </p:txBody>
        </p:sp>
        <p:sp>
          <p:nvSpPr>
            <p:cNvPr id="20" name="Figura a mano libera 20">
              <a:extLst>
                <a:ext uri="{FF2B5EF4-FFF2-40B4-BE49-F238E27FC236}">
                  <a16:creationId xmlns:a16="http://schemas.microsoft.com/office/drawing/2014/main" id="{33DD8503-AB72-4432-BEC9-FC4887059C26}"/>
                </a:ext>
              </a:extLst>
            </p:cNvPr>
            <p:cNvSpPr>
              <a:spLocks/>
            </p:cNvSpPr>
            <p:nvPr/>
          </p:nvSpPr>
          <p:spPr bwMode="auto">
            <a:xfrm>
              <a:off x="6191250" y="3625850"/>
              <a:ext cx="333375" cy="217488"/>
            </a:xfrm>
            <a:custGeom>
              <a:avLst/>
              <a:gdLst>
                <a:gd name="T0" fmla="*/ 57 w 58"/>
                <a:gd name="T1" fmla="*/ 4 h 38"/>
                <a:gd name="T2" fmla="*/ 57 w 58"/>
                <a:gd name="T3" fmla="*/ 8 h 38"/>
                <a:gd name="T4" fmla="*/ 53 w 58"/>
                <a:gd name="T5" fmla="*/ 18 h 38"/>
                <a:gd name="T6" fmla="*/ 47 w 58"/>
                <a:gd name="T7" fmla="*/ 24 h 38"/>
                <a:gd name="T8" fmla="*/ 46 w 58"/>
                <a:gd name="T9" fmla="*/ 22 h 38"/>
                <a:gd name="T10" fmla="*/ 47 w 58"/>
                <a:gd name="T11" fmla="*/ 21 h 38"/>
                <a:gd name="T12" fmla="*/ 53 w 58"/>
                <a:gd name="T13" fmla="*/ 8 h 38"/>
                <a:gd name="T14" fmla="*/ 46 w 58"/>
                <a:gd name="T15" fmla="*/ 11 h 38"/>
                <a:gd name="T16" fmla="*/ 17 w 58"/>
                <a:gd name="T17" fmla="*/ 23 h 38"/>
                <a:gd name="T18" fmla="*/ 5 w 58"/>
                <a:gd name="T19" fmla="*/ 37 h 38"/>
                <a:gd name="T20" fmla="*/ 0 w 58"/>
                <a:gd name="T21" fmla="*/ 35 h 38"/>
                <a:gd name="T22" fmla="*/ 15 w 58"/>
                <a:gd name="T23" fmla="*/ 20 h 38"/>
                <a:gd name="T24" fmla="*/ 46 w 58"/>
                <a:gd name="T25" fmla="*/ 7 h 38"/>
                <a:gd name="T26" fmla="*/ 52 w 58"/>
                <a:gd name="T27" fmla="*/ 4 h 38"/>
                <a:gd name="T28" fmla="*/ 46 w 58"/>
                <a:gd name="T29" fmla="*/ 2 h 38"/>
                <a:gd name="T30" fmla="*/ 46 w 58"/>
                <a:gd name="T31" fmla="*/ 0 h 38"/>
                <a:gd name="T32" fmla="*/ 53 w 58"/>
                <a:gd name="T33" fmla="*/ 1 h 38"/>
                <a:gd name="T34" fmla="*/ 57 w 58"/>
                <a:gd name="T35"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38">
                  <a:moveTo>
                    <a:pt x="57" y="4"/>
                  </a:moveTo>
                  <a:cubicBezTo>
                    <a:pt x="57" y="8"/>
                    <a:pt x="57" y="8"/>
                    <a:pt x="57" y="8"/>
                  </a:cubicBezTo>
                  <a:cubicBezTo>
                    <a:pt x="57" y="8"/>
                    <a:pt x="56" y="12"/>
                    <a:pt x="53" y="18"/>
                  </a:cubicBezTo>
                  <a:cubicBezTo>
                    <a:pt x="51" y="23"/>
                    <a:pt x="48" y="24"/>
                    <a:pt x="47" y="24"/>
                  </a:cubicBezTo>
                  <a:cubicBezTo>
                    <a:pt x="46" y="23"/>
                    <a:pt x="46" y="22"/>
                    <a:pt x="46" y="22"/>
                  </a:cubicBezTo>
                  <a:cubicBezTo>
                    <a:pt x="47" y="21"/>
                    <a:pt x="47" y="21"/>
                    <a:pt x="47" y="21"/>
                  </a:cubicBezTo>
                  <a:cubicBezTo>
                    <a:pt x="54" y="20"/>
                    <a:pt x="53" y="8"/>
                    <a:pt x="53" y="8"/>
                  </a:cubicBezTo>
                  <a:cubicBezTo>
                    <a:pt x="46" y="11"/>
                    <a:pt x="46" y="11"/>
                    <a:pt x="46" y="11"/>
                  </a:cubicBezTo>
                  <a:cubicBezTo>
                    <a:pt x="17" y="23"/>
                    <a:pt x="17" y="23"/>
                    <a:pt x="17" y="23"/>
                  </a:cubicBezTo>
                  <a:cubicBezTo>
                    <a:pt x="17" y="23"/>
                    <a:pt x="7" y="35"/>
                    <a:pt x="5" y="37"/>
                  </a:cubicBezTo>
                  <a:cubicBezTo>
                    <a:pt x="3" y="38"/>
                    <a:pt x="0" y="38"/>
                    <a:pt x="0" y="35"/>
                  </a:cubicBezTo>
                  <a:cubicBezTo>
                    <a:pt x="0" y="33"/>
                    <a:pt x="15" y="20"/>
                    <a:pt x="15" y="20"/>
                  </a:cubicBezTo>
                  <a:cubicBezTo>
                    <a:pt x="46" y="7"/>
                    <a:pt x="46" y="7"/>
                    <a:pt x="46" y="7"/>
                  </a:cubicBezTo>
                  <a:cubicBezTo>
                    <a:pt x="52" y="4"/>
                    <a:pt x="52" y="4"/>
                    <a:pt x="52" y="4"/>
                  </a:cubicBezTo>
                  <a:cubicBezTo>
                    <a:pt x="46" y="2"/>
                    <a:pt x="46" y="2"/>
                    <a:pt x="46" y="2"/>
                  </a:cubicBezTo>
                  <a:cubicBezTo>
                    <a:pt x="46" y="2"/>
                    <a:pt x="46" y="1"/>
                    <a:pt x="46" y="0"/>
                  </a:cubicBezTo>
                  <a:cubicBezTo>
                    <a:pt x="48" y="0"/>
                    <a:pt x="50" y="1"/>
                    <a:pt x="53" y="1"/>
                  </a:cubicBezTo>
                  <a:cubicBezTo>
                    <a:pt x="58" y="2"/>
                    <a:pt x="57" y="4"/>
                    <a:pt x="57" y="4"/>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a:p>
          </p:txBody>
        </p:sp>
        <p:sp>
          <p:nvSpPr>
            <p:cNvPr id="25" name="Figura a mano libera: Forma 24">
              <a:extLst>
                <a:ext uri="{FF2B5EF4-FFF2-40B4-BE49-F238E27FC236}">
                  <a16:creationId xmlns:a16="http://schemas.microsoft.com/office/drawing/2014/main" id="{5734A953-9B6C-444B-B25F-6DF0B880B296}"/>
                </a:ext>
              </a:extLst>
            </p:cNvPr>
            <p:cNvSpPr/>
            <p:nvPr/>
          </p:nvSpPr>
          <p:spPr>
            <a:xfrm>
              <a:off x="6538394" y="3930239"/>
              <a:ext cx="104950" cy="82726"/>
            </a:xfrm>
            <a:custGeom>
              <a:avLst/>
              <a:gdLst>
                <a:gd name="connsiteX0" fmla="*/ 519 w 104950"/>
                <a:gd name="connsiteY0" fmla="*/ 1205 h 82726"/>
                <a:gd name="connsiteX1" fmla="*/ 64812 w 104950"/>
                <a:gd name="connsiteY1" fmla="*/ 36924 h 82726"/>
                <a:gd name="connsiteX2" fmla="*/ 102912 w 104950"/>
                <a:gd name="connsiteY2" fmla="*/ 82167 h 82726"/>
                <a:gd name="connsiteX3" fmla="*/ 519 w 104950"/>
                <a:gd name="connsiteY3" fmla="*/ 1205 h 82726"/>
              </a:gdLst>
              <a:ahLst/>
              <a:cxnLst>
                <a:cxn ang="0">
                  <a:pos x="connsiteX0" y="connsiteY0"/>
                </a:cxn>
                <a:cxn ang="0">
                  <a:pos x="connsiteX1" y="connsiteY1"/>
                </a:cxn>
                <a:cxn ang="0">
                  <a:pos x="connsiteX2" y="connsiteY2"/>
                </a:cxn>
                <a:cxn ang="0">
                  <a:pos x="connsiteX3" y="connsiteY3"/>
                </a:cxn>
              </a:cxnLst>
              <a:rect l="l" t="t" r="r" b="b"/>
              <a:pathLst>
                <a:path w="104950" h="82726">
                  <a:moveTo>
                    <a:pt x="519" y="1205"/>
                  </a:moveTo>
                  <a:cubicBezTo>
                    <a:pt x="-5831" y="-6335"/>
                    <a:pt x="47747" y="23430"/>
                    <a:pt x="64812" y="36924"/>
                  </a:cubicBezTo>
                  <a:cubicBezTo>
                    <a:pt x="81877" y="50418"/>
                    <a:pt x="113231" y="87723"/>
                    <a:pt x="102912" y="82167"/>
                  </a:cubicBezTo>
                  <a:cubicBezTo>
                    <a:pt x="92593" y="76611"/>
                    <a:pt x="6869" y="8745"/>
                    <a:pt x="519" y="12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a:p>
          </p:txBody>
        </p:sp>
        <p:sp>
          <p:nvSpPr>
            <p:cNvPr id="150" name="Figura a mano libera: Forma 149">
              <a:extLst>
                <a:ext uri="{FF2B5EF4-FFF2-40B4-BE49-F238E27FC236}">
                  <a16:creationId xmlns:a16="http://schemas.microsoft.com/office/drawing/2014/main" id="{0981B24C-CD45-4505-87DD-EBA799A608A0}"/>
                </a:ext>
              </a:extLst>
            </p:cNvPr>
            <p:cNvSpPr/>
            <p:nvPr/>
          </p:nvSpPr>
          <p:spPr>
            <a:xfrm>
              <a:off x="6586362" y="3924595"/>
              <a:ext cx="104950" cy="82726"/>
            </a:xfrm>
            <a:custGeom>
              <a:avLst/>
              <a:gdLst>
                <a:gd name="connsiteX0" fmla="*/ 519 w 104950"/>
                <a:gd name="connsiteY0" fmla="*/ 1205 h 82726"/>
                <a:gd name="connsiteX1" fmla="*/ 64812 w 104950"/>
                <a:gd name="connsiteY1" fmla="*/ 36924 h 82726"/>
                <a:gd name="connsiteX2" fmla="*/ 102912 w 104950"/>
                <a:gd name="connsiteY2" fmla="*/ 82167 h 82726"/>
                <a:gd name="connsiteX3" fmla="*/ 519 w 104950"/>
                <a:gd name="connsiteY3" fmla="*/ 1205 h 82726"/>
              </a:gdLst>
              <a:ahLst/>
              <a:cxnLst>
                <a:cxn ang="0">
                  <a:pos x="connsiteX0" y="connsiteY0"/>
                </a:cxn>
                <a:cxn ang="0">
                  <a:pos x="connsiteX1" y="connsiteY1"/>
                </a:cxn>
                <a:cxn ang="0">
                  <a:pos x="connsiteX2" y="connsiteY2"/>
                </a:cxn>
                <a:cxn ang="0">
                  <a:pos x="connsiteX3" y="connsiteY3"/>
                </a:cxn>
              </a:cxnLst>
              <a:rect l="l" t="t" r="r" b="b"/>
              <a:pathLst>
                <a:path w="104950" h="82726">
                  <a:moveTo>
                    <a:pt x="519" y="1205"/>
                  </a:moveTo>
                  <a:cubicBezTo>
                    <a:pt x="-5831" y="-6335"/>
                    <a:pt x="47747" y="23430"/>
                    <a:pt x="64812" y="36924"/>
                  </a:cubicBezTo>
                  <a:cubicBezTo>
                    <a:pt x="81877" y="50418"/>
                    <a:pt x="113231" y="87723"/>
                    <a:pt x="102912" y="82167"/>
                  </a:cubicBezTo>
                  <a:cubicBezTo>
                    <a:pt x="92593" y="76611"/>
                    <a:pt x="6869" y="8745"/>
                    <a:pt x="519" y="12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a:p>
          </p:txBody>
        </p:sp>
        <p:sp>
          <p:nvSpPr>
            <p:cNvPr id="26" name="Figura a mano libera: Forma 25">
              <a:extLst>
                <a:ext uri="{FF2B5EF4-FFF2-40B4-BE49-F238E27FC236}">
                  <a16:creationId xmlns:a16="http://schemas.microsoft.com/office/drawing/2014/main" id="{95F849CF-BB96-4670-91B9-CF85441BB33B}"/>
                </a:ext>
              </a:extLst>
            </p:cNvPr>
            <p:cNvSpPr/>
            <p:nvPr/>
          </p:nvSpPr>
          <p:spPr>
            <a:xfrm>
              <a:off x="5832786" y="4279895"/>
              <a:ext cx="465015" cy="55559"/>
            </a:xfrm>
            <a:custGeom>
              <a:avLst/>
              <a:gdLst>
                <a:gd name="connsiteX0" fmla="*/ 456889 w 465015"/>
                <a:gd name="connsiteY0" fmla="*/ 50805 h 55559"/>
                <a:gd name="connsiteX1" fmla="*/ 2864 w 465015"/>
                <a:gd name="connsiteY1" fmla="*/ 5 h 55559"/>
                <a:gd name="connsiteX2" fmla="*/ 272739 w 465015"/>
                <a:gd name="connsiteY2" fmla="*/ 47630 h 55559"/>
                <a:gd name="connsiteX3" fmla="*/ 456889 w 465015"/>
                <a:gd name="connsiteY3" fmla="*/ 50805 h 55559"/>
              </a:gdLst>
              <a:ahLst/>
              <a:cxnLst>
                <a:cxn ang="0">
                  <a:pos x="connsiteX0" y="connsiteY0"/>
                </a:cxn>
                <a:cxn ang="0">
                  <a:pos x="connsiteX1" y="connsiteY1"/>
                </a:cxn>
                <a:cxn ang="0">
                  <a:pos x="connsiteX2" y="connsiteY2"/>
                </a:cxn>
                <a:cxn ang="0">
                  <a:pos x="connsiteX3" y="connsiteY3"/>
                </a:cxn>
              </a:cxnLst>
              <a:rect l="l" t="t" r="r" b="b"/>
              <a:pathLst>
                <a:path w="465015" h="55559">
                  <a:moveTo>
                    <a:pt x="456889" y="50805"/>
                  </a:moveTo>
                  <a:cubicBezTo>
                    <a:pt x="411910" y="42867"/>
                    <a:pt x="33556" y="534"/>
                    <a:pt x="2864" y="5"/>
                  </a:cubicBezTo>
                  <a:cubicBezTo>
                    <a:pt x="-27828" y="-524"/>
                    <a:pt x="196539" y="39163"/>
                    <a:pt x="272739" y="47630"/>
                  </a:cubicBezTo>
                  <a:cubicBezTo>
                    <a:pt x="348939" y="56097"/>
                    <a:pt x="501868" y="58743"/>
                    <a:pt x="456889" y="508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a:solidFill>
                  <a:schemeClr val="tx1"/>
                </a:solidFill>
              </a:endParaRPr>
            </a:p>
          </p:txBody>
        </p:sp>
      </p:grpSp>
      <p:grpSp>
        <p:nvGrpSpPr>
          <p:cNvPr id="181" name="Gruppo 180">
            <a:extLst>
              <a:ext uri="{FF2B5EF4-FFF2-40B4-BE49-F238E27FC236}">
                <a16:creationId xmlns:a16="http://schemas.microsoft.com/office/drawing/2014/main" id="{D14F9816-D761-44CD-80AC-A13A6A2BF4F4}"/>
              </a:ext>
              <a:ext uri="{C183D7F6-B498-43B3-948B-1728B52AA6E4}">
                <adec:decorative xmlns:adec="http://schemas.microsoft.com/office/drawing/2017/decorative" val="1"/>
              </a:ext>
            </a:extLst>
          </p:cNvPr>
          <p:cNvGrpSpPr/>
          <p:nvPr/>
        </p:nvGrpSpPr>
        <p:grpSpPr>
          <a:xfrm>
            <a:off x="2384554" y="5447001"/>
            <a:ext cx="584970" cy="615624"/>
            <a:chOff x="4127500" y="2909888"/>
            <a:chExt cx="330200" cy="315913"/>
          </a:xfrm>
        </p:grpSpPr>
        <p:sp>
          <p:nvSpPr>
            <p:cNvPr id="182" name="Ovale 268">
              <a:extLst>
                <a:ext uri="{FF2B5EF4-FFF2-40B4-BE49-F238E27FC236}">
                  <a16:creationId xmlns:a16="http://schemas.microsoft.com/office/drawing/2014/main" id="{8D0C8D9D-E9ED-445E-B175-12C0160A5981}"/>
                </a:ext>
              </a:extLst>
            </p:cNvPr>
            <p:cNvSpPr>
              <a:spLocks noChangeArrowheads="1"/>
            </p:cNvSpPr>
            <p:nvPr/>
          </p:nvSpPr>
          <p:spPr bwMode="auto">
            <a:xfrm>
              <a:off x="4149725" y="3060701"/>
              <a:ext cx="76200"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it-IT"/>
            </a:p>
          </p:txBody>
        </p:sp>
        <p:sp>
          <p:nvSpPr>
            <p:cNvPr id="183" name="Figura a mano libera 269">
              <a:extLst>
                <a:ext uri="{FF2B5EF4-FFF2-40B4-BE49-F238E27FC236}">
                  <a16:creationId xmlns:a16="http://schemas.microsoft.com/office/drawing/2014/main" id="{86759DBE-9B84-4D15-8B20-34E76E5F570C}"/>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it-IT"/>
            </a:p>
          </p:txBody>
        </p:sp>
        <p:sp>
          <p:nvSpPr>
            <p:cNvPr id="184" name="Ovale 270">
              <a:extLst>
                <a:ext uri="{FF2B5EF4-FFF2-40B4-BE49-F238E27FC236}">
                  <a16:creationId xmlns:a16="http://schemas.microsoft.com/office/drawing/2014/main" id="{0524A632-17BB-4AA9-A49C-41BE94905C34}"/>
                </a:ext>
              </a:extLst>
            </p:cNvPr>
            <p:cNvSpPr>
              <a:spLocks noChangeArrowheads="1"/>
            </p:cNvSpPr>
            <p:nvPr/>
          </p:nvSpPr>
          <p:spPr bwMode="auto">
            <a:xfrm>
              <a:off x="4360863" y="3060701"/>
              <a:ext cx="74613"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it-IT"/>
            </a:p>
          </p:txBody>
        </p:sp>
        <p:sp>
          <p:nvSpPr>
            <p:cNvPr id="185" name="Figura a mano libera 271">
              <a:extLst>
                <a:ext uri="{FF2B5EF4-FFF2-40B4-BE49-F238E27FC236}">
                  <a16:creationId xmlns:a16="http://schemas.microsoft.com/office/drawing/2014/main" id="{D502FFDD-28F4-4AA4-B259-B57867A0C506}"/>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it-IT"/>
            </a:p>
          </p:txBody>
        </p:sp>
        <p:sp>
          <p:nvSpPr>
            <p:cNvPr id="186" name="Ovale 272">
              <a:extLst>
                <a:ext uri="{FF2B5EF4-FFF2-40B4-BE49-F238E27FC236}">
                  <a16:creationId xmlns:a16="http://schemas.microsoft.com/office/drawing/2014/main" id="{074B1DAE-77A3-4CE2-BB5F-6E109DFB6B0C}"/>
                </a:ext>
              </a:extLst>
            </p:cNvPr>
            <p:cNvSpPr>
              <a:spLocks noChangeArrowheads="1"/>
            </p:cNvSpPr>
            <p:nvPr/>
          </p:nvSpPr>
          <p:spPr bwMode="auto">
            <a:xfrm>
              <a:off x="4240213" y="3030538"/>
              <a:ext cx="104775" cy="1095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it-IT"/>
            </a:p>
          </p:txBody>
        </p:sp>
        <p:sp>
          <p:nvSpPr>
            <p:cNvPr id="187" name="Figura a mano libera 273">
              <a:extLst>
                <a:ext uri="{FF2B5EF4-FFF2-40B4-BE49-F238E27FC236}">
                  <a16:creationId xmlns:a16="http://schemas.microsoft.com/office/drawing/2014/main" id="{6F4FD849-C2CF-4E95-92A3-DF3CD12C6031}"/>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it-IT"/>
            </a:p>
          </p:txBody>
        </p:sp>
        <p:sp>
          <p:nvSpPr>
            <p:cNvPr id="188" name="Figura a mano libera 274">
              <a:extLst>
                <a:ext uri="{FF2B5EF4-FFF2-40B4-BE49-F238E27FC236}">
                  <a16:creationId xmlns:a16="http://schemas.microsoft.com/office/drawing/2014/main" id="{E95CA879-26B6-4158-84CA-E13BF1DBB284}"/>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it-IT"/>
            </a:p>
          </p:txBody>
        </p:sp>
        <p:sp>
          <p:nvSpPr>
            <p:cNvPr id="189" name="Figura a mano libera 275">
              <a:extLst>
                <a:ext uri="{FF2B5EF4-FFF2-40B4-BE49-F238E27FC236}">
                  <a16:creationId xmlns:a16="http://schemas.microsoft.com/office/drawing/2014/main" id="{E086F5C4-405F-457A-B470-EDF08E80A41A}"/>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it-IT"/>
            </a:p>
          </p:txBody>
        </p:sp>
        <p:sp>
          <p:nvSpPr>
            <p:cNvPr id="190" name="Figura a mano libera 276">
              <a:extLst>
                <a:ext uri="{FF2B5EF4-FFF2-40B4-BE49-F238E27FC236}">
                  <a16:creationId xmlns:a16="http://schemas.microsoft.com/office/drawing/2014/main" id="{8CDF0588-DA3B-4B0D-BDF8-DE1AF3941577}"/>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it-IT"/>
            </a:p>
          </p:txBody>
        </p:sp>
      </p:grpSp>
      <p:sp>
        <p:nvSpPr>
          <p:cNvPr id="125" name="Titolo 23" hidden="1">
            <a:extLst>
              <a:ext uri="{FF2B5EF4-FFF2-40B4-BE49-F238E27FC236}">
                <a16:creationId xmlns:a16="http://schemas.microsoft.com/office/drawing/2014/main" id="{6FF5F564-0C08-4A3C-8BAC-1FADF459417F}"/>
              </a:ext>
            </a:extLst>
          </p:cNvPr>
          <p:cNvSpPr>
            <a:spLocks noGrp="1"/>
          </p:cNvSpPr>
          <p:nvPr>
            <p:ph type="title"/>
          </p:nvPr>
        </p:nvSpPr>
        <p:spPr>
          <a:xfrm>
            <a:off x="838200" y="365125"/>
            <a:ext cx="10515600" cy="1325563"/>
          </a:xfrm>
        </p:spPr>
        <p:txBody>
          <a:bodyPr rtlCol="0"/>
          <a:lstStyle/>
          <a:p>
            <a:r>
              <a:rPr lang="it-IT"/>
              <a:t>Risorse umane diapositiva 4</a:t>
            </a:r>
          </a:p>
        </p:txBody>
      </p:sp>
      <p:sp>
        <p:nvSpPr>
          <p:cNvPr id="126" name="Casella di testo 1">
            <a:extLst>
              <a:ext uri="{FF2B5EF4-FFF2-40B4-BE49-F238E27FC236}">
                <a16:creationId xmlns:a16="http://schemas.microsoft.com/office/drawing/2014/main" id="{DA00CBD1-70AE-415E-B7AE-FAD8C6390148}"/>
              </a:ext>
            </a:extLst>
          </p:cNvPr>
          <p:cNvSpPr txBox="1"/>
          <p:nvPr/>
        </p:nvSpPr>
        <p:spPr>
          <a:xfrm>
            <a:off x="3527620" y="358952"/>
            <a:ext cx="8150118" cy="492443"/>
          </a:xfrm>
          <a:prstGeom prst="rect">
            <a:avLst/>
          </a:prstGeom>
          <a:noFill/>
        </p:spPr>
        <p:txBody>
          <a:bodyPr wrap="square" lIns="0" tIns="0" rIns="0" bIns="0" rtlCol="0">
            <a:spAutoFit/>
          </a:bodyPr>
          <a:lstStyle/>
          <a:p>
            <a:pPr algn="ctr" rtl="0"/>
            <a:r>
              <a:rPr lang="it-IT" sz="3200" b="1" dirty="0">
                <a:solidFill>
                  <a:srgbClr val="002060"/>
                </a:solidFill>
                <a:latin typeface="Segoe UI" panose="020B0502040204020203" pitchFamily="34" charset="0"/>
                <a:cs typeface="Segoe UI" panose="020B0502040204020203" pitchFamily="34" charset="0"/>
              </a:rPr>
              <a:t>Dataset</a:t>
            </a:r>
          </a:p>
        </p:txBody>
      </p:sp>
      <p:sp>
        <p:nvSpPr>
          <p:cNvPr id="127" name="Rettangolo 126">
            <a:extLst>
              <a:ext uri="{FF2B5EF4-FFF2-40B4-BE49-F238E27FC236}">
                <a16:creationId xmlns:a16="http://schemas.microsoft.com/office/drawing/2014/main" id="{109B9DBF-7F31-4EED-A494-9C5FFF428F30}"/>
              </a:ext>
            </a:extLst>
          </p:cNvPr>
          <p:cNvSpPr/>
          <p:nvPr/>
        </p:nvSpPr>
        <p:spPr>
          <a:xfrm>
            <a:off x="3527621" y="1367827"/>
            <a:ext cx="8150118" cy="2215991"/>
          </a:xfrm>
          <a:prstGeom prst="rect">
            <a:avLst/>
          </a:prstGeom>
        </p:spPr>
        <p:txBody>
          <a:bodyPr wrap="square" lIns="0" tIns="0" rIns="0" bIns="0" rtlCol="0">
            <a:spAutoFit/>
          </a:bodyPr>
          <a:lstStyle/>
          <a:p>
            <a:pPr algn="just" rtl="0"/>
            <a:r>
              <a:rPr lang="it-IT" dirty="0">
                <a:solidFill>
                  <a:srgbClr val="002060"/>
                </a:solidFill>
                <a:latin typeface="+mj-lt"/>
                <a:cs typeface="Segoe UI" panose="020B0502040204020203" pitchFamily="34" charset="0"/>
              </a:rPr>
              <a:t>Il dataset che abbiamo scelto di utilizzare è il dataset Wine Quality. Esso riguarda le caratteristiche chimiche e sensoriali di diverse bottiglie di “</a:t>
            </a:r>
            <a:r>
              <a:rPr lang="it-IT" dirty="0" err="1">
                <a:solidFill>
                  <a:srgbClr val="002060"/>
                </a:solidFill>
                <a:latin typeface="+mj-lt"/>
                <a:cs typeface="Segoe UI" panose="020B0502040204020203" pitchFamily="34" charset="0"/>
              </a:rPr>
              <a:t>Vinho</a:t>
            </a:r>
            <a:r>
              <a:rPr lang="it-IT" dirty="0">
                <a:solidFill>
                  <a:srgbClr val="002060"/>
                </a:solidFill>
                <a:latin typeface="+mj-lt"/>
                <a:cs typeface="Segoe UI" panose="020B0502040204020203" pitchFamily="34" charset="0"/>
              </a:rPr>
              <a:t> Verde”, un tipo di vino portoghese collegato alla regione del </a:t>
            </a:r>
            <a:r>
              <a:rPr lang="it-IT" dirty="0" err="1">
                <a:solidFill>
                  <a:srgbClr val="002060"/>
                </a:solidFill>
                <a:latin typeface="+mj-lt"/>
                <a:cs typeface="Segoe UI" panose="020B0502040204020203" pitchFamily="34" charset="0"/>
              </a:rPr>
              <a:t>Minho</a:t>
            </a:r>
            <a:r>
              <a:rPr lang="it-IT" dirty="0">
                <a:solidFill>
                  <a:srgbClr val="002060"/>
                </a:solidFill>
                <a:latin typeface="+mj-lt"/>
                <a:cs typeface="Segoe UI" panose="020B0502040204020203" pitchFamily="34" charset="0"/>
              </a:rPr>
              <a:t>. </a:t>
            </a:r>
          </a:p>
          <a:p>
            <a:pPr algn="just" rtl="0"/>
            <a:endParaRPr lang="it-IT" dirty="0">
              <a:solidFill>
                <a:srgbClr val="002060"/>
              </a:solidFill>
              <a:latin typeface="+mj-lt"/>
              <a:cs typeface="Segoe UI" panose="020B0502040204020203" pitchFamily="34" charset="0"/>
            </a:endParaRPr>
          </a:p>
          <a:p>
            <a:pPr algn="just" rtl="0"/>
            <a:r>
              <a:rPr lang="it-IT" dirty="0">
                <a:solidFill>
                  <a:srgbClr val="002060"/>
                </a:solidFill>
                <a:latin typeface="+mj-lt"/>
                <a:cs typeface="Segoe UI" panose="020B0502040204020203" pitchFamily="34" charset="0"/>
              </a:rPr>
              <a:t>Il Dataset è diviso in due sotto-dataset, uno riguardante i vini rossi e uno per i vini bianchi, che noi abbiamo scelto di raggruppare. La variabile target che abbiamo scelto di considerare è l’attributo “</a:t>
            </a:r>
            <a:r>
              <a:rPr lang="it-IT" dirty="0" err="1">
                <a:solidFill>
                  <a:srgbClr val="002060"/>
                </a:solidFill>
                <a:latin typeface="+mj-lt"/>
                <a:cs typeface="Segoe UI" panose="020B0502040204020203" pitchFamily="34" charset="0"/>
              </a:rPr>
              <a:t>quality</a:t>
            </a:r>
            <a:r>
              <a:rPr lang="it-IT" dirty="0">
                <a:solidFill>
                  <a:srgbClr val="002060"/>
                </a:solidFill>
                <a:latin typeface="+mj-lt"/>
                <a:cs typeface="Segoe UI" panose="020B0502040204020203" pitchFamily="34" charset="0"/>
              </a:rPr>
              <a:t>”, che esprime un voto dato da 1 a 10 al vino.</a:t>
            </a:r>
          </a:p>
          <a:p>
            <a:pPr algn="just" rtl="0"/>
            <a:endParaRPr lang="it-IT" dirty="0">
              <a:solidFill>
                <a:srgbClr val="002060"/>
              </a:solidFill>
              <a:latin typeface="+mj-lt"/>
              <a:cs typeface="Segoe UI" panose="020B0502040204020203" pitchFamily="34" charset="0"/>
            </a:endParaRPr>
          </a:p>
        </p:txBody>
      </p:sp>
      <p:sp>
        <p:nvSpPr>
          <p:cNvPr id="49" name="CasellaDiTesto 48">
            <a:extLst>
              <a:ext uri="{FF2B5EF4-FFF2-40B4-BE49-F238E27FC236}">
                <a16:creationId xmlns:a16="http://schemas.microsoft.com/office/drawing/2014/main" id="{A94415A3-C70C-4FC3-B11E-5AA1A3185885}"/>
              </a:ext>
            </a:extLst>
          </p:cNvPr>
          <p:cNvSpPr txBox="1"/>
          <p:nvPr/>
        </p:nvSpPr>
        <p:spPr>
          <a:xfrm>
            <a:off x="6562341" y="3766921"/>
            <a:ext cx="5083783" cy="1754326"/>
          </a:xfrm>
          <a:prstGeom prst="rect">
            <a:avLst/>
          </a:prstGeom>
          <a:noFill/>
        </p:spPr>
        <p:txBody>
          <a:bodyPr wrap="square">
            <a:spAutoFit/>
          </a:bodyPr>
          <a:lstStyle/>
          <a:p>
            <a:pPr algn="just" rtl="0"/>
            <a:r>
              <a:rPr lang="it-IT" dirty="0">
                <a:solidFill>
                  <a:srgbClr val="002060"/>
                </a:solidFill>
                <a:latin typeface="+mj-lt"/>
                <a:cs typeface="Segoe UI" panose="020B0502040204020203" pitchFamily="34" charset="0"/>
              </a:rPr>
              <a:t>Il motivo di questa decisione è stato dato dall’idea che un possibile committente, come un proprietario di una cantina, sia maggiormente interessato a capire quali siano i vini da scartare prima che vengano immessi sul mercato con una valutazione negativa che possa intaccare il prestigio della cantina stessa.</a:t>
            </a:r>
          </a:p>
        </p:txBody>
      </p:sp>
      <p:sp>
        <p:nvSpPr>
          <p:cNvPr id="51" name="CasellaDiTesto 50">
            <a:extLst>
              <a:ext uri="{FF2B5EF4-FFF2-40B4-BE49-F238E27FC236}">
                <a16:creationId xmlns:a16="http://schemas.microsoft.com/office/drawing/2014/main" id="{8B651335-DADC-424C-A225-209C986703B2}"/>
              </a:ext>
            </a:extLst>
          </p:cNvPr>
          <p:cNvSpPr txBox="1"/>
          <p:nvPr/>
        </p:nvSpPr>
        <p:spPr>
          <a:xfrm>
            <a:off x="3527621" y="884226"/>
            <a:ext cx="8150117" cy="369332"/>
          </a:xfrm>
          <a:prstGeom prst="rect">
            <a:avLst/>
          </a:prstGeom>
          <a:noFill/>
        </p:spPr>
        <p:txBody>
          <a:bodyPr wrap="square">
            <a:spAutoFit/>
          </a:bodyPr>
          <a:lstStyle/>
          <a:p>
            <a:pPr algn="ctr"/>
            <a:r>
              <a:rPr lang="it-IT" b="1" dirty="0">
                <a:solidFill>
                  <a:srgbClr val="002060"/>
                </a:solidFill>
                <a:latin typeface="Segoe UI" panose="020B0502040204020203" pitchFamily="34" charset="0"/>
                <a:cs typeface="Segoe UI" panose="020B0502040204020203" pitchFamily="34" charset="0"/>
              </a:rPr>
              <a:t>Il dataset che abbiamo scelto</a:t>
            </a:r>
            <a:endParaRPr lang="it-IT" dirty="0"/>
          </a:p>
        </p:txBody>
      </p:sp>
    </p:spTree>
    <p:extLst>
      <p:ext uri="{BB962C8B-B14F-4D97-AF65-F5344CB8AC3E}">
        <p14:creationId xmlns:p14="http://schemas.microsoft.com/office/powerpoint/2010/main" val="1869736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 name="Immagine 162" descr="Questa immagine rappresenta due coppie di mani che uniscono le tessere di un puzzle. ">
            <a:extLst>
              <a:ext uri="{FF2B5EF4-FFF2-40B4-BE49-F238E27FC236}">
                <a16:creationId xmlns:a16="http://schemas.microsoft.com/office/drawing/2014/main" id="{AB835B29-19DB-41C9-9C29-FB52358C44C7}"/>
              </a:ext>
            </a:extLst>
          </p:cNvPr>
          <p:cNvPicPr>
            <a:picLocks noChangeAspect="1"/>
          </p:cNvPicPr>
          <p:nvPr/>
        </p:nvPicPr>
        <p:blipFill rotWithShape="1">
          <a:blip r:embed="rId3"/>
          <a:srcRect r="15224"/>
          <a:stretch/>
        </p:blipFill>
        <p:spPr>
          <a:xfrm>
            <a:off x="7548019" y="0"/>
            <a:ext cx="4643982" cy="6858000"/>
          </a:xfrm>
          <a:prstGeom prst="rect">
            <a:avLst/>
          </a:prstGeom>
        </p:spPr>
      </p:pic>
      <p:sp>
        <p:nvSpPr>
          <p:cNvPr id="62" name="Titolo 52" hidden="1">
            <a:extLst>
              <a:ext uri="{FF2B5EF4-FFF2-40B4-BE49-F238E27FC236}">
                <a16:creationId xmlns:a16="http://schemas.microsoft.com/office/drawing/2014/main" id="{6BCAF586-A14B-4A3B-A249-655ADDBB3A4C}"/>
              </a:ext>
            </a:extLst>
          </p:cNvPr>
          <p:cNvSpPr>
            <a:spLocks noGrp="1"/>
          </p:cNvSpPr>
          <p:nvPr>
            <p:ph type="title"/>
          </p:nvPr>
        </p:nvSpPr>
        <p:spPr>
          <a:xfrm>
            <a:off x="838200" y="365125"/>
            <a:ext cx="10515600" cy="1325563"/>
          </a:xfrm>
        </p:spPr>
        <p:txBody>
          <a:bodyPr rtlCol="0"/>
          <a:lstStyle/>
          <a:p>
            <a:r>
              <a:rPr lang="it-IT"/>
              <a:t>Risorse umane diapositiva 8</a:t>
            </a:r>
          </a:p>
        </p:txBody>
      </p:sp>
      <p:sp>
        <p:nvSpPr>
          <p:cNvPr id="65" name="CasellaDiTesto 64">
            <a:extLst>
              <a:ext uri="{FF2B5EF4-FFF2-40B4-BE49-F238E27FC236}">
                <a16:creationId xmlns:a16="http://schemas.microsoft.com/office/drawing/2014/main" id="{0624EAFD-BC57-4475-8556-C29498284F12}"/>
              </a:ext>
            </a:extLst>
          </p:cNvPr>
          <p:cNvSpPr txBox="1"/>
          <p:nvPr/>
        </p:nvSpPr>
        <p:spPr>
          <a:xfrm>
            <a:off x="140521" y="1179924"/>
            <a:ext cx="7159963" cy="5078313"/>
          </a:xfrm>
          <a:prstGeom prst="rect">
            <a:avLst/>
          </a:prstGeom>
          <a:noFill/>
        </p:spPr>
        <p:txBody>
          <a:bodyPr wrap="square">
            <a:spAutoFit/>
          </a:bodyPr>
          <a:lstStyle/>
          <a:p>
            <a:pPr marL="342900" indent="-342900" algn="just" rtl="0">
              <a:buFont typeface="+mj-lt"/>
              <a:buAutoNum type="arabicPeriod"/>
            </a:pPr>
            <a:r>
              <a:rPr lang="it-IT" b="1" dirty="0" err="1">
                <a:solidFill>
                  <a:srgbClr val="002060"/>
                </a:solidFill>
                <a:latin typeface="+mj-lt"/>
                <a:cs typeface="Segoe UI" panose="020B0502040204020203" pitchFamily="34" charset="0"/>
              </a:rPr>
              <a:t>Fixed</a:t>
            </a:r>
            <a:r>
              <a:rPr lang="it-IT" b="1" dirty="0">
                <a:solidFill>
                  <a:srgbClr val="002060"/>
                </a:solidFill>
                <a:latin typeface="+mj-lt"/>
                <a:cs typeface="Segoe UI" panose="020B0502040204020203" pitchFamily="34" charset="0"/>
              </a:rPr>
              <a:t> </a:t>
            </a:r>
            <a:r>
              <a:rPr lang="it-IT" b="1" dirty="0" err="1">
                <a:solidFill>
                  <a:srgbClr val="002060"/>
                </a:solidFill>
                <a:latin typeface="+mj-lt"/>
                <a:cs typeface="Segoe UI" panose="020B0502040204020203" pitchFamily="34" charset="0"/>
              </a:rPr>
              <a:t>acidity</a:t>
            </a:r>
            <a:r>
              <a:rPr lang="it-IT" dirty="0">
                <a:solidFill>
                  <a:srgbClr val="002060"/>
                </a:solidFill>
                <a:latin typeface="+mj-lt"/>
                <a:cs typeface="Segoe UI" panose="020B0502040204020203" pitchFamily="34" charset="0"/>
              </a:rPr>
              <a:t>, l’acidità fissa è costituita dalle sostanze acide presenti in un vino, che non sono portate a volatilizzare, ma al contrario restano all’interno del vino per tutta la sua vita.</a:t>
            </a:r>
          </a:p>
          <a:p>
            <a:pPr marL="342900" indent="-342900" algn="just" rtl="0">
              <a:buFont typeface="+mj-lt"/>
              <a:buAutoNum type="arabicPeriod"/>
            </a:pPr>
            <a:r>
              <a:rPr lang="it-IT" b="1" dirty="0">
                <a:solidFill>
                  <a:srgbClr val="002060"/>
                </a:solidFill>
                <a:latin typeface="+mj-lt"/>
                <a:cs typeface="Segoe UI" panose="020B0502040204020203" pitchFamily="34" charset="0"/>
              </a:rPr>
              <a:t>Volatile </a:t>
            </a:r>
            <a:r>
              <a:rPr lang="it-IT" b="1" dirty="0" err="1">
                <a:solidFill>
                  <a:srgbClr val="002060"/>
                </a:solidFill>
                <a:latin typeface="+mj-lt"/>
                <a:cs typeface="Segoe UI" panose="020B0502040204020203" pitchFamily="34" charset="0"/>
              </a:rPr>
              <a:t>acidity</a:t>
            </a:r>
            <a:r>
              <a:rPr lang="it-IT" dirty="0">
                <a:solidFill>
                  <a:srgbClr val="002060"/>
                </a:solidFill>
                <a:latin typeface="+mj-lt"/>
                <a:cs typeface="Segoe UI" panose="020B0502040204020203" pitchFamily="34" charset="0"/>
              </a:rPr>
              <a:t>, acidità volatile è la quantità di acido acetico presente nel vino.</a:t>
            </a:r>
          </a:p>
          <a:p>
            <a:pPr marL="342900" indent="-342900" algn="just" rtl="0">
              <a:buFont typeface="+mj-lt"/>
              <a:buAutoNum type="arabicPeriod"/>
            </a:pPr>
            <a:r>
              <a:rPr lang="it-IT" b="1" dirty="0" err="1">
                <a:solidFill>
                  <a:srgbClr val="002060"/>
                </a:solidFill>
                <a:latin typeface="+mj-lt"/>
                <a:cs typeface="Segoe UI" panose="020B0502040204020203" pitchFamily="34" charset="0"/>
              </a:rPr>
              <a:t>Citric</a:t>
            </a:r>
            <a:r>
              <a:rPr lang="it-IT" b="1" dirty="0">
                <a:solidFill>
                  <a:srgbClr val="002060"/>
                </a:solidFill>
                <a:latin typeface="+mj-lt"/>
                <a:cs typeface="Segoe UI" panose="020B0502040204020203" pitchFamily="34" charset="0"/>
              </a:rPr>
              <a:t> acid</a:t>
            </a:r>
            <a:r>
              <a:rPr lang="it-IT" dirty="0">
                <a:solidFill>
                  <a:srgbClr val="002060"/>
                </a:solidFill>
                <a:latin typeface="+mj-lt"/>
                <a:cs typeface="Segoe UI" panose="020B0502040204020203" pitchFamily="34" charset="0"/>
              </a:rPr>
              <a:t>, L'acido citrico apporta una sensazione di freschezza.</a:t>
            </a:r>
          </a:p>
          <a:p>
            <a:pPr marL="342900" indent="-342900" algn="just" rtl="0">
              <a:buFont typeface="+mj-lt"/>
              <a:buAutoNum type="arabicPeriod"/>
            </a:pPr>
            <a:r>
              <a:rPr lang="it-IT" b="1" dirty="0" err="1">
                <a:solidFill>
                  <a:srgbClr val="002060"/>
                </a:solidFill>
                <a:latin typeface="+mj-lt"/>
                <a:cs typeface="Segoe UI" panose="020B0502040204020203" pitchFamily="34" charset="0"/>
              </a:rPr>
              <a:t>Residual</a:t>
            </a:r>
            <a:r>
              <a:rPr lang="it-IT" b="1" dirty="0">
                <a:solidFill>
                  <a:srgbClr val="002060"/>
                </a:solidFill>
                <a:latin typeface="+mj-lt"/>
                <a:cs typeface="Segoe UI" panose="020B0502040204020203" pitchFamily="34" charset="0"/>
              </a:rPr>
              <a:t> sugar</a:t>
            </a:r>
            <a:r>
              <a:rPr lang="it-IT" dirty="0">
                <a:solidFill>
                  <a:srgbClr val="002060"/>
                </a:solidFill>
                <a:latin typeface="+mj-lt"/>
                <a:cs typeface="Segoe UI" panose="020B0502040204020203" pitchFamily="34" charset="0"/>
              </a:rPr>
              <a:t>, residuo zuccherino.</a:t>
            </a:r>
          </a:p>
          <a:p>
            <a:pPr marL="342900" indent="-342900" algn="just" rtl="0">
              <a:buFont typeface="+mj-lt"/>
              <a:buAutoNum type="arabicPeriod"/>
            </a:pPr>
            <a:r>
              <a:rPr lang="it-IT" b="1" dirty="0" err="1">
                <a:solidFill>
                  <a:srgbClr val="002060"/>
                </a:solidFill>
                <a:latin typeface="+mj-lt"/>
                <a:cs typeface="Segoe UI" panose="020B0502040204020203" pitchFamily="34" charset="0"/>
              </a:rPr>
              <a:t>Chlorides</a:t>
            </a:r>
            <a:r>
              <a:rPr lang="it-IT" dirty="0">
                <a:solidFill>
                  <a:srgbClr val="002060"/>
                </a:solidFill>
                <a:latin typeface="+mj-lt"/>
                <a:cs typeface="Segoe UI" panose="020B0502040204020203" pitchFamily="34" charset="0"/>
              </a:rPr>
              <a:t>, il cloruro viene utilizzato nel processo di produzione del vino in specifici casi.</a:t>
            </a:r>
          </a:p>
          <a:p>
            <a:pPr marL="342900" indent="-342900" algn="just" rtl="0">
              <a:buFont typeface="+mj-lt"/>
              <a:buAutoNum type="arabicPeriod"/>
            </a:pPr>
            <a:r>
              <a:rPr lang="it-IT" b="1" dirty="0">
                <a:solidFill>
                  <a:srgbClr val="002060"/>
                </a:solidFill>
                <a:latin typeface="+mj-lt"/>
                <a:cs typeface="Segoe UI" panose="020B0502040204020203" pitchFamily="34" charset="0"/>
              </a:rPr>
              <a:t>Free </a:t>
            </a:r>
            <a:r>
              <a:rPr lang="it-IT" b="1" dirty="0" err="1">
                <a:solidFill>
                  <a:srgbClr val="002060"/>
                </a:solidFill>
                <a:latin typeface="+mj-lt"/>
                <a:cs typeface="Segoe UI" panose="020B0502040204020203" pitchFamily="34" charset="0"/>
              </a:rPr>
              <a:t>sulfur</a:t>
            </a:r>
            <a:r>
              <a:rPr lang="it-IT" b="1" dirty="0">
                <a:solidFill>
                  <a:srgbClr val="002060"/>
                </a:solidFill>
                <a:latin typeface="+mj-lt"/>
                <a:cs typeface="Segoe UI" panose="020B0502040204020203" pitchFamily="34" charset="0"/>
              </a:rPr>
              <a:t> </a:t>
            </a:r>
            <a:r>
              <a:rPr lang="it-IT" b="1" dirty="0" err="1">
                <a:solidFill>
                  <a:srgbClr val="002060"/>
                </a:solidFill>
                <a:latin typeface="+mj-lt"/>
                <a:cs typeface="Segoe UI" panose="020B0502040204020203" pitchFamily="34" charset="0"/>
              </a:rPr>
              <a:t>dioxide</a:t>
            </a:r>
            <a:r>
              <a:rPr lang="it-IT" dirty="0">
                <a:solidFill>
                  <a:srgbClr val="002060"/>
                </a:solidFill>
                <a:latin typeface="+mj-lt"/>
                <a:cs typeface="Segoe UI" panose="020B0502040204020203" pitchFamily="34" charset="0"/>
              </a:rPr>
              <a:t>, anidride solforosa in forma gassosa.</a:t>
            </a:r>
          </a:p>
          <a:p>
            <a:pPr marL="342900" indent="-342900" algn="just" rtl="0">
              <a:buFont typeface="+mj-lt"/>
              <a:buAutoNum type="arabicPeriod"/>
            </a:pPr>
            <a:r>
              <a:rPr lang="it-IT" b="1" dirty="0">
                <a:solidFill>
                  <a:srgbClr val="002060"/>
                </a:solidFill>
                <a:latin typeface="+mj-lt"/>
                <a:cs typeface="Segoe UI" panose="020B0502040204020203" pitchFamily="34" charset="0"/>
              </a:rPr>
              <a:t>Total </a:t>
            </a:r>
            <a:r>
              <a:rPr lang="it-IT" b="1" dirty="0" err="1">
                <a:solidFill>
                  <a:srgbClr val="002060"/>
                </a:solidFill>
                <a:latin typeface="+mj-lt"/>
                <a:cs typeface="Segoe UI" panose="020B0502040204020203" pitchFamily="34" charset="0"/>
              </a:rPr>
              <a:t>sulfur</a:t>
            </a:r>
            <a:r>
              <a:rPr lang="it-IT" b="1" dirty="0">
                <a:solidFill>
                  <a:srgbClr val="002060"/>
                </a:solidFill>
                <a:latin typeface="+mj-lt"/>
                <a:cs typeface="Segoe UI" panose="020B0502040204020203" pitchFamily="34" charset="0"/>
              </a:rPr>
              <a:t> </a:t>
            </a:r>
            <a:r>
              <a:rPr lang="it-IT" b="1" dirty="0" err="1">
                <a:solidFill>
                  <a:srgbClr val="002060"/>
                </a:solidFill>
                <a:latin typeface="+mj-lt"/>
                <a:cs typeface="Segoe UI" panose="020B0502040204020203" pitchFamily="34" charset="0"/>
              </a:rPr>
              <a:t>dioxide</a:t>
            </a:r>
            <a:r>
              <a:rPr lang="it-IT" dirty="0">
                <a:solidFill>
                  <a:srgbClr val="002060"/>
                </a:solidFill>
                <a:latin typeface="+mj-lt"/>
                <a:cs typeface="Segoe UI" panose="020B0502040204020203" pitchFamily="34" charset="0"/>
              </a:rPr>
              <a:t>, l’anidride solforosa viene aggiunta durante i processi di vinificazione.</a:t>
            </a:r>
          </a:p>
          <a:p>
            <a:pPr marL="342900" indent="-342900" algn="just" rtl="0">
              <a:buFont typeface="+mj-lt"/>
              <a:buAutoNum type="arabicPeriod"/>
            </a:pPr>
            <a:r>
              <a:rPr lang="it-IT" b="1" dirty="0" err="1">
                <a:solidFill>
                  <a:srgbClr val="002060"/>
                </a:solidFill>
                <a:latin typeface="+mj-lt"/>
                <a:cs typeface="Segoe UI" panose="020B0502040204020203" pitchFamily="34" charset="0"/>
              </a:rPr>
              <a:t>Density</a:t>
            </a:r>
            <a:r>
              <a:rPr lang="it-IT" dirty="0">
                <a:solidFill>
                  <a:srgbClr val="002060"/>
                </a:solidFill>
                <a:latin typeface="+mj-lt"/>
                <a:cs typeface="Segoe UI" panose="020B0502040204020203" pitchFamily="34" charset="0"/>
              </a:rPr>
              <a:t>, densità del vino.</a:t>
            </a:r>
          </a:p>
          <a:p>
            <a:pPr marL="342900" indent="-342900" algn="just" rtl="0">
              <a:buFont typeface="+mj-lt"/>
              <a:buAutoNum type="arabicPeriod"/>
            </a:pPr>
            <a:r>
              <a:rPr lang="it-IT" b="1" dirty="0">
                <a:solidFill>
                  <a:srgbClr val="002060"/>
                </a:solidFill>
                <a:latin typeface="+mj-lt"/>
                <a:cs typeface="Segoe UI" panose="020B0502040204020203" pitchFamily="34" charset="0"/>
              </a:rPr>
              <a:t>pH</a:t>
            </a:r>
            <a:r>
              <a:rPr lang="it-IT" dirty="0">
                <a:solidFill>
                  <a:srgbClr val="002060"/>
                </a:solidFill>
                <a:latin typeface="+mj-lt"/>
                <a:cs typeface="Segoe UI" panose="020B0502040204020203" pitchFamily="34" charset="0"/>
              </a:rPr>
              <a:t>, acidità del vino.</a:t>
            </a:r>
          </a:p>
          <a:p>
            <a:pPr marL="342900" indent="-342900" algn="just" rtl="0">
              <a:buFont typeface="+mj-lt"/>
              <a:buAutoNum type="arabicPeriod"/>
            </a:pPr>
            <a:r>
              <a:rPr lang="it-IT" b="1" dirty="0" err="1">
                <a:solidFill>
                  <a:srgbClr val="002060"/>
                </a:solidFill>
                <a:latin typeface="+mj-lt"/>
                <a:cs typeface="Segoe UI" panose="020B0502040204020203" pitchFamily="34" charset="0"/>
              </a:rPr>
              <a:t>Sulphates</a:t>
            </a:r>
            <a:r>
              <a:rPr lang="it-IT" dirty="0">
                <a:solidFill>
                  <a:srgbClr val="002060"/>
                </a:solidFill>
                <a:latin typeface="+mj-lt"/>
                <a:cs typeface="Segoe UI" panose="020B0502040204020203" pitchFamily="34" charset="0"/>
              </a:rPr>
              <a:t>, solfati, agiscono come antimicrobico e antiossidante.</a:t>
            </a:r>
          </a:p>
          <a:p>
            <a:pPr marL="342900" indent="-342900" algn="just" rtl="0">
              <a:buFont typeface="+mj-lt"/>
              <a:buAutoNum type="arabicPeriod"/>
            </a:pPr>
            <a:r>
              <a:rPr lang="it-IT" b="1" dirty="0">
                <a:solidFill>
                  <a:srgbClr val="002060"/>
                </a:solidFill>
                <a:latin typeface="+mj-lt"/>
                <a:cs typeface="Segoe UI" panose="020B0502040204020203" pitchFamily="34" charset="0"/>
              </a:rPr>
              <a:t>Alcohol</a:t>
            </a:r>
            <a:r>
              <a:rPr lang="it-IT" dirty="0">
                <a:solidFill>
                  <a:srgbClr val="002060"/>
                </a:solidFill>
                <a:latin typeface="+mj-lt"/>
                <a:cs typeface="Segoe UI" panose="020B0502040204020203" pitchFamily="34" charset="0"/>
              </a:rPr>
              <a:t>, percentuale di alcol presente nel vino.</a:t>
            </a:r>
          </a:p>
          <a:p>
            <a:pPr marL="342900" indent="-342900" algn="just" rtl="0">
              <a:buFont typeface="+mj-lt"/>
              <a:buAutoNum type="arabicPeriod"/>
            </a:pPr>
            <a:r>
              <a:rPr lang="it-IT" b="1" dirty="0">
                <a:solidFill>
                  <a:srgbClr val="002060"/>
                </a:solidFill>
                <a:latin typeface="+mj-lt"/>
                <a:cs typeface="Segoe UI" panose="020B0502040204020203" pitchFamily="34" charset="0"/>
              </a:rPr>
              <a:t>Quality</a:t>
            </a:r>
            <a:r>
              <a:rPr lang="it-IT" dirty="0">
                <a:solidFill>
                  <a:srgbClr val="002060"/>
                </a:solidFill>
                <a:latin typeface="+mj-lt"/>
                <a:cs typeface="Segoe UI" panose="020B0502040204020203" pitchFamily="34" charset="0"/>
              </a:rPr>
              <a:t>, attributo che ne definisce la qualità.</a:t>
            </a:r>
          </a:p>
          <a:p>
            <a:pPr marL="342900" indent="-342900" algn="just" rtl="0">
              <a:buFont typeface="+mj-lt"/>
              <a:buAutoNum type="arabicPeriod"/>
            </a:pPr>
            <a:r>
              <a:rPr lang="it-IT" b="1" dirty="0">
                <a:solidFill>
                  <a:srgbClr val="002060"/>
                </a:solidFill>
                <a:latin typeface="+mj-lt"/>
                <a:cs typeface="Segoe UI" panose="020B0502040204020203" pitchFamily="34" charset="0"/>
              </a:rPr>
              <a:t>Color</a:t>
            </a:r>
            <a:r>
              <a:rPr lang="it-IT" dirty="0">
                <a:solidFill>
                  <a:srgbClr val="002060"/>
                </a:solidFill>
                <a:latin typeface="+mj-lt"/>
                <a:cs typeface="Segoe UI" panose="020B0502040204020203" pitchFamily="34" charset="0"/>
              </a:rPr>
              <a:t>, Colore del vino, rosso o bianco. (Aggiunto da noi)</a:t>
            </a:r>
          </a:p>
        </p:txBody>
      </p:sp>
      <p:sp>
        <p:nvSpPr>
          <p:cNvPr id="9" name="Casella di testo 1">
            <a:extLst>
              <a:ext uri="{FF2B5EF4-FFF2-40B4-BE49-F238E27FC236}">
                <a16:creationId xmlns:a16="http://schemas.microsoft.com/office/drawing/2014/main" id="{889BC50D-2102-4A2C-B1B3-185231B1DD3E}"/>
              </a:ext>
            </a:extLst>
          </p:cNvPr>
          <p:cNvSpPr txBox="1"/>
          <p:nvPr/>
        </p:nvSpPr>
        <p:spPr>
          <a:xfrm>
            <a:off x="264289" y="251980"/>
            <a:ext cx="7159963" cy="492443"/>
          </a:xfrm>
          <a:prstGeom prst="rect">
            <a:avLst/>
          </a:prstGeom>
          <a:noFill/>
        </p:spPr>
        <p:txBody>
          <a:bodyPr wrap="square" lIns="0" tIns="0" rIns="0" bIns="0" rtlCol="0">
            <a:spAutoFit/>
          </a:bodyPr>
          <a:lstStyle/>
          <a:p>
            <a:pPr algn="ctr" rtl="0"/>
            <a:r>
              <a:rPr lang="it-IT" sz="3200" b="1" dirty="0">
                <a:solidFill>
                  <a:srgbClr val="002060"/>
                </a:solidFill>
                <a:latin typeface="Segoe UI" panose="020B0502040204020203" pitchFamily="34" charset="0"/>
                <a:cs typeface="Segoe UI" panose="020B0502040204020203" pitchFamily="34" charset="0"/>
              </a:rPr>
              <a:t>Dataset</a:t>
            </a:r>
          </a:p>
        </p:txBody>
      </p:sp>
      <p:sp>
        <p:nvSpPr>
          <p:cNvPr id="10" name="CasellaDiTesto 9">
            <a:extLst>
              <a:ext uri="{FF2B5EF4-FFF2-40B4-BE49-F238E27FC236}">
                <a16:creationId xmlns:a16="http://schemas.microsoft.com/office/drawing/2014/main" id="{CC6FB2C4-C8E6-4438-A0D1-2A2F3159D1A1}"/>
              </a:ext>
            </a:extLst>
          </p:cNvPr>
          <p:cNvSpPr txBox="1"/>
          <p:nvPr/>
        </p:nvSpPr>
        <p:spPr>
          <a:xfrm>
            <a:off x="264290" y="777507"/>
            <a:ext cx="7159962" cy="369332"/>
          </a:xfrm>
          <a:prstGeom prst="rect">
            <a:avLst/>
          </a:prstGeom>
          <a:noFill/>
        </p:spPr>
        <p:txBody>
          <a:bodyPr wrap="square">
            <a:spAutoFit/>
          </a:bodyPr>
          <a:lstStyle/>
          <a:p>
            <a:pPr algn="ctr"/>
            <a:r>
              <a:rPr lang="it-IT" b="1" dirty="0">
                <a:solidFill>
                  <a:srgbClr val="002060"/>
                </a:solidFill>
                <a:latin typeface="Segoe UI" panose="020B0502040204020203" pitchFamily="34" charset="0"/>
                <a:cs typeface="Segoe UI" panose="020B0502040204020203" pitchFamily="34" charset="0"/>
              </a:rPr>
              <a:t>Gli attributi</a:t>
            </a:r>
            <a:endParaRPr lang="it-IT" dirty="0"/>
          </a:p>
        </p:txBody>
      </p:sp>
    </p:spTree>
    <p:extLst>
      <p:ext uri="{BB962C8B-B14F-4D97-AF65-F5344CB8AC3E}">
        <p14:creationId xmlns:p14="http://schemas.microsoft.com/office/powerpoint/2010/main" val="2225384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o 2" descr="Questa immagine è una forma astratta. ">
            <a:extLst>
              <a:ext uri="{FF2B5EF4-FFF2-40B4-BE49-F238E27FC236}">
                <a16:creationId xmlns:a16="http://schemas.microsoft.com/office/drawing/2014/main" id="{F58F6971-4348-464E-890D-F7297E1BD2D7}"/>
              </a:ext>
            </a:extLst>
          </p:cNvPr>
          <p:cNvGrpSpPr/>
          <p:nvPr/>
        </p:nvGrpSpPr>
        <p:grpSpPr>
          <a:xfrm rot="15309759">
            <a:off x="7784474" y="2572773"/>
            <a:ext cx="5708139" cy="7273383"/>
            <a:chOff x="4855953" y="-2833465"/>
            <a:chExt cx="8948964" cy="12105059"/>
          </a:xfrm>
        </p:grpSpPr>
        <p:sp>
          <p:nvSpPr>
            <p:cNvPr id="4" name="Figura a mano libera 10">
              <a:extLst>
                <a:ext uri="{FF2B5EF4-FFF2-40B4-BE49-F238E27FC236}">
                  <a16:creationId xmlns:a16="http://schemas.microsoft.com/office/drawing/2014/main" id="{A374C527-4FE2-406E-9A10-E2E8198571AC}"/>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it-IT"/>
            </a:p>
          </p:txBody>
        </p:sp>
        <p:sp>
          <p:nvSpPr>
            <p:cNvPr id="5" name="Figura a mano libera 11">
              <a:extLst>
                <a:ext uri="{FF2B5EF4-FFF2-40B4-BE49-F238E27FC236}">
                  <a16:creationId xmlns:a16="http://schemas.microsoft.com/office/drawing/2014/main" id="{14FB44A0-5F40-4B78-928B-6B8BF840947E}"/>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it-IT"/>
            </a:p>
          </p:txBody>
        </p:sp>
        <p:sp>
          <p:nvSpPr>
            <p:cNvPr id="6" name="Figura a mano libera 12">
              <a:extLst>
                <a:ext uri="{FF2B5EF4-FFF2-40B4-BE49-F238E27FC236}">
                  <a16:creationId xmlns:a16="http://schemas.microsoft.com/office/drawing/2014/main" id="{E926ADCB-AAFE-4E48-92C1-D70632D6A813}"/>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it-IT"/>
            </a:p>
          </p:txBody>
        </p:sp>
      </p:grpSp>
      <p:sp>
        <p:nvSpPr>
          <p:cNvPr id="9" name="Casella di testo 1">
            <a:extLst>
              <a:ext uri="{FF2B5EF4-FFF2-40B4-BE49-F238E27FC236}">
                <a16:creationId xmlns:a16="http://schemas.microsoft.com/office/drawing/2014/main" id="{311270CF-51FE-4427-81FC-E1C4A1C3BE6F}"/>
              </a:ext>
            </a:extLst>
          </p:cNvPr>
          <p:cNvSpPr txBox="1"/>
          <p:nvPr/>
        </p:nvSpPr>
        <p:spPr>
          <a:xfrm>
            <a:off x="615296" y="256402"/>
            <a:ext cx="10699336" cy="492443"/>
          </a:xfrm>
          <a:prstGeom prst="rect">
            <a:avLst/>
          </a:prstGeom>
          <a:noFill/>
        </p:spPr>
        <p:txBody>
          <a:bodyPr wrap="square" lIns="0" tIns="0" rIns="0" bIns="0" rtlCol="0">
            <a:spAutoFit/>
          </a:bodyPr>
          <a:lstStyle/>
          <a:p>
            <a:pPr algn="ctr" rtl="0"/>
            <a:r>
              <a:rPr lang="it-IT" sz="3200" b="1" dirty="0">
                <a:solidFill>
                  <a:srgbClr val="002060"/>
                </a:solidFill>
                <a:latin typeface="Segoe UI" panose="020B0502040204020203" pitchFamily="34" charset="0"/>
                <a:cs typeface="Segoe UI" panose="020B0502040204020203" pitchFamily="34" charset="0"/>
              </a:rPr>
              <a:t>Dataset</a:t>
            </a:r>
          </a:p>
        </p:txBody>
      </p:sp>
      <p:sp>
        <p:nvSpPr>
          <p:cNvPr id="10" name="CasellaDiTesto 9">
            <a:extLst>
              <a:ext uri="{FF2B5EF4-FFF2-40B4-BE49-F238E27FC236}">
                <a16:creationId xmlns:a16="http://schemas.microsoft.com/office/drawing/2014/main" id="{B57195EF-1679-466B-B187-823C11E8A226}"/>
              </a:ext>
            </a:extLst>
          </p:cNvPr>
          <p:cNvSpPr txBox="1"/>
          <p:nvPr/>
        </p:nvSpPr>
        <p:spPr>
          <a:xfrm>
            <a:off x="615296" y="839387"/>
            <a:ext cx="10699336" cy="461665"/>
          </a:xfrm>
          <a:prstGeom prst="rect">
            <a:avLst/>
          </a:prstGeom>
          <a:noFill/>
        </p:spPr>
        <p:txBody>
          <a:bodyPr wrap="square">
            <a:spAutoFit/>
          </a:bodyPr>
          <a:lstStyle/>
          <a:p>
            <a:pPr algn="ctr" rtl="0"/>
            <a:r>
              <a:rPr lang="en-US" sz="2400" b="1">
                <a:solidFill>
                  <a:srgbClr val="002060"/>
                </a:solidFill>
                <a:latin typeface="Segoe UI" panose="020B0502040204020203" pitchFamily="34" charset="0"/>
                <a:cs typeface="Segoe UI" panose="020B0502040204020203" pitchFamily="34" charset="0"/>
              </a:rPr>
              <a:t>Splitting training set e test set e controllo dati</a:t>
            </a:r>
            <a:endParaRPr lang="it-IT" sz="1800" b="1" dirty="0">
              <a:solidFill>
                <a:srgbClr val="002060"/>
              </a:solidFill>
              <a:latin typeface="Segoe UI" panose="020B0502040204020203" pitchFamily="34" charset="0"/>
              <a:cs typeface="Segoe UI" panose="020B0502040204020203" pitchFamily="34" charset="0"/>
            </a:endParaRPr>
          </a:p>
        </p:txBody>
      </p:sp>
      <p:sp>
        <p:nvSpPr>
          <p:cNvPr id="11" name="CasellaDiTesto 10">
            <a:extLst>
              <a:ext uri="{FF2B5EF4-FFF2-40B4-BE49-F238E27FC236}">
                <a16:creationId xmlns:a16="http://schemas.microsoft.com/office/drawing/2014/main" id="{6EC78BCE-1705-4CCA-B215-FDE146350F88}"/>
              </a:ext>
            </a:extLst>
          </p:cNvPr>
          <p:cNvSpPr txBox="1"/>
          <p:nvPr/>
        </p:nvSpPr>
        <p:spPr>
          <a:xfrm>
            <a:off x="766058" y="1431477"/>
            <a:ext cx="10810646" cy="1323439"/>
          </a:xfrm>
          <a:prstGeom prst="rect">
            <a:avLst/>
          </a:prstGeom>
          <a:noFill/>
        </p:spPr>
        <p:txBody>
          <a:bodyPr wrap="square">
            <a:spAutoFit/>
          </a:bodyPr>
          <a:lstStyle/>
          <a:p>
            <a:pPr algn="just" rtl="0"/>
            <a:r>
              <a:rPr lang="it-IT" sz="1600" dirty="0">
                <a:solidFill>
                  <a:srgbClr val="002060"/>
                </a:solidFill>
                <a:latin typeface="+mj-lt"/>
                <a:cs typeface="Segoe UI" panose="020B0502040204020203" pitchFamily="34" charset="0"/>
              </a:rPr>
              <a:t>Prima di raggruppare i due dataset (Vino Bianco e Vino Rosso), è stata aggiunta una colonna color di tipo </a:t>
            </a:r>
            <a:r>
              <a:rPr lang="it-IT" sz="1600" dirty="0" err="1">
                <a:solidFill>
                  <a:srgbClr val="002060"/>
                </a:solidFill>
                <a:latin typeface="+mj-lt"/>
                <a:cs typeface="Segoe UI" panose="020B0502040204020203" pitchFamily="34" charset="0"/>
              </a:rPr>
              <a:t>char</a:t>
            </a:r>
            <a:r>
              <a:rPr lang="it-IT" sz="1600" dirty="0">
                <a:solidFill>
                  <a:srgbClr val="002060"/>
                </a:solidFill>
                <a:latin typeface="+mj-lt"/>
                <a:cs typeface="Segoe UI" panose="020B0502040204020203" pitchFamily="34" charset="0"/>
              </a:rPr>
              <a:t> avente i nomi corrispettivi “white” e “red”. Una volta che si sono uniti i due dataset, abbiamo normalizzato le seguenti colonne:</a:t>
            </a:r>
          </a:p>
          <a:p>
            <a:pPr marL="285750" indent="-285750" algn="just" rtl="0">
              <a:buFont typeface="Arial" panose="020B0604020202020204" pitchFamily="34" charset="0"/>
              <a:buChar char="•"/>
            </a:pPr>
            <a:r>
              <a:rPr lang="it-IT" sz="1600" dirty="0">
                <a:solidFill>
                  <a:srgbClr val="002060"/>
                </a:solidFill>
                <a:latin typeface="+mj-lt"/>
                <a:cs typeface="Segoe UI" panose="020B0502040204020203" pitchFamily="34" charset="0"/>
              </a:rPr>
              <a:t>Quality con i valori [1, 2, 3, 4, 5, 6, 7, 8, 9]: abbiamo deciso di assegnare secondo una logica binaria i valori [1;5] al valore “0” per descrivere se non fosse sufficientemente buono, mentre per i valori [6;9] il valore “1” per descrivere se il vino fosse sufficientemente buono; </a:t>
            </a:r>
          </a:p>
        </p:txBody>
      </p:sp>
      <p:pic>
        <p:nvPicPr>
          <p:cNvPr id="2" name="Picture 2">
            <a:extLst>
              <a:ext uri="{FF2B5EF4-FFF2-40B4-BE49-F238E27FC236}">
                <a16:creationId xmlns:a16="http://schemas.microsoft.com/office/drawing/2014/main" id="{F6D622CB-5A4D-4757-9942-B06E9693A1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296" y="3384068"/>
            <a:ext cx="3561994" cy="3060407"/>
          </a:xfrm>
          <a:prstGeom prst="rect">
            <a:avLst/>
          </a:prstGeom>
          <a:noFill/>
          <a:extLst>
            <a:ext uri="{909E8E84-426E-40DD-AFC4-6F175D3DCCD1}">
              <a14:hiddenFill xmlns:a14="http://schemas.microsoft.com/office/drawing/2010/main">
                <a:solidFill>
                  <a:srgbClr val="FFFFFF"/>
                </a:solidFill>
              </a14:hiddenFill>
            </a:ext>
          </a:extLst>
        </p:spPr>
      </p:pic>
      <p:sp>
        <p:nvSpPr>
          <p:cNvPr id="13" name="CasellaDiTesto 12">
            <a:extLst>
              <a:ext uri="{FF2B5EF4-FFF2-40B4-BE49-F238E27FC236}">
                <a16:creationId xmlns:a16="http://schemas.microsoft.com/office/drawing/2014/main" id="{3F26C827-BD8E-49D4-84BC-A2975919C8B3}"/>
              </a:ext>
            </a:extLst>
          </p:cNvPr>
          <p:cNvSpPr txBox="1"/>
          <p:nvPr/>
        </p:nvSpPr>
        <p:spPr>
          <a:xfrm>
            <a:off x="4221673" y="3848703"/>
            <a:ext cx="3561994" cy="1815882"/>
          </a:xfrm>
          <a:prstGeom prst="rect">
            <a:avLst/>
          </a:prstGeom>
          <a:noFill/>
        </p:spPr>
        <p:txBody>
          <a:bodyPr wrap="square">
            <a:spAutoFit/>
          </a:bodyPr>
          <a:lstStyle/>
          <a:p>
            <a:pPr algn="just" rtl="0"/>
            <a:r>
              <a:rPr lang="it-IT" sz="1600" dirty="0">
                <a:solidFill>
                  <a:srgbClr val="002060"/>
                </a:solidFill>
                <a:latin typeface="+mj-lt"/>
                <a:cs typeface="Segoe UI" panose="020B0502040204020203" pitchFamily="34" charset="0"/>
              </a:rPr>
              <a:t>Abbiamo fatto un </a:t>
            </a:r>
            <a:r>
              <a:rPr lang="it-IT" sz="1600" dirty="0" err="1">
                <a:solidFill>
                  <a:srgbClr val="002060"/>
                </a:solidFill>
                <a:latin typeface="+mj-lt"/>
                <a:cs typeface="Segoe UI" panose="020B0502040204020203" pitchFamily="34" charset="0"/>
              </a:rPr>
              <a:t>plotting</a:t>
            </a:r>
            <a:r>
              <a:rPr lang="it-IT" sz="1600" dirty="0">
                <a:solidFill>
                  <a:srgbClr val="002060"/>
                </a:solidFill>
                <a:latin typeface="+mj-lt"/>
                <a:cs typeface="Segoe UI" panose="020B0502040204020203" pitchFamily="34" charset="0"/>
              </a:rPr>
              <a:t> della variabile categorica che ci permetteva di individuare all’interno del dataset quanti vini fossero etichettati come “Sufficienti” e quanti “Non Sufficienti”. Dal grafico notiamo che prevalgono i vini “Sufficienti”</a:t>
            </a:r>
            <a:endParaRPr lang="it-IT" dirty="0">
              <a:solidFill>
                <a:srgbClr val="002060"/>
              </a:solidFill>
              <a:latin typeface="+mj-lt"/>
              <a:cs typeface="Segoe UI" panose="020B0502040204020203" pitchFamily="34" charset="0"/>
            </a:endParaRPr>
          </a:p>
        </p:txBody>
      </p:sp>
      <p:sp>
        <p:nvSpPr>
          <p:cNvPr id="15" name="CasellaDiTesto 14">
            <a:extLst>
              <a:ext uri="{FF2B5EF4-FFF2-40B4-BE49-F238E27FC236}">
                <a16:creationId xmlns:a16="http://schemas.microsoft.com/office/drawing/2014/main" id="{2C454BB1-17D4-42F3-9B49-DB74B8DF9ADF}"/>
              </a:ext>
            </a:extLst>
          </p:cNvPr>
          <p:cNvSpPr txBox="1"/>
          <p:nvPr/>
        </p:nvSpPr>
        <p:spPr>
          <a:xfrm>
            <a:off x="766057" y="2720170"/>
            <a:ext cx="9317979" cy="584775"/>
          </a:xfrm>
          <a:prstGeom prst="rect">
            <a:avLst/>
          </a:prstGeom>
          <a:noFill/>
        </p:spPr>
        <p:txBody>
          <a:bodyPr wrap="square">
            <a:spAutoFit/>
          </a:bodyPr>
          <a:lstStyle/>
          <a:p>
            <a:pPr marL="285750" indent="-285750" algn="just" rtl="0">
              <a:buFont typeface="Arial" panose="020B0604020202020204" pitchFamily="34" charset="0"/>
              <a:buChar char="•"/>
            </a:pPr>
            <a:r>
              <a:rPr lang="it-IT" sz="1600" dirty="0">
                <a:solidFill>
                  <a:srgbClr val="002060"/>
                </a:solidFill>
                <a:latin typeface="+mj-lt"/>
                <a:cs typeface="Segoe UI" panose="020B0502040204020203" pitchFamily="34" charset="0"/>
              </a:rPr>
              <a:t>Color: abbiamo deciso di assegnare secondo una logica binaria all’etichetta “white” il valore “1” e all’etichetta “red” il valore “0”.</a:t>
            </a:r>
          </a:p>
        </p:txBody>
      </p:sp>
    </p:spTree>
    <p:extLst>
      <p:ext uri="{BB962C8B-B14F-4D97-AF65-F5344CB8AC3E}">
        <p14:creationId xmlns:p14="http://schemas.microsoft.com/office/powerpoint/2010/main" val="3986854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asellaDiTesto 10">
            <a:extLst>
              <a:ext uri="{FF2B5EF4-FFF2-40B4-BE49-F238E27FC236}">
                <a16:creationId xmlns:a16="http://schemas.microsoft.com/office/drawing/2014/main" id="{6EC78BCE-1705-4CCA-B215-FDE146350F88}"/>
              </a:ext>
            </a:extLst>
          </p:cNvPr>
          <p:cNvSpPr txBox="1"/>
          <p:nvPr/>
        </p:nvSpPr>
        <p:spPr>
          <a:xfrm>
            <a:off x="2367185" y="5554767"/>
            <a:ext cx="9494377" cy="584775"/>
          </a:xfrm>
          <a:prstGeom prst="rect">
            <a:avLst/>
          </a:prstGeom>
          <a:noFill/>
        </p:spPr>
        <p:txBody>
          <a:bodyPr wrap="square">
            <a:spAutoFit/>
          </a:bodyPr>
          <a:lstStyle/>
          <a:p>
            <a:pPr algn="just" rtl="0"/>
            <a:r>
              <a:rPr lang="it-IT" sz="1600" dirty="0">
                <a:solidFill>
                  <a:srgbClr val="002060"/>
                </a:solidFill>
                <a:latin typeface="+mj-lt"/>
                <a:cs typeface="Segoe UI" panose="020B0502040204020203" pitchFamily="34" charset="0"/>
              </a:rPr>
              <a:t>Abbiamo scelto di rimuovere </a:t>
            </a:r>
            <a:r>
              <a:rPr lang="it-IT" sz="1600" b="1" dirty="0" err="1">
                <a:solidFill>
                  <a:srgbClr val="002060"/>
                </a:solidFill>
                <a:latin typeface="+mj-lt"/>
                <a:cs typeface="Segoe UI" panose="020B0502040204020203" pitchFamily="34" charset="0"/>
              </a:rPr>
              <a:t>total.sulfur.dioxide</a:t>
            </a:r>
            <a:r>
              <a:rPr lang="it-IT" sz="1600" dirty="0">
                <a:solidFill>
                  <a:srgbClr val="002060"/>
                </a:solidFill>
                <a:latin typeface="+mj-lt"/>
                <a:cs typeface="Segoe UI" panose="020B0502040204020203" pitchFamily="34" charset="0"/>
              </a:rPr>
              <a:t>, dopo aver notato che nel grafico della correlazione nello spazio della PCA essa è più vicina all’origine, e di conseguenza cattura una minore varianza.</a:t>
            </a:r>
          </a:p>
        </p:txBody>
      </p:sp>
      <p:sp>
        <p:nvSpPr>
          <p:cNvPr id="12" name="Casella di testo 1">
            <a:extLst>
              <a:ext uri="{FF2B5EF4-FFF2-40B4-BE49-F238E27FC236}">
                <a16:creationId xmlns:a16="http://schemas.microsoft.com/office/drawing/2014/main" id="{729783AB-1BD1-49F4-A40C-38D0EF50B5E9}"/>
              </a:ext>
            </a:extLst>
          </p:cNvPr>
          <p:cNvSpPr txBox="1"/>
          <p:nvPr/>
        </p:nvSpPr>
        <p:spPr>
          <a:xfrm>
            <a:off x="615296" y="256402"/>
            <a:ext cx="11246266" cy="492443"/>
          </a:xfrm>
          <a:prstGeom prst="rect">
            <a:avLst/>
          </a:prstGeom>
          <a:noFill/>
        </p:spPr>
        <p:txBody>
          <a:bodyPr wrap="square" lIns="0" tIns="0" rIns="0" bIns="0" rtlCol="0">
            <a:spAutoFit/>
          </a:bodyPr>
          <a:lstStyle/>
          <a:p>
            <a:pPr algn="ctr" rtl="0"/>
            <a:r>
              <a:rPr lang="it-IT" sz="3200" b="1" dirty="0">
                <a:solidFill>
                  <a:srgbClr val="002060"/>
                </a:solidFill>
                <a:latin typeface="Segoe UI" panose="020B0502040204020203" pitchFamily="34" charset="0"/>
                <a:cs typeface="Segoe UI" panose="020B0502040204020203" pitchFamily="34" charset="0"/>
              </a:rPr>
              <a:t>Dataset</a:t>
            </a:r>
          </a:p>
        </p:txBody>
      </p:sp>
      <p:sp>
        <p:nvSpPr>
          <p:cNvPr id="13" name="CasellaDiTesto 12">
            <a:extLst>
              <a:ext uri="{FF2B5EF4-FFF2-40B4-BE49-F238E27FC236}">
                <a16:creationId xmlns:a16="http://schemas.microsoft.com/office/drawing/2014/main" id="{BF93AD37-DB4E-4E3F-9510-B14DCB144453}"/>
              </a:ext>
            </a:extLst>
          </p:cNvPr>
          <p:cNvSpPr txBox="1"/>
          <p:nvPr/>
        </p:nvSpPr>
        <p:spPr>
          <a:xfrm>
            <a:off x="615296" y="785119"/>
            <a:ext cx="11246266" cy="461665"/>
          </a:xfrm>
          <a:prstGeom prst="rect">
            <a:avLst/>
          </a:prstGeom>
          <a:noFill/>
        </p:spPr>
        <p:txBody>
          <a:bodyPr wrap="square">
            <a:spAutoFit/>
          </a:bodyPr>
          <a:lstStyle/>
          <a:p>
            <a:pPr algn="ctr" rtl="0"/>
            <a:r>
              <a:rPr lang="it-IT" sz="2400" b="1" dirty="0">
                <a:solidFill>
                  <a:srgbClr val="002060"/>
                </a:solidFill>
                <a:latin typeface="Segoe UI" panose="020B0502040204020203" pitchFamily="34" charset="0"/>
                <a:cs typeface="Segoe UI" panose="020B0502040204020203" pitchFamily="34" charset="0"/>
              </a:rPr>
              <a:t>PCA e Modifiche ai </a:t>
            </a:r>
            <a:r>
              <a:rPr lang="it-IT" sz="2400" b="1" dirty="0" err="1">
                <a:solidFill>
                  <a:srgbClr val="002060"/>
                </a:solidFill>
                <a:latin typeface="Segoe UI" panose="020B0502040204020203" pitchFamily="34" charset="0"/>
                <a:cs typeface="Segoe UI" panose="020B0502040204020203" pitchFamily="34" charset="0"/>
              </a:rPr>
              <a:t>train</a:t>
            </a:r>
            <a:r>
              <a:rPr lang="it-IT" sz="2400" b="1" dirty="0">
                <a:solidFill>
                  <a:srgbClr val="002060"/>
                </a:solidFill>
                <a:latin typeface="Segoe UI" panose="020B0502040204020203" pitchFamily="34" charset="0"/>
                <a:cs typeface="Segoe UI" panose="020B0502040204020203" pitchFamily="34" charset="0"/>
              </a:rPr>
              <a:t> e test</a:t>
            </a:r>
            <a:endParaRPr lang="it-IT" sz="1800" b="1" dirty="0">
              <a:solidFill>
                <a:srgbClr val="002060"/>
              </a:solidFill>
              <a:latin typeface="Segoe UI" panose="020B0502040204020203" pitchFamily="34" charset="0"/>
              <a:cs typeface="Segoe UI" panose="020B0502040204020203" pitchFamily="34" charset="0"/>
            </a:endParaRPr>
          </a:p>
        </p:txBody>
      </p:sp>
      <p:pic>
        <p:nvPicPr>
          <p:cNvPr id="2050" name="Picture 2">
            <a:extLst>
              <a:ext uri="{FF2B5EF4-FFF2-40B4-BE49-F238E27FC236}">
                <a16:creationId xmlns:a16="http://schemas.microsoft.com/office/drawing/2014/main" id="{88B3A277-E2D6-4366-9A4A-AD1D9069CFC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244" r="13125"/>
          <a:stretch/>
        </p:blipFill>
        <p:spPr bwMode="auto">
          <a:xfrm>
            <a:off x="8739704" y="2254432"/>
            <a:ext cx="3010559" cy="2941470"/>
          </a:xfrm>
          <a:prstGeom prst="rect">
            <a:avLst/>
          </a:prstGeom>
          <a:noFill/>
          <a:extLst>
            <a:ext uri="{909E8E84-426E-40DD-AFC4-6F175D3DCCD1}">
              <a14:hiddenFill xmlns:a14="http://schemas.microsoft.com/office/drawing/2010/main">
                <a:solidFill>
                  <a:srgbClr val="FFFFFF"/>
                </a:solidFill>
              </a14:hiddenFill>
            </a:ext>
          </a:extLst>
        </p:spPr>
      </p:pic>
      <p:sp>
        <p:nvSpPr>
          <p:cNvPr id="15" name="CasellaDiTesto 14">
            <a:extLst>
              <a:ext uri="{FF2B5EF4-FFF2-40B4-BE49-F238E27FC236}">
                <a16:creationId xmlns:a16="http://schemas.microsoft.com/office/drawing/2014/main" id="{04AD2D03-1BF7-4F1E-BC9D-70267400473D}"/>
              </a:ext>
            </a:extLst>
          </p:cNvPr>
          <p:cNvSpPr txBox="1"/>
          <p:nvPr/>
        </p:nvSpPr>
        <p:spPr>
          <a:xfrm>
            <a:off x="4947111" y="2301666"/>
            <a:ext cx="3519720" cy="3046988"/>
          </a:xfrm>
          <a:prstGeom prst="rect">
            <a:avLst/>
          </a:prstGeom>
          <a:noFill/>
        </p:spPr>
        <p:txBody>
          <a:bodyPr wrap="square">
            <a:spAutoFit/>
          </a:bodyPr>
          <a:lstStyle/>
          <a:p>
            <a:pPr algn="just" rtl="0"/>
            <a:r>
              <a:rPr lang="it-IT" sz="1600" dirty="0">
                <a:solidFill>
                  <a:srgbClr val="002060"/>
                </a:solidFill>
                <a:latin typeface="+mj-lt"/>
                <a:cs typeface="Segoe UI" panose="020B0502040204020203" pitchFamily="34" charset="0"/>
              </a:rPr>
              <a:t>Tramite il secondo grafico (a destra) possiamo effettuare alcune considerazioni: il nostro dubbio iniziale relativo alla eccessiva correlazione tra </a:t>
            </a:r>
            <a:r>
              <a:rPr lang="it-IT" sz="1600" b="1" dirty="0" err="1">
                <a:solidFill>
                  <a:srgbClr val="002060"/>
                </a:solidFill>
                <a:latin typeface="+mj-lt"/>
                <a:cs typeface="Segoe UI" panose="020B0502040204020203" pitchFamily="34" charset="0"/>
              </a:rPr>
              <a:t>free.sulfur.dioxide</a:t>
            </a:r>
            <a:r>
              <a:rPr lang="it-IT" sz="1600" dirty="0">
                <a:solidFill>
                  <a:srgbClr val="002060"/>
                </a:solidFill>
                <a:latin typeface="+mj-lt"/>
                <a:cs typeface="Segoe UI" panose="020B0502040204020203" pitchFamily="34" charset="0"/>
              </a:rPr>
              <a:t> e </a:t>
            </a:r>
            <a:r>
              <a:rPr lang="it-IT" sz="1600" b="1" dirty="0" err="1">
                <a:solidFill>
                  <a:srgbClr val="002060"/>
                </a:solidFill>
                <a:latin typeface="+mj-lt"/>
                <a:cs typeface="Segoe UI" panose="020B0502040204020203" pitchFamily="34" charset="0"/>
              </a:rPr>
              <a:t>total.sulfur.dioxide</a:t>
            </a:r>
            <a:r>
              <a:rPr lang="it-IT" sz="1600" b="1" dirty="0">
                <a:solidFill>
                  <a:srgbClr val="002060"/>
                </a:solidFill>
                <a:latin typeface="+mj-lt"/>
                <a:cs typeface="Segoe UI" panose="020B0502040204020203" pitchFamily="34" charset="0"/>
              </a:rPr>
              <a:t> </a:t>
            </a:r>
            <a:r>
              <a:rPr lang="it-IT" sz="1600" dirty="0">
                <a:solidFill>
                  <a:srgbClr val="002060"/>
                </a:solidFill>
                <a:latin typeface="+mj-lt"/>
                <a:cs typeface="Segoe UI" panose="020B0502040204020203" pitchFamily="34" charset="0"/>
              </a:rPr>
              <a:t>è corretto e mostrato anche dalla PCA. Stupisce invece come nello spazio determinato dalla PCA vi sia una correlazione tra </a:t>
            </a:r>
            <a:r>
              <a:rPr lang="it-IT" sz="1600" b="1" dirty="0" err="1">
                <a:solidFill>
                  <a:srgbClr val="002060"/>
                </a:solidFill>
                <a:latin typeface="+mj-lt"/>
                <a:cs typeface="Segoe UI" panose="020B0502040204020203" pitchFamily="34" charset="0"/>
              </a:rPr>
              <a:t>citric.acid</a:t>
            </a:r>
            <a:r>
              <a:rPr lang="it-IT" sz="1600" dirty="0">
                <a:solidFill>
                  <a:srgbClr val="002060"/>
                </a:solidFill>
                <a:latin typeface="+mj-lt"/>
                <a:cs typeface="Segoe UI" panose="020B0502040204020203" pitchFamily="34" charset="0"/>
              </a:rPr>
              <a:t> e </a:t>
            </a:r>
            <a:r>
              <a:rPr lang="it-IT" sz="1600" b="1" dirty="0" err="1">
                <a:solidFill>
                  <a:srgbClr val="002060"/>
                </a:solidFill>
                <a:latin typeface="+mj-lt"/>
                <a:cs typeface="Segoe UI" panose="020B0502040204020203" pitchFamily="34" charset="0"/>
              </a:rPr>
              <a:t>residual.sugar</a:t>
            </a:r>
            <a:r>
              <a:rPr lang="it-IT" sz="1600" dirty="0">
                <a:solidFill>
                  <a:srgbClr val="002060"/>
                </a:solidFill>
                <a:latin typeface="+mj-lt"/>
                <a:cs typeface="Segoe UI" panose="020B0502040204020203" pitchFamily="34" charset="0"/>
              </a:rPr>
              <a:t>, non mostrata dal plot effettuato precedentemente per determinare una possibile correlazione.</a:t>
            </a:r>
            <a:endParaRPr lang="it-IT" dirty="0">
              <a:solidFill>
                <a:srgbClr val="002060"/>
              </a:solidFill>
              <a:latin typeface="+mj-lt"/>
              <a:cs typeface="Segoe UI" panose="020B0502040204020203" pitchFamily="34" charset="0"/>
            </a:endParaRPr>
          </a:p>
        </p:txBody>
      </p:sp>
      <p:sp>
        <p:nvSpPr>
          <p:cNvPr id="16" name="CasellaDiTesto 15">
            <a:extLst>
              <a:ext uri="{FF2B5EF4-FFF2-40B4-BE49-F238E27FC236}">
                <a16:creationId xmlns:a16="http://schemas.microsoft.com/office/drawing/2014/main" id="{37E047A6-F685-436E-B5CA-204106739840}"/>
              </a:ext>
            </a:extLst>
          </p:cNvPr>
          <p:cNvSpPr txBox="1"/>
          <p:nvPr/>
        </p:nvSpPr>
        <p:spPr>
          <a:xfrm>
            <a:off x="615296" y="1387668"/>
            <a:ext cx="11246266" cy="830997"/>
          </a:xfrm>
          <a:prstGeom prst="rect">
            <a:avLst/>
          </a:prstGeom>
          <a:noFill/>
        </p:spPr>
        <p:txBody>
          <a:bodyPr wrap="square">
            <a:spAutoFit/>
          </a:bodyPr>
          <a:lstStyle/>
          <a:p>
            <a:pPr algn="just" rtl="0"/>
            <a:r>
              <a:rPr lang="it-IT" sz="1600" dirty="0">
                <a:solidFill>
                  <a:srgbClr val="002060"/>
                </a:solidFill>
                <a:latin typeface="+mj-lt"/>
                <a:cs typeface="Segoe UI" panose="020B0502040204020203" pitchFamily="34" charset="0"/>
              </a:rPr>
              <a:t>Dopo aver suddiviso il nostro Dataset in Training Set e Test Set, abbiamo deciso di fare una analisi esplorativa del nostro Dataset, in particolar modo per verificare se esistano delle Feature in esso da rimuovere. Per fare ciò, inizialmente ci siamo affidati al calcolo della correlazione di tutte le variabili numeriche presenti nel nostro Dataset. </a:t>
            </a:r>
          </a:p>
        </p:txBody>
      </p:sp>
      <p:pic>
        <p:nvPicPr>
          <p:cNvPr id="2052" name="Picture 4">
            <a:extLst>
              <a:ext uri="{FF2B5EF4-FFF2-40B4-BE49-F238E27FC236}">
                <a16:creationId xmlns:a16="http://schemas.microsoft.com/office/drawing/2014/main" id="{342C1C53-4778-418B-A148-23E7B658CD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737" y="2244010"/>
            <a:ext cx="4400550" cy="31623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uppo 2" descr="Questa immagine è una forma astratta. ">
            <a:extLst>
              <a:ext uri="{FF2B5EF4-FFF2-40B4-BE49-F238E27FC236}">
                <a16:creationId xmlns:a16="http://schemas.microsoft.com/office/drawing/2014/main" id="{F58F6971-4348-464E-890D-F7297E1BD2D7}"/>
              </a:ext>
            </a:extLst>
          </p:cNvPr>
          <p:cNvGrpSpPr/>
          <p:nvPr/>
        </p:nvGrpSpPr>
        <p:grpSpPr>
          <a:xfrm rot="11746601">
            <a:off x="-3356174" y="3264783"/>
            <a:ext cx="5708139" cy="7273383"/>
            <a:chOff x="4855953" y="-2833465"/>
            <a:chExt cx="8948964" cy="12105059"/>
          </a:xfrm>
        </p:grpSpPr>
        <p:sp>
          <p:nvSpPr>
            <p:cNvPr id="4" name="Figura a mano libera 10">
              <a:extLst>
                <a:ext uri="{FF2B5EF4-FFF2-40B4-BE49-F238E27FC236}">
                  <a16:creationId xmlns:a16="http://schemas.microsoft.com/office/drawing/2014/main" id="{A374C527-4FE2-406E-9A10-E2E8198571AC}"/>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it-IT"/>
            </a:p>
          </p:txBody>
        </p:sp>
        <p:sp>
          <p:nvSpPr>
            <p:cNvPr id="5" name="Figura a mano libera 11">
              <a:extLst>
                <a:ext uri="{FF2B5EF4-FFF2-40B4-BE49-F238E27FC236}">
                  <a16:creationId xmlns:a16="http://schemas.microsoft.com/office/drawing/2014/main" id="{14FB44A0-5F40-4B78-928B-6B8BF840947E}"/>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it-IT"/>
            </a:p>
          </p:txBody>
        </p:sp>
        <p:sp>
          <p:nvSpPr>
            <p:cNvPr id="6" name="Figura a mano libera 12">
              <a:extLst>
                <a:ext uri="{FF2B5EF4-FFF2-40B4-BE49-F238E27FC236}">
                  <a16:creationId xmlns:a16="http://schemas.microsoft.com/office/drawing/2014/main" id="{E926ADCB-AAFE-4E48-92C1-D70632D6A813}"/>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it-IT"/>
            </a:p>
          </p:txBody>
        </p:sp>
      </p:grpSp>
    </p:spTree>
    <p:extLst>
      <p:ext uri="{BB962C8B-B14F-4D97-AF65-F5344CB8AC3E}">
        <p14:creationId xmlns:p14="http://schemas.microsoft.com/office/powerpoint/2010/main" val="16166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o 2" descr="Questa immagine è una forma astratta. ">
            <a:extLst>
              <a:ext uri="{FF2B5EF4-FFF2-40B4-BE49-F238E27FC236}">
                <a16:creationId xmlns:a16="http://schemas.microsoft.com/office/drawing/2014/main" id="{F58F6971-4348-464E-890D-F7297E1BD2D7}"/>
              </a:ext>
            </a:extLst>
          </p:cNvPr>
          <p:cNvGrpSpPr/>
          <p:nvPr/>
        </p:nvGrpSpPr>
        <p:grpSpPr>
          <a:xfrm rot="20778239">
            <a:off x="-1889365" y="3487173"/>
            <a:ext cx="5708139" cy="7273383"/>
            <a:chOff x="4855953" y="-2833465"/>
            <a:chExt cx="8948964" cy="12105059"/>
          </a:xfrm>
        </p:grpSpPr>
        <p:sp>
          <p:nvSpPr>
            <p:cNvPr id="4" name="Figura a mano libera 10">
              <a:extLst>
                <a:ext uri="{FF2B5EF4-FFF2-40B4-BE49-F238E27FC236}">
                  <a16:creationId xmlns:a16="http://schemas.microsoft.com/office/drawing/2014/main" id="{A374C527-4FE2-406E-9A10-E2E8198571AC}"/>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it-IT"/>
            </a:p>
          </p:txBody>
        </p:sp>
        <p:sp>
          <p:nvSpPr>
            <p:cNvPr id="5" name="Figura a mano libera 11">
              <a:extLst>
                <a:ext uri="{FF2B5EF4-FFF2-40B4-BE49-F238E27FC236}">
                  <a16:creationId xmlns:a16="http://schemas.microsoft.com/office/drawing/2014/main" id="{14FB44A0-5F40-4B78-928B-6B8BF840947E}"/>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it-IT"/>
            </a:p>
          </p:txBody>
        </p:sp>
        <p:sp>
          <p:nvSpPr>
            <p:cNvPr id="6" name="Figura a mano libera 12">
              <a:extLst>
                <a:ext uri="{FF2B5EF4-FFF2-40B4-BE49-F238E27FC236}">
                  <a16:creationId xmlns:a16="http://schemas.microsoft.com/office/drawing/2014/main" id="{E926ADCB-AAFE-4E48-92C1-D70632D6A813}"/>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it-IT"/>
            </a:p>
          </p:txBody>
        </p:sp>
      </p:grpSp>
      <p:sp>
        <p:nvSpPr>
          <p:cNvPr id="9" name="Casella di testo 1">
            <a:extLst>
              <a:ext uri="{FF2B5EF4-FFF2-40B4-BE49-F238E27FC236}">
                <a16:creationId xmlns:a16="http://schemas.microsoft.com/office/drawing/2014/main" id="{311270CF-51FE-4427-81FC-E1C4A1C3BE6F}"/>
              </a:ext>
            </a:extLst>
          </p:cNvPr>
          <p:cNvSpPr txBox="1"/>
          <p:nvPr/>
        </p:nvSpPr>
        <p:spPr>
          <a:xfrm>
            <a:off x="3405974" y="256402"/>
            <a:ext cx="5380051" cy="492443"/>
          </a:xfrm>
          <a:prstGeom prst="rect">
            <a:avLst/>
          </a:prstGeom>
          <a:noFill/>
        </p:spPr>
        <p:txBody>
          <a:bodyPr wrap="square" lIns="0" tIns="0" rIns="0" bIns="0" rtlCol="0">
            <a:spAutoFit/>
          </a:bodyPr>
          <a:lstStyle/>
          <a:p>
            <a:pPr algn="ctr" rtl="0"/>
            <a:r>
              <a:rPr lang="it-IT" sz="3200" b="1" dirty="0" err="1">
                <a:solidFill>
                  <a:srgbClr val="002060"/>
                </a:solidFill>
                <a:latin typeface="Segoe UI" panose="020B0502040204020203" pitchFamily="34" charset="0"/>
                <a:cs typeface="Segoe UI" panose="020B0502040204020203" pitchFamily="34" charset="0"/>
              </a:rPr>
              <a:t>Decision</a:t>
            </a:r>
            <a:r>
              <a:rPr lang="it-IT" sz="3200" b="1" dirty="0">
                <a:solidFill>
                  <a:srgbClr val="002060"/>
                </a:solidFill>
                <a:latin typeface="Segoe UI" panose="020B0502040204020203" pitchFamily="34" charset="0"/>
                <a:cs typeface="Segoe UI" panose="020B0502040204020203" pitchFamily="34" charset="0"/>
              </a:rPr>
              <a:t> </a:t>
            </a:r>
            <a:r>
              <a:rPr lang="it-IT" sz="3200" b="1" dirty="0" err="1">
                <a:solidFill>
                  <a:srgbClr val="002060"/>
                </a:solidFill>
                <a:latin typeface="Segoe UI" panose="020B0502040204020203" pitchFamily="34" charset="0"/>
                <a:cs typeface="Segoe UI" panose="020B0502040204020203" pitchFamily="34" charset="0"/>
              </a:rPr>
              <a:t>Tree</a:t>
            </a:r>
            <a:endParaRPr lang="it-IT" sz="3200" b="1" dirty="0">
              <a:solidFill>
                <a:srgbClr val="002060"/>
              </a:solidFill>
              <a:latin typeface="Segoe UI" panose="020B0502040204020203" pitchFamily="34" charset="0"/>
              <a:cs typeface="Segoe UI" panose="020B0502040204020203" pitchFamily="34" charset="0"/>
            </a:endParaRPr>
          </a:p>
        </p:txBody>
      </p:sp>
      <p:sp>
        <p:nvSpPr>
          <p:cNvPr id="10" name="CasellaDiTesto 9">
            <a:extLst>
              <a:ext uri="{FF2B5EF4-FFF2-40B4-BE49-F238E27FC236}">
                <a16:creationId xmlns:a16="http://schemas.microsoft.com/office/drawing/2014/main" id="{B57195EF-1679-466B-B187-823C11E8A226}"/>
              </a:ext>
            </a:extLst>
          </p:cNvPr>
          <p:cNvSpPr txBox="1"/>
          <p:nvPr/>
        </p:nvSpPr>
        <p:spPr>
          <a:xfrm>
            <a:off x="551244" y="806123"/>
            <a:ext cx="11130857" cy="461665"/>
          </a:xfrm>
          <a:prstGeom prst="rect">
            <a:avLst/>
          </a:prstGeom>
          <a:noFill/>
        </p:spPr>
        <p:txBody>
          <a:bodyPr wrap="square">
            <a:spAutoFit/>
          </a:bodyPr>
          <a:lstStyle/>
          <a:p>
            <a:pPr algn="ctr" rtl="0"/>
            <a:r>
              <a:rPr lang="it-IT" sz="2400" b="1" dirty="0">
                <a:solidFill>
                  <a:srgbClr val="002060"/>
                </a:solidFill>
                <a:latin typeface="Segoe UI" panose="020B0502040204020203" pitchFamily="34" charset="0"/>
                <a:cs typeface="Segoe UI" panose="020B0502040204020203" pitchFamily="34" charset="0"/>
              </a:rPr>
              <a:t>Perché abbiamo utilizzato </a:t>
            </a:r>
            <a:r>
              <a:rPr lang="it-IT" sz="2400" b="1" dirty="0" err="1">
                <a:solidFill>
                  <a:srgbClr val="002060"/>
                </a:solidFill>
                <a:latin typeface="Segoe UI" panose="020B0502040204020203" pitchFamily="34" charset="0"/>
                <a:cs typeface="Segoe UI" panose="020B0502040204020203" pitchFamily="34" charset="0"/>
              </a:rPr>
              <a:t>Decision</a:t>
            </a:r>
            <a:r>
              <a:rPr lang="it-IT" sz="2400" b="1" dirty="0">
                <a:solidFill>
                  <a:srgbClr val="002060"/>
                </a:solidFill>
                <a:latin typeface="Segoe UI" panose="020B0502040204020203" pitchFamily="34" charset="0"/>
                <a:cs typeface="Segoe UI" panose="020B0502040204020203" pitchFamily="34" charset="0"/>
              </a:rPr>
              <a:t> </a:t>
            </a:r>
            <a:r>
              <a:rPr lang="it-IT" sz="2400" b="1" dirty="0" err="1">
                <a:solidFill>
                  <a:srgbClr val="002060"/>
                </a:solidFill>
                <a:latin typeface="Segoe UI" panose="020B0502040204020203" pitchFamily="34" charset="0"/>
                <a:cs typeface="Segoe UI" panose="020B0502040204020203" pitchFamily="34" charset="0"/>
              </a:rPr>
              <a:t>Tree</a:t>
            </a:r>
            <a:r>
              <a:rPr lang="it-IT" sz="2400" b="1" dirty="0">
                <a:solidFill>
                  <a:srgbClr val="002060"/>
                </a:solidFill>
                <a:latin typeface="Segoe UI" panose="020B0502040204020203" pitchFamily="34" charset="0"/>
                <a:cs typeface="Segoe UI" panose="020B0502040204020203" pitchFamily="34" charset="0"/>
              </a:rPr>
              <a:t>?</a:t>
            </a:r>
            <a:endParaRPr lang="it-IT" sz="1800" b="1" dirty="0">
              <a:solidFill>
                <a:srgbClr val="002060"/>
              </a:solidFill>
              <a:latin typeface="Segoe UI" panose="020B0502040204020203" pitchFamily="34" charset="0"/>
              <a:cs typeface="Segoe UI" panose="020B0502040204020203" pitchFamily="34" charset="0"/>
            </a:endParaRPr>
          </a:p>
        </p:txBody>
      </p:sp>
      <p:sp>
        <p:nvSpPr>
          <p:cNvPr id="11" name="CasellaDiTesto 10">
            <a:extLst>
              <a:ext uri="{FF2B5EF4-FFF2-40B4-BE49-F238E27FC236}">
                <a16:creationId xmlns:a16="http://schemas.microsoft.com/office/drawing/2014/main" id="{6EC78BCE-1705-4CCA-B215-FDE146350F88}"/>
              </a:ext>
            </a:extLst>
          </p:cNvPr>
          <p:cNvSpPr txBox="1"/>
          <p:nvPr/>
        </p:nvSpPr>
        <p:spPr>
          <a:xfrm>
            <a:off x="551244" y="1408500"/>
            <a:ext cx="6926325" cy="1077218"/>
          </a:xfrm>
          <a:prstGeom prst="rect">
            <a:avLst/>
          </a:prstGeom>
          <a:noFill/>
        </p:spPr>
        <p:txBody>
          <a:bodyPr wrap="square">
            <a:spAutoFit/>
          </a:bodyPr>
          <a:lstStyle/>
          <a:p>
            <a:pPr algn="just" rtl="0"/>
            <a:r>
              <a:rPr lang="it-IT" sz="1600" dirty="0">
                <a:solidFill>
                  <a:srgbClr val="002060"/>
                </a:solidFill>
                <a:latin typeface="+mj-lt"/>
                <a:cs typeface="Segoe UI" panose="020B0502040204020203" pitchFamily="34" charset="0"/>
              </a:rPr>
              <a:t>Abbiamo deciso di utilizzare il modello dell’albero di decisione in quanto volevamo un modello che fosse chiaro nel rappresentare visivamente ed esplicitamente le decisioni prese, così da avere un controllo visivo e semplificato degli attributi con maggiore influenza nella decisione del modello.</a:t>
            </a:r>
            <a:endParaRPr lang="it-IT" dirty="0">
              <a:solidFill>
                <a:srgbClr val="002060"/>
              </a:solidFill>
              <a:latin typeface="+mj-lt"/>
              <a:cs typeface="Segoe UI" panose="020B0502040204020203" pitchFamily="34" charset="0"/>
            </a:endParaRPr>
          </a:p>
        </p:txBody>
      </p:sp>
      <p:sp>
        <p:nvSpPr>
          <p:cNvPr id="12" name="CasellaDiTesto 11">
            <a:extLst>
              <a:ext uri="{FF2B5EF4-FFF2-40B4-BE49-F238E27FC236}">
                <a16:creationId xmlns:a16="http://schemas.microsoft.com/office/drawing/2014/main" id="{10162A49-97F1-4DCA-BA00-5AD34EF2F903}"/>
              </a:ext>
            </a:extLst>
          </p:cNvPr>
          <p:cNvSpPr txBox="1"/>
          <p:nvPr/>
        </p:nvSpPr>
        <p:spPr>
          <a:xfrm>
            <a:off x="551244" y="2505436"/>
            <a:ext cx="6175721" cy="461665"/>
          </a:xfrm>
          <a:prstGeom prst="rect">
            <a:avLst/>
          </a:prstGeom>
          <a:noFill/>
        </p:spPr>
        <p:txBody>
          <a:bodyPr wrap="square">
            <a:spAutoFit/>
          </a:bodyPr>
          <a:lstStyle/>
          <a:p>
            <a:pPr algn="ctr" rtl="0"/>
            <a:r>
              <a:rPr lang="it-IT" sz="2400" b="1" dirty="0">
                <a:solidFill>
                  <a:srgbClr val="002060"/>
                </a:solidFill>
                <a:latin typeface="Segoe UI" panose="020B0502040204020203" pitchFamily="34" charset="0"/>
                <a:cs typeface="Segoe UI" panose="020B0502040204020203" pitchFamily="34" charset="0"/>
              </a:rPr>
              <a:t>Primo sviluppo</a:t>
            </a:r>
            <a:endParaRPr lang="it-IT" sz="1800" b="1" dirty="0">
              <a:solidFill>
                <a:srgbClr val="002060"/>
              </a:solidFill>
              <a:latin typeface="Segoe UI" panose="020B0502040204020203" pitchFamily="34" charset="0"/>
              <a:cs typeface="Segoe UI" panose="020B0502040204020203" pitchFamily="34" charset="0"/>
            </a:endParaRPr>
          </a:p>
        </p:txBody>
      </p:sp>
      <p:pic>
        <p:nvPicPr>
          <p:cNvPr id="3074" name="Picture 2">
            <a:extLst>
              <a:ext uri="{FF2B5EF4-FFF2-40B4-BE49-F238E27FC236}">
                <a16:creationId xmlns:a16="http://schemas.microsoft.com/office/drawing/2014/main" id="{862E3990-A823-433D-BEC1-F64E476D42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8274" y="4898042"/>
            <a:ext cx="6814952" cy="1012445"/>
          </a:xfrm>
          <a:prstGeom prst="rect">
            <a:avLst/>
          </a:prstGeom>
          <a:noFill/>
          <a:extLst>
            <a:ext uri="{909E8E84-426E-40DD-AFC4-6F175D3DCCD1}">
              <a14:hiddenFill xmlns:a14="http://schemas.microsoft.com/office/drawing/2010/main">
                <a:solidFill>
                  <a:srgbClr val="FFFFFF"/>
                </a:solidFill>
              </a14:hiddenFill>
            </a:ext>
          </a:extLst>
        </p:spPr>
      </p:pic>
      <p:sp>
        <p:nvSpPr>
          <p:cNvPr id="13" name="CasellaDiTesto 12">
            <a:extLst>
              <a:ext uri="{FF2B5EF4-FFF2-40B4-BE49-F238E27FC236}">
                <a16:creationId xmlns:a16="http://schemas.microsoft.com/office/drawing/2014/main" id="{908D59E6-4AEB-45C8-96C0-A1C8CF1460EE}"/>
              </a:ext>
            </a:extLst>
          </p:cNvPr>
          <p:cNvSpPr txBox="1"/>
          <p:nvPr/>
        </p:nvSpPr>
        <p:spPr>
          <a:xfrm>
            <a:off x="652370" y="3085076"/>
            <a:ext cx="6175720" cy="1323439"/>
          </a:xfrm>
          <a:prstGeom prst="rect">
            <a:avLst/>
          </a:prstGeom>
          <a:noFill/>
        </p:spPr>
        <p:txBody>
          <a:bodyPr wrap="square">
            <a:spAutoFit/>
          </a:bodyPr>
          <a:lstStyle/>
          <a:p>
            <a:pPr algn="just" rtl="0"/>
            <a:r>
              <a:rPr lang="it-IT" sz="1600" dirty="0">
                <a:solidFill>
                  <a:srgbClr val="002060"/>
                </a:solidFill>
                <a:latin typeface="+mj-lt"/>
                <a:cs typeface="Segoe UI" panose="020B0502040204020203" pitchFamily="34" charset="0"/>
              </a:rPr>
              <a:t>La prima funzione che abbiamo utilizzato è “</a:t>
            </a:r>
            <a:r>
              <a:rPr lang="it-IT" sz="1600" dirty="0" err="1">
                <a:solidFill>
                  <a:srgbClr val="002060"/>
                </a:solidFill>
                <a:latin typeface="+mj-lt"/>
                <a:cs typeface="Segoe UI" panose="020B0502040204020203" pitchFamily="34" charset="0"/>
              </a:rPr>
              <a:t>rpart</a:t>
            </a:r>
            <a:r>
              <a:rPr lang="it-IT" sz="1600" dirty="0">
                <a:solidFill>
                  <a:srgbClr val="002060"/>
                </a:solidFill>
                <a:latin typeface="+mj-lt"/>
                <a:cs typeface="Segoe UI" panose="020B0502040204020203" pitchFamily="34" charset="0"/>
              </a:rPr>
              <a:t>”. Gli argomenti obbligatori della funzione sono la “formula”, e “data”. Rispettivamente in formula vuole l’attributo che sarà l’output dell’albero di decisione, e tutti gli altri attributi, mentre con data si intende il dataset per il </a:t>
            </a:r>
            <a:r>
              <a:rPr lang="it-IT" sz="1600" dirty="0" err="1">
                <a:solidFill>
                  <a:srgbClr val="002060"/>
                </a:solidFill>
                <a:latin typeface="+mj-lt"/>
                <a:cs typeface="Segoe UI" panose="020B0502040204020203" pitchFamily="34" charset="0"/>
              </a:rPr>
              <a:t>train</a:t>
            </a:r>
            <a:r>
              <a:rPr lang="it-IT" sz="1600" dirty="0">
                <a:solidFill>
                  <a:srgbClr val="002060"/>
                </a:solidFill>
                <a:latin typeface="+mj-lt"/>
                <a:cs typeface="Segoe UI" panose="020B0502040204020203" pitchFamily="34" charset="0"/>
              </a:rPr>
              <a:t>, cioè tutti quei dati utilizzati per creare e “allenare” il modello.</a:t>
            </a:r>
            <a:endParaRPr lang="it-IT" dirty="0">
              <a:solidFill>
                <a:srgbClr val="002060"/>
              </a:solidFill>
              <a:latin typeface="+mj-lt"/>
              <a:cs typeface="Segoe UI" panose="020B0502040204020203" pitchFamily="34" charset="0"/>
            </a:endParaRPr>
          </a:p>
        </p:txBody>
      </p:sp>
      <p:pic>
        <p:nvPicPr>
          <p:cNvPr id="3076" name="Picture 4">
            <a:extLst>
              <a:ext uri="{FF2B5EF4-FFF2-40B4-BE49-F238E27FC236}">
                <a16:creationId xmlns:a16="http://schemas.microsoft.com/office/drawing/2014/main" id="{E43B5085-4FC7-4E97-AC27-B66BCED5D3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5027" y="1410208"/>
            <a:ext cx="4057650"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2603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sella di testo 1">
            <a:extLst>
              <a:ext uri="{FF2B5EF4-FFF2-40B4-BE49-F238E27FC236}">
                <a16:creationId xmlns:a16="http://schemas.microsoft.com/office/drawing/2014/main" id="{311270CF-51FE-4427-81FC-E1C4A1C3BE6F}"/>
              </a:ext>
            </a:extLst>
          </p:cNvPr>
          <p:cNvSpPr txBox="1"/>
          <p:nvPr/>
        </p:nvSpPr>
        <p:spPr>
          <a:xfrm>
            <a:off x="3405974" y="256402"/>
            <a:ext cx="5380051" cy="492443"/>
          </a:xfrm>
          <a:prstGeom prst="rect">
            <a:avLst/>
          </a:prstGeom>
          <a:noFill/>
        </p:spPr>
        <p:txBody>
          <a:bodyPr wrap="square" lIns="0" tIns="0" rIns="0" bIns="0" rtlCol="0">
            <a:spAutoFit/>
          </a:bodyPr>
          <a:lstStyle/>
          <a:p>
            <a:pPr algn="ctr" rtl="0"/>
            <a:r>
              <a:rPr lang="it-IT" sz="3200" b="1" dirty="0" err="1">
                <a:solidFill>
                  <a:srgbClr val="002060"/>
                </a:solidFill>
                <a:latin typeface="Segoe UI" panose="020B0502040204020203" pitchFamily="34" charset="0"/>
                <a:cs typeface="Segoe UI" panose="020B0502040204020203" pitchFamily="34" charset="0"/>
              </a:rPr>
              <a:t>Decision</a:t>
            </a:r>
            <a:r>
              <a:rPr lang="it-IT" sz="3200" b="1" dirty="0">
                <a:solidFill>
                  <a:srgbClr val="002060"/>
                </a:solidFill>
                <a:latin typeface="Segoe UI" panose="020B0502040204020203" pitchFamily="34" charset="0"/>
                <a:cs typeface="Segoe UI" panose="020B0502040204020203" pitchFamily="34" charset="0"/>
              </a:rPr>
              <a:t> </a:t>
            </a:r>
            <a:r>
              <a:rPr lang="it-IT" sz="3200" b="1" dirty="0" err="1">
                <a:solidFill>
                  <a:srgbClr val="002060"/>
                </a:solidFill>
                <a:latin typeface="Segoe UI" panose="020B0502040204020203" pitchFamily="34" charset="0"/>
                <a:cs typeface="Segoe UI" panose="020B0502040204020203" pitchFamily="34" charset="0"/>
              </a:rPr>
              <a:t>Tree</a:t>
            </a:r>
            <a:endParaRPr lang="it-IT" sz="3200" b="1" dirty="0">
              <a:solidFill>
                <a:srgbClr val="002060"/>
              </a:solidFill>
              <a:latin typeface="Segoe UI" panose="020B0502040204020203" pitchFamily="34" charset="0"/>
              <a:cs typeface="Segoe UI" panose="020B0502040204020203" pitchFamily="34" charset="0"/>
            </a:endParaRPr>
          </a:p>
        </p:txBody>
      </p:sp>
      <p:sp>
        <p:nvSpPr>
          <p:cNvPr id="10" name="CasellaDiTesto 9">
            <a:extLst>
              <a:ext uri="{FF2B5EF4-FFF2-40B4-BE49-F238E27FC236}">
                <a16:creationId xmlns:a16="http://schemas.microsoft.com/office/drawing/2014/main" id="{B57195EF-1679-466B-B187-823C11E8A226}"/>
              </a:ext>
            </a:extLst>
          </p:cNvPr>
          <p:cNvSpPr txBox="1"/>
          <p:nvPr/>
        </p:nvSpPr>
        <p:spPr>
          <a:xfrm>
            <a:off x="551243" y="959389"/>
            <a:ext cx="11130857" cy="461665"/>
          </a:xfrm>
          <a:prstGeom prst="rect">
            <a:avLst/>
          </a:prstGeom>
          <a:noFill/>
        </p:spPr>
        <p:txBody>
          <a:bodyPr wrap="square">
            <a:spAutoFit/>
          </a:bodyPr>
          <a:lstStyle/>
          <a:p>
            <a:pPr algn="ctr" rtl="0"/>
            <a:r>
              <a:rPr lang="it-IT" sz="2400" b="1" dirty="0">
                <a:solidFill>
                  <a:srgbClr val="002060"/>
                </a:solidFill>
                <a:latin typeface="Segoe UI" panose="020B0502040204020203" pitchFamily="34" charset="0"/>
                <a:cs typeface="Segoe UI" panose="020B0502040204020203" pitchFamily="34" charset="0"/>
              </a:rPr>
              <a:t>Secondo sviluppo</a:t>
            </a:r>
            <a:endParaRPr lang="it-IT" sz="1800" b="1" dirty="0">
              <a:solidFill>
                <a:srgbClr val="002060"/>
              </a:solidFill>
              <a:latin typeface="Segoe UI" panose="020B0502040204020203" pitchFamily="34" charset="0"/>
              <a:cs typeface="Segoe UI" panose="020B0502040204020203" pitchFamily="34" charset="0"/>
            </a:endParaRPr>
          </a:p>
        </p:txBody>
      </p:sp>
      <p:sp>
        <p:nvSpPr>
          <p:cNvPr id="11" name="CasellaDiTesto 10">
            <a:extLst>
              <a:ext uri="{FF2B5EF4-FFF2-40B4-BE49-F238E27FC236}">
                <a16:creationId xmlns:a16="http://schemas.microsoft.com/office/drawing/2014/main" id="{6EC78BCE-1705-4CCA-B215-FDE146350F88}"/>
              </a:ext>
            </a:extLst>
          </p:cNvPr>
          <p:cNvSpPr txBox="1"/>
          <p:nvPr/>
        </p:nvSpPr>
        <p:spPr>
          <a:xfrm>
            <a:off x="583698" y="1861544"/>
            <a:ext cx="6954320" cy="1600438"/>
          </a:xfrm>
          <a:prstGeom prst="rect">
            <a:avLst/>
          </a:prstGeom>
          <a:noFill/>
        </p:spPr>
        <p:txBody>
          <a:bodyPr wrap="square">
            <a:spAutoFit/>
          </a:bodyPr>
          <a:lstStyle/>
          <a:p>
            <a:pPr algn="just" rtl="0"/>
            <a:r>
              <a:rPr lang="it-IT" sz="1600" dirty="0">
                <a:solidFill>
                  <a:srgbClr val="002060"/>
                </a:solidFill>
                <a:latin typeface="+mj-lt"/>
                <a:cs typeface="Segoe UI" panose="020B0502040204020203" pitchFamily="34" charset="0"/>
              </a:rPr>
              <a:t>Dopo aver testato il nostro modello abbiamo provato a migliorarlo sia per avere una accuratezza migliore sia per avere maggiore flessibilità nell’utilizzare la funzione “</a:t>
            </a:r>
            <a:r>
              <a:rPr lang="it-IT" sz="1600" dirty="0" err="1">
                <a:solidFill>
                  <a:srgbClr val="002060"/>
                </a:solidFill>
                <a:latin typeface="+mj-lt"/>
                <a:cs typeface="Segoe UI" panose="020B0502040204020203" pitchFamily="34" charset="0"/>
              </a:rPr>
              <a:t>rpart</a:t>
            </a:r>
            <a:r>
              <a:rPr lang="it-IT" sz="1600" dirty="0">
                <a:solidFill>
                  <a:srgbClr val="002060"/>
                </a:solidFill>
                <a:latin typeface="+mj-lt"/>
                <a:cs typeface="Segoe UI" panose="020B0502040204020203" pitchFamily="34" charset="0"/>
              </a:rPr>
              <a:t>”.</a:t>
            </a:r>
          </a:p>
          <a:p>
            <a:pPr algn="just" rtl="0"/>
            <a:endParaRPr lang="it-IT" sz="1600" dirty="0">
              <a:solidFill>
                <a:srgbClr val="002060"/>
              </a:solidFill>
              <a:latin typeface="+mj-lt"/>
              <a:cs typeface="Segoe UI" panose="020B0502040204020203" pitchFamily="34" charset="0"/>
            </a:endParaRPr>
          </a:p>
          <a:p>
            <a:pPr marL="285750" indent="-285750" algn="just" rtl="0">
              <a:buFont typeface="Arial" panose="020B0604020202020204" pitchFamily="34" charset="0"/>
              <a:buChar char="•"/>
            </a:pPr>
            <a:endParaRPr lang="it-IT" sz="1600" dirty="0">
              <a:solidFill>
                <a:srgbClr val="002060"/>
              </a:solidFill>
              <a:latin typeface="+mj-lt"/>
              <a:cs typeface="Segoe UI" panose="020B0502040204020203" pitchFamily="34" charset="0"/>
            </a:endParaRPr>
          </a:p>
          <a:p>
            <a:pPr algn="just" rtl="0"/>
            <a:endParaRPr lang="it-IT" dirty="0">
              <a:solidFill>
                <a:srgbClr val="002060"/>
              </a:solidFill>
              <a:latin typeface="+mj-lt"/>
              <a:cs typeface="Segoe UI" panose="020B0502040204020203" pitchFamily="34" charset="0"/>
            </a:endParaRPr>
          </a:p>
        </p:txBody>
      </p:sp>
      <p:pic>
        <p:nvPicPr>
          <p:cNvPr id="4098" name="Picture 2">
            <a:extLst>
              <a:ext uri="{FF2B5EF4-FFF2-40B4-BE49-F238E27FC236}">
                <a16:creationId xmlns:a16="http://schemas.microsoft.com/office/drawing/2014/main" id="{BA82C765-1CB3-4130-A693-D769A32AB2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5845" y="392437"/>
            <a:ext cx="3884912" cy="247111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937C60F2-452E-4C18-AFF6-5C386A8A4E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9029" y="4057474"/>
            <a:ext cx="3333750" cy="233362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B26C2410-507B-44E0-AC7A-BDC6994807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4243" y="3167062"/>
            <a:ext cx="5676900" cy="523875"/>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uppo 2" descr="Questa immagine è una forma astratta. ">
            <a:extLst>
              <a:ext uri="{FF2B5EF4-FFF2-40B4-BE49-F238E27FC236}">
                <a16:creationId xmlns:a16="http://schemas.microsoft.com/office/drawing/2014/main" id="{F58F6971-4348-464E-890D-F7297E1BD2D7}"/>
              </a:ext>
            </a:extLst>
          </p:cNvPr>
          <p:cNvGrpSpPr/>
          <p:nvPr/>
        </p:nvGrpSpPr>
        <p:grpSpPr>
          <a:xfrm rot="15309759">
            <a:off x="7784474" y="2572773"/>
            <a:ext cx="5708139" cy="7273383"/>
            <a:chOff x="4855953" y="-2833465"/>
            <a:chExt cx="8948964" cy="12105059"/>
          </a:xfrm>
        </p:grpSpPr>
        <p:sp>
          <p:nvSpPr>
            <p:cNvPr id="4" name="Figura a mano libera 10">
              <a:extLst>
                <a:ext uri="{FF2B5EF4-FFF2-40B4-BE49-F238E27FC236}">
                  <a16:creationId xmlns:a16="http://schemas.microsoft.com/office/drawing/2014/main" id="{A374C527-4FE2-406E-9A10-E2E8198571AC}"/>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it-IT"/>
            </a:p>
          </p:txBody>
        </p:sp>
        <p:sp>
          <p:nvSpPr>
            <p:cNvPr id="5" name="Figura a mano libera 11">
              <a:extLst>
                <a:ext uri="{FF2B5EF4-FFF2-40B4-BE49-F238E27FC236}">
                  <a16:creationId xmlns:a16="http://schemas.microsoft.com/office/drawing/2014/main" id="{14FB44A0-5F40-4B78-928B-6B8BF840947E}"/>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it-IT"/>
            </a:p>
          </p:txBody>
        </p:sp>
        <p:sp>
          <p:nvSpPr>
            <p:cNvPr id="6" name="Figura a mano libera 12">
              <a:extLst>
                <a:ext uri="{FF2B5EF4-FFF2-40B4-BE49-F238E27FC236}">
                  <a16:creationId xmlns:a16="http://schemas.microsoft.com/office/drawing/2014/main" id="{E926ADCB-AAFE-4E48-92C1-D70632D6A813}"/>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it-IT"/>
            </a:p>
          </p:txBody>
        </p:sp>
      </p:grpSp>
      <p:sp>
        <p:nvSpPr>
          <p:cNvPr id="13" name="CasellaDiTesto 12">
            <a:extLst>
              <a:ext uri="{FF2B5EF4-FFF2-40B4-BE49-F238E27FC236}">
                <a16:creationId xmlns:a16="http://schemas.microsoft.com/office/drawing/2014/main" id="{507D6146-A288-4269-8609-A94091440E04}"/>
              </a:ext>
            </a:extLst>
          </p:cNvPr>
          <p:cNvSpPr txBox="1"/>
          <p:nvPr/>
        </p:nvSpPr>
        <p:spPr>
          <a:xfrm>
            <a:off x="515383" y="3550358"/>
            <a:ext cx="3149379" cy="2554545"/>
          </a:xfrm>
          <a:prstGeom prst="rect">
            <a:avLst/>
          </a:prstGeom>
          <a:noFill/>
        </p:spPr>
        <p:txBody>
          <a:bodyPr wrap="square">
            <a:spAutoFit/>
          </a:bodyPr>
          <a:lstStyle/>
          <a:p>
            <a:pPr algn="just" rtl="0"/>
            <a:r>
              <a:rPr lang="it-IT" sz="1600" dirty="0">
                <a:solidFill>
                  <a:srgbClr val="002060"/>
                </a:solidFill>
                <a:latin typeface="+mj-lt"/>
                <a:cs typeface="Segoe UI" panose="020B0502040204020203" pitchFamily="34" charset="0"/>
              </a:rPr>
              <a:t>Abbiamo quindi deciso di utilizzare la funzione “</a:t>
            </a:r>
            <a:r>
              <a:rPr lang="it-IT" sz="1600" dirty="0" err="1">
                <a:solidFill>
                  <a:srgbClr val="002060"/>
                </a:solidFill>
                <a:latin typeface="+mj-lt"/>
                <a:cs typeface="Segoe UI" panose="020B0502040204020203" pitchFamily="34" charset="0"/>
              </a:rPr>
              <a:t>train</a:t>
            </a:r>
            <a:r>
              <a:rPr lang="it-IT" sz="1600" dirty="0">
                <a:solidFill>
                  <a:srgbClr val="002060"/>
                </a:solidFill>
                <a:latin typeface="+mj-lt"/>
                <a:cs typeface="Segoe UI" panose="020B0502040204020203" pitchFamily="34" charset="0"/>
              </a:rPr>
              <a:t>” per migliorare il nostro modello. Questa funzione imposta una griglia di parametri di ottimizzazione per una serie di routine di classificazione e regressione, si adatta a ciascun modello e calcola una misura delle prestazioni basata sul </a:t>
            </a:r>
            <a:r>
              <a:rPr lang="it-IT" sz="1600" dirty="0" err="1">
                <a:solidFill>
                  <a:srgbClr val="002060"/>
                </a:solidFill>
                <a:latin typeface="+mj-lt"/>
                <a:cs typeface="Segoe UI" panose="020B0502040204020203" pitchFamily="34" charset="0"/>
              </a:rPr>
              <a:t>ricampionamento</a:t>
            </a:r>
            <a:r>
              <a:rPr lang="it-IT" sz="1600" dirty="0">
                <a:solidFill>
                  <a:srgbClr val="002060"/>
                </a:solidFill>
                <a:latin typeface="+mj-lt"/>
                <a:cs typeface="Segoe UI" panose="020B0502040204020203" pitchFamily="34" charset="0"/>
              </a:rPr>
              <a:t>.</a:t>
            </a:r>
          </a:p>
        </p:txBody>
      </p:sp>
    </p:spTree>
    <p:extLst>
      <p:ext uri="{BB962C8B-B14F-4D97-AF65-F5344CB8AC3E}">
        <p14:creationId xmlns:p14="http://schemas.microsoft.com/office/powerpoint/2010/main" val="1410900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sella di testo 1">
            <a:extLst>
              <a:ext uri="{FF2B5EF4-FFF2-40B4-BE49-F238E27FC236}">
                <a16:creationId xmlns:a16="http://schemas.microsoft.com/office/drawing/2014/main" id="{311270CF-51FE-4427-81FC-E1C4A1C3BE6F}"/>
              </a:ext>
            </a:extLst>
          </p:cNvPr>
          <p:cNvSpPr txBox="1"/>
          <p:nvPr/>
        </p:nvSpPr>
        <p:spPr>
          <a:xfrm>
            <a:off x="3405974" y="256402"/>
            <a:ext cx="5380051" cy="492443"/>
          </a:xfrm>
          <a:prstGeom prst="rect">
            <a:avLst/>
          </a:prstGeom>
          <a:noFill/>
        </p:spPr>
        <p:txBody>
          <a:bodyPr wrap="square" lIns="0" tIns="0" rIns="0" bIns="0" rtlCol="0">
            <a:spAutoFit/>
          </a:bodyPr>
          <a:lstStyle/>
          <a:p>
            <a:pPr algn="ctr" rtl="0"/>
            <a:r>
              <a:rPr lang="it-IT" sz="3200" b="1" dirty="0" err="1">
                <a:solidFill>
                  <a:srgbClr val="002060"/>
                </a:solidFill>
                <a:latin typeface="Segoe UI" panose="020B0502040204020203" pitchFamily="34" charset="0"/>
                <a:cs typeface="Segoe UI" panose="020B0502040204020203" pitchFamily="34" charset="0"/>
              </a:rPr>
              <a:t>Decision</a:t>
            </a:r>
            <a:r>
              <a:rPr lang="it-IT" sz="3200" b="1" dirty="0">
                <a:solidFill>
                  <a:srgbClr val="002060"/>
                </a:solidFill>
                <a:latin typeface="Segoe UI" panose="020B0502040204020203" pitchFamily="34" charset="0"/>
                <a:cs typeface="Segoe UI" panose="020B0502040204020203" pitchFamily="34" charset="0"/>
              </a:rPr>
              <a:t> </a:t>
            </a:r>
            <a:r>
              <a:rPr lang="it-IT" sz="3200" b="1" dirty="0" err="1">
                <a:solidFill>
                  <a:srgbClr val="002060"/>
                </a:solidFill>
                <a:latin typeface="Segoe UI" panose="020B0502040204020203" pitchFamily="34" charset="0"/>
                <a:cs typeface="Segoe UI" panose="020B0502040204020203" pitchFamily="34" charset="0"/>
              </a:rPr>
              <a:t>Tree</a:t>
            </a:r>
            <a:endParaRPr lang="it-IT" sz="3200" b="1" dirty="0">
              <a:solidFill>
                <a:srgbClr val="002060"/>
              </a:solidFill>
              <a:latin typeface="Segoe UI" panose="020B0502040204020203" pitchFamily="34" charset="0"/>
              <a:cs typeface="Segoe UI" panose="020B0502040204020203" pitchFamily="34" charset="0"/>
            </a:endParaRPr>
          </a:p>
        </p:txBody>
      </p:sp>
      <p:sp>
        <p:nvSpPr>
          <p:cNvPr id="10" name="CasellaDiTesto 9">
            <a:extLst>
              <a:ext uri="{FF2B5EF4-FFF2-40B4-BE49-F238E27FC236}">
                <a16:creationId xmlns:a16="http://schemas.microsoft.com/office/drawing/2014/main" id="{B57195EF-1679-466B-B187-823C11E8A226}"/>
              </a:ext>
            </a:extLst>
          </p:cNvPr>
          <p:cNvSpPr txBox="1"/>
          <p:nvPr/>
        </p:nvSpPr>
        <p:spPr>
          <a:xfrm>
            <a:off x="551243" y="848291"/>
            <a:ext cx="11130857" cy="461665"/>
          </a:xfrm>
          <a:prstGeom prst="rect">
            <a:avLst/>
          </a:prstGeom>
          <a:noFill/>
        </p:spPr>
        <p:txBody>
          <a:bodyPr wrap="square">
            <a:spAutoFit/>
          </a:bodyPr>
          <a:lstStyle/>
          <a:p>
            <a:pPr algn="ctr" rtl="0"/>
            <a:r>
              <a:rPr lang="it-IT" sz="2400" b="1" dirty="0">
                <a:solidFill>
                  <a:srgbClr val="002060"/>
                </a:solidFill>
                <a:latin typeface="Segoe UI" panose="020B0502040204020203" pitchFamily="34" charset="0"/>
                <a:cs typeface="Segoe UI" panose="020B0502040204020203" pitchFamily="34" charset="0"/>
              </a:rPr>
              <a:t>Terzo sviluppo</a:t>
            </a:r>
            <a:endParaRPr lang="it-IT" sz="1800" b="1" dirty="0">
              <a:solidFill>
                <a:srgbClr val="002060"/>
              </a:solidFill>
              <a:latin typeface="Segoe UI" panose="020B0502040204020203" pitchFamily="34" charset="0"/>
              <a:cs typeface="Segoe UI" panose="020B0502040204020203" pitchFamily="34" charset="0"/>
            </a:endParaRPr>
          </a:p>
        </p:txBody>
      </p:sp>
      <p:sp>
        <p:nvSpPr>
          <p:cNvPr id="11" name="CasellaDiTesto 10">
            <a:extLst>
              <a:ext uri="{FF2B5EF4-FFF2-40B4-BE49-F238E27FC236}">
                <a16:creationId xmlns:a16="http://schemas.microsoft.com/office/drawing/2014/main" id="{6EC78BCE-1705-4CCA-B215-FDE146350F88}"/>
              </a:ext>
            </a:extLst>
          </p:cNvPr>
          <p:cNvSpPr txBox="1"/>
          <p:nvPr/>
        </p:nvSpPr>
        <p:spPr>
          <a:xfrm>
            <a:off x="490759" y="1493388"/>
            <a:ext cx="7174819" cy="1815882"/>
          </a:xfrm>
          <a:prstGeom prst="rect">
            <a:avLst/>
          </a:prstGeom>
          <a:noFill/>
        </p:spPr>
        <p:txBody>
          <a:bodyPr wrap="square">
            <a:spAutoFit/>
          </a:bodyPr>
          <a:lstStyle/>
          <a:p>
            <a:pPr algn="just" rtl="0"/>
            <a:r>
              <a:rPr lang="it-IT" sz="1600" dirty="0">
                <a:solidFill>
                  <a:srgbClr val="002060"/>
                </a:solidFill>
                <a:latin typeface="+mj-lt"/>
                <a:cs typeface="Segoe UI" panose="020B0502040204020203" pitchFamily="34" charset="0"/>
              </a:rPr>
              <a:t>Dopo una attenta valutazione dei dati, ci siamo concentrati sul migliorare l’accuratezza del nostro modello.</a:t>
            </a:r>
          </a:p>
          <a:p>
            <a:pPr algn="just" rtl="0"/>
            <a:r>
              <a:rPr lang="it-IT" sz="1600" dirty="0">
                <a:solidFill>
                  <a:srgbClr val="002060"/>
                </a:solidFill>
                <a:latin typeface="+mj-lt"/>
                <a:cs typeface="Segoe UI" panose="020B0502040204020203" pitchFamily="34" charset="0"/>
              </a:rPr>
              <a:t>Nella funzione “</a:t>
            </a:r>
            <a:r>
              <a:rPr lang="it-IT" sz="1600" dirty="0" err="1">
                <a:solidFill>
                  <a:srgbClr val="002060"/>
                </a:solidFill>
                <a:latin typeface="+mj-lt"/>
                <a:cs typeface="Segoe UI" panose="020B0502040204020203" pitchFamily="34" charset="0"/>
              </a:rPr>
              <a:t>trainControl</a:t>
            </a:r>
            <a:r>
              <a:rPr lang="it-IT" sz="1600" dirty="0">
                <a:solidFill>
                  <a:srgbClr val="002060"/>
                </a:solidFill>
                <a:latin typeface="+mj-lt"/>
                <a:cs typeface="Segoe UI" panose="020B0502040204020203" pitchFamily="34" charset="0"/>
              </a:rPr>
              <a:t>” abbiamo aggiunto gli argomenti:</a:t>
            </a:r>
          </a:p>
          <a:p>
            <a:pPr marL="285750" indent="-285750" algn="just" rtl="0">
              <a:buFont typeface="Arial" panose="020B0604020202020204" pitchFamily="34" charset="0"/>
              <a:buChar char="•"/>
            </a:pPr>
            <a:r>
              <a:rPr lang="it-IT" sz="1600" b="1" dirty="0" err="1">
                <a:solidFill>
                  <a:srgbClr val="002060"/>
                </a:solidFill>
                <a:latin typeface="+mj-lt"/>
                <a:cs typeface="Segoe UI" panose="020B0502040204020203" pitchFamily="34" charset="0"/>
              </a:rPr>
              <a:t>classProbs</a:t>
            </a:r>
            <a:r>
              <a:rPr lang="it-IT" sz="1600" dirty="0">
                <a:solidFill>
                  <a:srgbClr val="002060"/>
                </a:solidFill>
                <a:latin typeface="+mj-lt"/>
                <a:cs typeface="Segoe UI" panose="020B0502040204020203" pitchFamily="34" charset="0"/>
              </a:rPr>
              <a:t>, se a </a:t>
            </a:r>
            <a:r>
              <a:rPr lang="it-IT" sz="1600" dirty="0" err="1">
                <a:solidFill>
                  <a:srgbClr val="002060"/>
                </a:solidFill>
                <a:latin typeface="+mj-lt"/>
                <a:cs typeface="Segoe UI" panose="020B0502040204020203" pitchFamily="34" charset="0"/>
              </a:rPr>
              <a:t>true</a:t>
            </a:r>
            <a:r>
              <a:rPr lang="it-IT" sz="1600" dirty="0">
                <a:solidFill>
                  <a:srgbClr val="002060"/>
                </a:solidFill>
                <a:latin typeface="+mj-lt"/>
                <a:cs typeface="Segoe UI" panose="020B0502040204020203" pitchFamily="34" charset="0"/>
              </a:rPr>
              <a:t>, il metodo </a:t>
            </a:r>
            <a:r>
              <a:rPr lang="it-IT" sz="1600" dirty="0" err="1">
                <a:solidFill>
                  <a:srgbClr val="002060"/>
                </a:solidFill>
                <a:latin typeface="+mj-lt"/>
                <a:cs typeface="Segoe UI" panose="020B0502040204020203" pitchFamily="34" charset="0"/>
              </a:rPr>
              <a:t>train</a:t>
            </a:r>
            <a:r>
              <a:rPr lang="it-IT" sz="1600" dirty="0">
                <a:solidFill>
                  <a:srgbClr val="002060"/>
                </a:solidFill>
                <a:latin typeface="+mj-lt"/>
                <a:cs typeface="Segoe UI" panose="020B0502040204020203" pitchFamily="34" charset="0"/>
              </a:rPr>
              <a:t> ricalcola le classi di probabilità per la classificazione del modello per ogni </a:t>
            </a:r>
            <a:r>
              <a:rPr lang="it-IT" sz="1600" dirty="0" err="1">
                <a:solidFill>
                  <a:srgbClr val="002060"/>
                </a:solidFill>
                <a:latin typeface="+mj-lt"/>
                <a:cs typeface="Segoe UI" panose="020B0502040204020203" pitchFamily="34" charset="0"/>
              </a:rPr>
              <a:t>ricampionamento</a:t>
            </a:r>
            <a:r>
              <a:rPr lang="it-IT" sz="1600" dirty="0">
                <a:solidFill>
                  <a:srgbClr val="002060"/>
                </a:solidFill>
                <a:latin typeface="+mj-lt"/>
                <a:cs typeface="Segoe UI" panose="020B0502040204020203" pitchFamily="34" charset="0"/>
              </a:rPr>
              <a:t>.</a:t>
            </a:r>
          </a:p>
          <a:p>
            <a:pPr marL="285750" indent="-285750" algn="just" rtl="0">
              <a:buFont typeface="Arial" panose="020B0604020202020204" pitchFamily="34" charset="0"/>
              <a:buChar char="•"/>
            </a:pPr>
            <a:r>
              <a:rPr lang="it-IT" sz="1600" b="1" dirty="0" err="1">
                <a:solidFill>
                  <a:srgbClr val="002060"/>
                </a:solidFill>
                <a:latin typeface="+mj-lt"/>
                <a:cs typeface="Segoe UI" panose="020B0502040204020203" pitchFamily="34" charset="0"/>
              </a:rPr>
              <a:t>summyFunction</a:t>
            </a:r>
            <a:r>
              <a:rPr lang="it-IT" sz="1600" dirty="0">
                <a:solidFill>
                  <a:srgbClr val="002060"/>
                </a:solidFill>
                <a:latin typeface="+mj-lt"/>
                <a:cs typeface="Segoe UI" panose="020B0502040204020203" pitchFamily="34" charset="0"/>
              </a:rPr>
              <a:t>, una funzione per calcolare le metriche delle prestazioni attraverso i </a:t>
            </a:r>
            <a:r>
              <a:rPr lang="it-IT" sz="1600" dirty="0" err="1">
                <a:solidFill>
                  <a:srgbClr val="002060"/>
                </a:solidFill>
                <a:latin typeface="+mj-lt"/>
                <a:cs typeface="Segoe UI" panose="020B0502040204020203" pitchFamily="34" charset="0"/>
              </a:rPr>
              <a:t>ricampionamenti</a:t>
            </a:r>
            <a:r>
              <a:rPr lang="it-IT" sz="1600" dirty="0">
                <a:solidFill>
                  <a:srgbClr val="002060"/>
                </a:solidFill>
                <a:latin typeface="+mj-lt"/>
                <a:cs typeface="Segoe UI" panose="020B0502040204020203" pitchFamily="34" charset="0"/>
              </a:rPr>
              <a:t>.</a:t>
            </a:r>
          </a:p>
        </p:txBody>
      </p:sp>
      <p:pic>
        <p:nvPicPr>
          <p:cNvPr id="5122" name="Picture 2">
            <a:extLst>
              <a:ext uri="{FF2B5EF4-FFF2-40B4-BE49-F238E27FC236}">
                <a16:creationId xmlns:a16="http://schemas.microsoft.com/office/drawing/2014/main" id="{C66368B5-C3A1-4871-83E4-F910969F4D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8716" y="313699"/>
            <a:ext cx="3882525" cy="24696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uppo 2" descr="Questa immagine è una forma astratta. ">
            <a:extLst>
              <a:ext uri="{FF2B5EF4-FFF2-40B4-BE49-F238E27FC236}">
                <a16:creationId xmlns:a16="http://schemas.microsoft.com/office/drawing/2014/main" id="{F58F6971-4348-464E-890D-F7297E1BD2D7}"/>
              </a:ext>
            </a:extLst>
          </p:cNvPr>
          <p:cNvGrpSpPr/>
          <p:nvPr/>
        </p:nvGrpSpPr>
        <p:grpSpPr>
          <a:xfrm rot="15309759">
            <a:off x="7784474" y="2572773"/>
            <a:ext cx="5708139" cy="7273383"/>
            <a:chOff x="4855953" y="-2833465"/>
            <a:chExt cx="8948964" cy="12105059"/>
          </a:xfrm>
        </p:grpSpPr>
        <p:sp>
          <p:nvSpPr>
            <p:cNvPr id="4" name="Figura a mano libera 10">
              <a:extLst>
                <a:ext uri="{FF2B5EF4-FFF2-40B4-BE49-F238E27FC236}">
                  <a16:creationId xmlns:a16="http://schemas.microsoft.com/office/drawing/2014/main" id="{A374C527-4FE2-406E-9A10-E2E8198571AC}"/>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it-IT"/>
            </a:p>
          </p:txBody>
        </p:sp>
        <p:sp>
          <p:nvSpPr>
            <p:cNvPr id="5" name="Figura a mano libera 11">
              <a:extLst>
                <a:ext uri="{FF2B5EF4-FFF2-40B4-BE49-F238E27FC236}">
                  <a16:creationId xmlns:a16="http://schemas.microsoft.com/office/drawing/2014/main" id="{14FB44A0-5F40-4B78-928B-6B8BF840947E}"/>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it-IT"/>
            </a:p>
          </p:txBody>
        </p:sp>
        <p:sp>
          <p:nvSpPr>
            <p:cNvPr id="6" name="Figura a mano libera 12">
              <a:extLst>
                <a:ext uri="{FF2B5EF4-FFF2-40B4-BE49-F238E27FC236}">
                  <a16:creationId xmlns:a16="http://schemas.microsoft.com/office/drawing/2014/main" id="{E926ADCB-AAFE-4E48-92C1-D70632D6A813}"/>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it-IT"/>
            </a:p>
          </p:txBody>
        </p:sp>
      </p:grpSp>
      <p:pic>
        <p:nvPicPr>
          <p:cNvPr id="7" name="Immagine 6">
            <a:extLst>
              <a:ext uri="{FF2B5EF4-FFF2-40B4-BE49-F238E27FC236}">
                <a16:creationId xmlns:a16="http://schemas.microsoft.com/office/drawing/2014/main" id="{C1431849-CE70-4D0A-B870-1D713D017B22}"/>
              </a:ext>
            </a:extLst>
          </p:cNvPr>
          <p:cNvPicPr>
            <a:picLocks noChangeAspect="1"/>
          </p:cNvPicPr>
          <p:nvPr/>
        </p:nvPicPr>
        <p:blipFill>
          <a:blip r:embed="rId3"/>
          <a:stretch>
            <a:fillRect/>
          </a:stretch>
        </p:blipFill>
        <p:spPr>
          <a:xfrm>
            <a:off x="585427" y="3460948"/>
            <a:ext cx="8248650" cy="447675"/>
          </a:xfrm>
          <a:prstGeom prst="rect">
            <a:avLst/>
          </a:prstGeom>
        </p:spPr>
      </p:pic>
      <p:pic>
        <p:nvPicPr>
          <p:cNvPr id="5128" name="Picture 8">
            <a:extLst>
              <a:ext uri="{FF2B5EF4-FFF2-40B4-BE49-F238E27FC236}">
                <a16:creationId xmlns:a16="http://schemas.microsoft.com/office/drawing/2014/main" id="{3F1B08EA-CC34-45FC-A365-C36DB6599E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8704" y="4071861"/>
            <a:ext cx="3295650" cy="2381250"/>
          </a:xfrm>
          <a:prstGeom prst="rect">
            <a:avLst/>
          </a:prstGeom>
          <a:noFill/>
          <a:extLst>
            <a:ext uri="{909E8E84-426E-40DD-AFC4-6F175D3DCCD1}">
              <a14:hiddenFill xmlns:a14="http://schemas.microsoft.com/office/drawing/2010/main">
                <a:solidFill>
                  <a:srgbClr val="FFFFFF"/>
                </a:solidFill>
              </a14:hiddenFill>
            </a:ext>
          </a:extLst>
        </p:spPr>
      </p:pic>
      <p:sp>
        <p:nvSpPr>
          <p:cNvPr id="19" name="CasellaDiTesto 18">
            <a:extLst>
              <a:ext uri="{FF2B5EF4-FFF2-40B4-BE49-F238E27FC236}">
                <a16:creationId xmlns:a16="http://schemas.microsoft.com/office/drawing/2014/main" id="{B3DE061B-FCDE-45C6-A967-549D16A08347}"/>
              </a:ext>
            </a:extLst>
          </p:cNvPr>
          <p:cNvSpPr txBox="1"/>
          <p:nvPr/>
        </p:nvSpPr>
        <p:spPr>
          <a:xfrm>
            <a:off x="625345" y="4328951"/>
            <a:ext cx="3685641" cy="2062103"/>
          </a:xfrm>
          <a:prstGeom prst="rect">
            <a:avLst/>
          </a:prstGeom>
          <a:noFill/>
        </p:spPr>
        <p:txBody>
          <a:bodyPr wrap="square">
            <a:spAutoFit/>
          </a:bodyPr>
          <a:lstStyle/>
          <a:p>
            <a:pPr algn="just" rtl="0"/>
            <a:r>
              <a:rPr lang="it-IT" sz="1600" dirty="0">
                <a:solidFill>
                  <a:srgbClr val="002060"/>
                </a:solidFill>
                <a:latin typeface="+mj-lt"/>
                <a:cs typeface="Segoe UI" panose="020B0502040204020203" pitchFamily="34" charset="0"/>
              </a:rPr>
              <a:t>Nella funzione “</a:t>
            </a:r>
            <a:r>
              <a:rPr lang="it-IT" sz="1600" dirty="0" err="1">
                <a:solidFill>
                  <a:srgbClr val="002060"/>
                </a:solidFill>
                <a:latin typeface="+mj-lt"/>
                <a:cs typeface="Segoe UI" panose="020B0502040204020203" pitchFamily="34" charset="0"/>
              </a:rPr>
              <a:t>train</a:t>
            </a:r>
            <a:r>
              <a:rPr lang="it-IT" sz="1600" dirty="0">
                <a:solidFill>
                  <a:srgbClr val="002060"/>
                </a:solidFill>
                <a:latin typeface="+mj-lt"/>
                <a:cs typeface="Segoe UI" panose="020B0502040204020203" pitchFamily="34" charset="0"/>
              </a:rPr>
              <a:t>” invece ci siamo concentrati sul trovare quale fosse il miglior </a:t>
            </a:r>
            <a:r>
              <a:rPr lang="it-IT" sz="1600" b="1" dirty="0" err="1">
                <a:solidFill>
                  <a:srgbClr val="002060"/>
                </a:solidFill>
                <a:latin typeface="+mj-lt"/>
                <a:cs typeface="Segoe UI" panose="020B0502040204020203" pitchFamily="34" charset="0"/>
              </a:rPr>
              <a:t>tuneLength</a:t>
            </a:r>
            <a:r>
              <a:rPr lang="it-IT" sz="1600" dirty="0">
                <a:solidFill>
                  <a:srgbClr val="002060"/>
                </a:solidFill>
                <a:latin typeface="+mj-lt"/>
                <a:cs typeface="Segoe UI" panose="020B0502040204020203" pitchFamily="34" charset="0"/>
              </a:rPr>
              <a:t>.</a:t>
            </a:r>
          </a:p>
          <a:p>
            <a:pPr algn="just" rtl="0"/>
            <a:endParaRPr lang="it-IT" sz="1600" dirty="0">
              <a:solidFill>
                <a:srgbClr val="002060"/>
              </a:solidFill>
              <a:latin typeface="+mj-lt"/>
              <a:cs typeface="Segoe UI" panose="020B0502040204020203" pitchFamily="34" charset="0"/>
            </a:endParaRPr>
          </a:p>
          <a:p>
            <a:pPr algn="just" rtl="0"/>
            <a:endParaRPr lang="it-IT" sz="1600" dirty="0">
              <a:solidFill>
                <a:srgbClr val="002060"/>
              </a:solidFill>
              <a:latin typeface="+mj-lt"/>
              <a:cs typeface="Segoe UI" panose="020B0502040204020203" pitchFamily="34" charset="0"/>
            </a:endParaRPr>
          </a:p>
          <a:p>
            <a:pPr algn="just" rtl="0"/>
            <a:r>
              <a:rPr lang="it-IT" sz="1600" dirty="0">
                <a:solidFill>
                  <a:srgbClr val="002060"/>
                </a:solidFill>
                <a:latin typeface="+mj-lt"/>
                <a:cs typeface="Segoe UI" panose="020B0502040204020203" pitchFamily="34" charset="0"/>
              </a:rPr>
              <a:t>L’albero è rimasto lo stesso ma l’accuratezza e le altre statistiche sono migliorate.</a:t>
            </a:r>
          </a:p>
        </p:txBody>
      </p:sp>
    </p:spTree>
    <p:extLst>
      <p:ext uri="{BB962C8B-B14F-4D97-AF65-F5344CB8AC3E}">
        <p14:creationId xmlns:p14="http://schemas.microsoft.com/office/powerpoint/2010/main" val="1710195434"/>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740446_TF33668227.potx" id="{156A04D8-77F6-4BBB-A3FD-930C12A4DC38}" vid="{ECD44498-0903-4A40-BC87-A032514F0DEE}"/>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Risorse umane, da 24Slides</Template>
  <TotalTime>838</TotalTime>
  <Words>1652</Words>
  <Application>Microsoft Office PowerPoint</Application>
  <PresentationFormat>Widescreen</PresentationFormat>
  <Paragraphs>137</Paragraphs>
  <Slides>17</Slides>
  <Notes>6</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17</vt:i4>
      </vt:variant>
    </vt:vector>
  </HeadingPairs>
  <TitlesOfParts>
    <vt:vector size="22" baseType="lpstr">
      <vt:lpstr>Arial</vt:lpstr>
      <vt:lpstr>Calibri</vt:lpstr>
      <vt:lpstr>Calibri Light</vt:lpstr>
      <vt:lpstr>Segoe UI</vt:lpstr>
      <vt:lpstr>Tema di Office</vt:lpstr>
      <vt:lpstr>Risorse umane diapositiva 1</vt:lpstr>
      <vt:lpstr>Risorse umane diapositiva 2</vt:lpstr>
      <vt:lpstr>Risorse umane diapositiva 4</vt:lpstr>
      <vt:lpstr>Risorse umane diapositiva 8</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Risorse umane diapositiva 6</vt:lpstr>
      <vt:lpstr>Risorse umane diapositiva 10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Risorse umane diapositiva 1</dc:title>
  <dc:creator>s.pievaioli@campus.unimib.it</dc:creator>
  <cp:lastModifiedBy>Stefano Pievaioli</cp:lastModifiedBy>
  <cp:revision>85</cp:revision>
  <dcterms:created xsi:type="dcterms:W3CDTF">2021-05-24T14:39:16Z</dcterms:created>
  <dcterms:modified xsi:type="dcterms:W3CDTF">2021-09-10T18:14:42Z</dcterms:modified>
</cp:coreProperties>
</file>