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437" r:id="rId2"/>
    <p:sldId id="438" r:id="rId3"/>
    <p:sldId id="451" r:id="rId4"/>
    <p:sldId id="473" r:id="rId5"/>
    <p:sldId id="443" r:id="rId6"/>
    <p:sldId id="457" r:id="rId7"/>
    <p:sldId id="458" r:id="rId8"/>
    <p:sldId id="474" r:id="rId9"/>
    <p:sldId id="444" r:id="rId10"/>
    <p:sldId id="456" r:id="rId11"/>
    <p:sldId id="475" r:id="rId12"/>
    <p:sldId id="476" r:id="rId13"/>
    <p:sldId id="460" r:id="rId14"/>
    <p:sldId id="477" r:id="rId15"/>
    <p:sldId id="445" r:id="rId16"/>
    <p:sldId id="478" r:id="rId17"/>
    <p:sldId id="28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隽杰" initials="李" lastIdx="1" clrIdx="0">
    <p:extLst>
      <p:ext uri="{19B8F6BF-5375-455C-9EA6-DF929625EA0E}">
        <p15:presenceInfo xmlns:p15="http://schemas.microsoft.com/office/powerpoint/2012/main" userId="ff89c632df0cd7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88934" autoAdjust="0"/>
  </p:normalViewPr>
  <p:slideViewPr>
    <p:cSldViewPr snapToGrid="0">
      <p:cViewPr varScale="1">
        <p:scale>
          <a:sx n="98" d="100"/>
          <a:sy n="98" d="100"/>
        </p:scale>
        <p:origin x="13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 隽杰" userId="ff89c632df0cd7f1" providerId="LiveId" clId="{1F081D23-5B33-49B7-B6AD-3F917E3803B0}"/>
    <pc:docChg chg="undo redo custSel addSld delSld modSld">
      <pc:chgData name="李 隽杰" userId="ff89c632df0cd7f1" providerId="LiveId" clId="{1F081D23-5B33-49B7-B6AD-3F917E3803B0}" dt="2019-08-30T02:38:22.055" v="2778" actId="20577"/>
      <pc:docMkLst>
        <pc:docMk/>
      </pc:docMkLst>
      <pc:sldChg chg="modSp">
        <pc:chgData name="李 隽杰" userId="ff89c632df0cd7f1" providerId="LiveId" clId="{1F081D23-5B33-49B7-B6AD-3F917E3803B0}" dt="2019-08-30T01:08:11.362" v="2604" actId="20577"/>
        <pc:sldMkLst>
          <pc:docMk/>
          <pc:sldMk cId="3059923027" sldId="257"/>
        </pc:sldMkLst>
        <pc:spChg chg="mod">
          <ac:chgData name="李 隽杰" userId="ff89c632df0cd7f1" providerId="LiveId" clId="{1F081D23-5B33-49B7-B6AD-3F917E3803B0}" dt="2019-08-30T01:08:11.362" v="2604" actId="20577"/>
          <ac:spMkLst>
            <pc:docMk/>
            <pc:sldMk cId="3059923027" sldId="257"/>
            <ac:spMk id="10" creationId="{00000000-0000-0000-0000-000000000000}"/>
          </ac:spMkLst>
        </pc:spChg>
      </pc:sldChg>
      <pc:sldChg chg="del">
        <pc:chgData name="李 隽杰" userId="ff89c632df0cd7f1" providerId="LiveId" clId="{1F081D23-5B33-49B7-B6AD-3F917E3803B0}" dt="2019-08-28T09:22:58.083" v="28" actId="47"/>
        <pc:sldMkLst>
          <pc:docMk/>
          <pc:sldMk cId="1072083678" sldId="362"/>
        </pc:sldMkLst>
      </pc:sldChg>
      <pc:sldChg chg="del">
        <pc:chgData name="李 隽杰" userId="ff89c632df0cd7f1" providerId="LiveId" clId="{1F081D23-5B33-49B7-B6AD-3F917E3803B0}" dt="2019-08-28T09:22:55.046" v="27" actId="47"/>
        <pc:sldMkLst>
          <pc:docMk/>
          <pc:sldMk cId="1632784521" sldId="364"/>
        </pc:sldMkLst>
      </pc:sldChg>
      <pc:sldChg chg="del">
        <pc:chgData name="李 隽杰" userId="ff89c632df0cd7f1" providerId="LiveId" clId="{1F081D23-5B33-49B7-B6AD-3F917E3803B0}" dt="2019-08-28T09:23:00.678" v="29" actId="47"/>
        <pc:sldMkLst>
          <pc:docMk/>
          <pc:sldMk cId="3684484272" sldId="369"/>
        </pc:sldMkLst>
      </pc:sldChg>
      <pc:sldChg chg="addSp delSp modSp addAnim delAnim modAnim">
        <pc:chgData name="李 隽杰" userId="ff89c632df0cd7f1" providerId="LiveId" clId="{1F081D23-5B33-49B7-B6AD-3F917E3803B0}" dt="2019-08-30T01:40:58.227" v="2694"/>
        <pc:sldMkLst>
          <pc:docMk/>
          <pc:sldMk cId="47660402" sldId="370"/>
        </pc:sldMkLst>
        <pc:spChg chg="mod">
          <ac:chgData name="李 隽杰" userId="ff89c632df0cd7f1" providerId="LiveId" clId="{1F081D23-5B33-49B7-B6AD-3F917E3803B0}" dt="2019-08-29T03:20:18.514" v="898" actId="20577"/>
          <ac:spMkLst>
            <pc:docMk/>
            <pc:sldMk cId="47660402" sldId="370"/>
            <ac:spMk id="2" creationId="{0C8EDD81-11E8-4A27-A806-C4B1DFAC9265}"/>
          </ac:spMkLst>
        </pc:spChg>
        <pc:spChg chg="del mod">
          <ac:chgData name="李 隽杰" userId="ff89c632df0cd7f1" providerId="LiveId" clId="{1F081D23-5B33-49B7-B6AD-3F917E3803B0}" dt="2019-08-29T02:52:11.568" v="759" actId="478"/>
          <ac:spMkLst>
            <pc:docMk/>
            <pc:sldMk cId="47660402" sldId="370"/>
            <ac:spMk id="3" creationId="{CAE8B975-6E58-4CB4-BAFB-9AC13B214BCF}"/>
          </ac:spMkLst>
        </pc:spChg>
        <pc:spChg chg="mod topLvl">
          <ac:chgData name="李 隽杰" userId="ff89c632df0cd7f1" providerId="LiveId" clId="{1F081D23-5B33-49B7-B6AD-3F917E3803B0}" dt="2019-08-29T03:43:41.358" v="1206" actId="1038"/>
          <ac:spMkLst>
            <pc:docMk/>
            <pc:sldMk cId="47660402" sldId="370"/>
            <ac:spMk id="6" creationId="{E3E7E3D7-5485-48EC-8915-F0C378D198C9}"/>
          </ac:spMkLst>
        </pc:spChg>
        <pc:spChg chg="mod topLvl">
          <ac:chgData name="李 隽杰" userId="ff89c632df0cd7f1" providerId="LiveId" clId="{1F081D23-5B33-49B7-B6AD-3F917E3803B0}" dt="2019-08-29T03:43:41.358" v="1206" actId="1038"/>
          <ac:spMkLst>
            <pc:docMk/>
            <pc:sldMk cId="47660402" sldId="370"/>
            <ac:spMk id="7" creationId="{D2CC3794-5286-4070-B552-2AF8BCEC753F}"/>
          </ac:spMkLst>
        </pc:spChg>
        <pc:spChg chg="mod topLvl">
          <ac:chgData name="李 隽杰" userId="ff89c632df0cd7f1" providerId="LiveId" clId="{1F081D23-5B33-49B7-B6AD-3F917E3803B0}" dt="2019-08-29T03:43:41.358" v="1206" actId="1038"/>
          <ac:spMkLst>
            <pc:docMk/>
            <pc:sldMk cId="47660402" sldId="370"/>
            <ac:spMk id="8" creationId="{B3541DE4-83F3-47AC-849C-6A020ADAF47A}"/>
          </ac:spMkLst>
        </pc:spChg>
        <pc:spChg chg="mod topLvl">
          <ac:chgData name="李 隽杰" userId="ff89c632df0cd7f1" providerId="LiveId" clId="{1F081D23-5B33-49B7-B6AD-3F917E3803B0}" dt="2019-08-29T03:43:41.358" v="1206" actId="1038"/>
          <ac:spMkLst>
            <pc:docMk/>
            <pc:sldMk cId="47660402" sldId="370"/>
            <ac:spMk id="9" creationId="{7E489BA4-D44A-4D0F-B05A-5DB190CAF2BB}"/>
          </ac:spMkLst>
        </pc:spChg>
        <pc:spChg chg="mod topLvl">
          <ac:chgData name="李 隽杰" userId="ff89c632df0cd7f1" providerId="LiveId" clId="{1F081D23-5B33-49B7-B6AD-3F917E3803B0}" dt="2019-08-29T03:43:41.358" v="1206" actId="1038"/>
          <ac:spMkLst>
            <pc:docMk/>
            <pc:sldMk cId="47660402" sldId="370"/>
            <ac:spMk id="10" creationId="{0DB4299C-5C7E-48E9-8786-D1969EBF8F3E}"/>
          </ac:spMkLst>
        </pc:spChg>
        <pc:spChg chg="mod topLvl">
          <ac:chgData name="李 隽杰" userId="ff89c632df0cd7f1" providerId="LiveId" clId="{1F081D23-5B33-49B7-B6AD-3F917E3803B0}" dt="2019-08-29T03:43:41.358" v="1206" actId="1038"/>
          <ac:spMkLst>
            <pc:docMk/>
            <pc:sldMk cId="47660402" sldId="370"/>
            <ac:spMk id="11" creationId="{04B83986-E32F-4E06-A871-5A972740FF78}"/>
          </ac:spMkLst>
        </pc:spChg>
        <pc:spChg chg="mod topLvl">
          <ac:chgData name="李 隽杰" userId="ff89c632df0cd7f1" providerId="LiveId" clId="{1F081D23-5B33-49B7-B6AD-3F917E3803B0}" dt="2019-08-29T03:43:41.358" v="1206" actId="1038"/>
          <ac:spMkLst>
            <pc:docMk/>
            <pc:sldMk cId="47660402" sldId="370"/>
            <ac:spMk id="12" creationId="{D1E030C4-2FC6-4057-828C-CFB0D5C25F1E}"/>
          </ac:spMkLst>
        </pc:spChg>
        <pc:spChg chg="mod topLvl">
          <ac:chgData name="李 隽杰" userId="ff89c632df0cd7f1" providerId="LiveId" clId="{1F081D23-5B33-49B7-B6AD-3F917E3803B0}" dt="2019-08-29T03:43:41.358" v="1206" actId="1038"/>
          <ac:spMkLst>
            <pc:docMk/>
            <pc:sldMk cId="47660402" sldId="370"/>
            <ac:spMk id="13" creationId="{2A35C8D7-A0F7-4687-83E0-3502AD617AFF}"/>
          </ac:spMkLst>
        </pc:spChg>
        <pc:spChg chg="mod topLvl">
          <ac:chgData name="李 隽杰" userId="ff89c632df0cd7f1" providerId="LiveId" clId="{1F081D23-5B33-49B7-B6AD-3F917E3803B0}" dt="2019-08-29T03:43:41.358" v="1206" actId="1038"/>
          <ac:spMkLst>
            <pc:docMk/>
            <pc:sldMk cId="47660402" sldId="370"/>
            <ac:spMk id="14" creationId="{4086734E-C784-442D-9191-473CA05630F7}"/>
          </ac:spMkLst>
        </pc:spChg>
        <pc:spChg chg="mod topLvl">
          <ac:chgData name="李 隽杰" userId="ff89c632df0cd7f1" providerId="LiveId" clId="{1F081D23-5B33-49B7-B6AD-3F917E3803B0}" dt="2019-08-29T03:43:41.358" v="1206" actId="1038"/>
          <ac:spMkLst>
            <pc:docMk/>
            <pc:sldMk cId="47660402" sldId="370"/>
            <ac:spMk id="15" creationId="{57CC24E5-1A68-4B0E-A7C5-ED12C00C3E98}"/>
          </ac:spMkLst>
        </pc:spChg>
        <pc:spChg chg="mod topLvl">
          <ac:chgData name="李 隽杰" userId="ff89c632df0cd7f1" providerId="LiveId" clId="{1F081D23-5B33-49B7-B6AD-3F917E3803B0}" dt="2019-08-29T03:43:41.358" v="1206" actId="1038"/>
          <ac:spMkLst>
            <pc:docMk/>
            <pc:sldMk cId="47660402" sldId="370"/>
            <ac:spMk id="16" creationId="{D390CF26-024F-4CE9-AAC5-86CD301AA01B}"/>
          </ac:spMkLst>
        </pc:spChg>
        <pc:spChg chg="mod topLvl">
          <ac:chgData name="李 隽杰" userId="ff89c632df0cd7f1" providerId="LiveId" clId="{1F081D23-5B33-49B7-B6AD-3F917E3803B0}" dt="2019-08-29T03:43:41.358" v="1206" actId="1038"/>
          <ac:spMkLst>
            <pc:docMk/>
            <pc:sldMk cId="47660402" sldId="370"/>
            <ac:spMk id="17" creationId="{916E120D-7FDF-4CFF-A93C-825A2F2FDADF}"/>
          </ac:spMkLst>
        </pc:spChg>
        <pc:spChg chg="mod topLvl">
          <ac:chgData name="李 隽杰" userId="ff89c632df0cd7f1" providerId="LiveId" clId="{1F081D23-5B33-49B7-B6AD-3F917E3803B0}" dt="2019-08-29T03:43:41.358" v="1206" actId="1038"/>
          <ac:spMkLst>
            <pc:docMk/>
            <pc:sldMk cId="47660402" sldId="370"/>
            <ac:spMk id="18" creationId="{4ED338DD-8441-406C-BF4A-7729BE69446B}"/>
          </ac:spMkLst>
        </pc:spChg>
        <pc:spChg chg="add mod topLvl">
          <ac:chgData name="李 隽杰" userId="ff89c632df0cd7f1" providerId="LiveId" clId="{1F081D23-5B33-49B7-B6AD-3F917E3803B0}" dt="2019-08-29T03:43:41.358" v="1206" actId="1038"/>
          <ac:spMkLst>
            <pc:docMk/>
            <pc:sldMk cId="47660402" sldId="370"/>
            <ac:spMk id="33" creationId="{E67B2F4C-CEC6-433D-AC9D-C67E5C38E577}"/>
          </ac:spMkLst>
        </pc:spChg>
        <pc:spChg chg="add mod topLvl">
          <ac:chgData name="李 隽杰" userId="ff89c632df0cd7f1" providerId="LiveId" clId="{1F081D23-5B33-49B7-B6AD-3F917E3803B0}" dt="2019-08-29T03:43:41.358" v="1206" actId="1038"/>
          <ac:spMkLst>
            <pc:docMk/>
            <pc:sldMk cId="47660402" sldId="370"/>
            <ac:spMk id="34" creationId="{2E4F6423-94FB-46B4-BFC6-87F21EB7089A}"/>
          </ac:spMkLst>
        </pc:spChg>
        <pc:spChg chg="add mod ord topLvl">
          <ac:chgData name="李 隽杰" userId="ff89c632df0cd7f1" providerId="LiveId" clId="{1F081D23-5B33-49B7-B6AD-3F917E3803B0}" dt="2019-08-29T03:43:41.358" v="1206" actId="1038"/>
          <ac:spMkLst>
            <pc:docMk/>
            <pc:sldMk cId="47660402" sldId="370"/>
            <ac:spMk id="35" creationId="{69516264-7826-482B-8806-9F1508C4414E}"/>
          </ac:spMkLst>
        </pc:spChg>
        <pc:spChg chg="add del mod">
          <ac:chgData name="李 隽杰" userId="ff89c632df0cd7f1" providerId="LiveId" clId="{1F081D23-5B33-49B7-B6AD-3F917E3803B0}" dt="2019-08-29T03:08:45.943" v="868"/>
          <ac:spMkLst>
            <pc:docMk/>
            <pc:sldMk cId="47660402" sldId="370"/>
            <ac:spMk id="56" creationId="{0639D9F7-F37F-4544-A1DE-122242314845}"/>
          </ac:spMkLst>
        </pc:spChg>
        <pc:spChg chg="add del mod">
          <ac:chgData name="李 隽杰" userId="ff89c632df0cd7f1" providerId="LiveId" clId="{1F081D23-5B33-49B7-B6AD-3F917E3803B0}" dt="2019-08-29T03:20:34.217" v="907"/>
          <ac:spMkLst>
            <pc:docMk/>
            <pc:sldMk cId="47660402" sldId="370"/>
            <ac:spMk id="60" creationId="{2BA00FC4-1A07-4DCE-A960-F08E9ADFAB6A}"/>
          </ac:spMkLst>
        </pc:spChg>
        <pc:spChg chg="add mod">
          <ac:chgData name="李 隽杰" userId="ff89c632df0cd7f1" providerId="LiveId" clId="{1F081D23-5B33-49B7-B6AD-3F917E3803B0}" dt="2019-08-29T03:43:41.358" v="1206" actId="1038"/>
          <ac:spMkLst>
            <pc:docMk/>
            <pc:sldMk cId="47660402" sldId="370"/>
            <ac:spMk id="67" creationId="{58C6F06C-5586-4BEA-A782-8821238A8DFE}"/>
          </ac:spMkLst>
        </pc:spChg>
        <pc:spChg chg="add mod">
          <ac:chgData name="李 隽杰" userId="ff89c632df0cd7f1" providerId="LiveId" clId="{1F081D23-5B33-49B7-B6AD-3F917E3803B0}" dt="2019-08-29T03:43:41.358" v="1206" actId="1038"/>
          <ac:spMkLst>
            <pc:docMk/>
            <pc:sldMk cId="47660402" sldId="370"/>
            <ac:spMk id="68" creationId="{B9EE81FA-B088-4BE6-999E-FF5235711A89}"/>
          </ac:spMkLst>
        </pc:spChg>
        <pc:spChg chg="add del">
          <ac:chgData name="李 隽杰" userId="ff89c632df0cd7f1" providerId="LiveId" clId="{1F081D23-5B33-49B7-B6AD-3F917E3803B0}" dt="2019-08-29T06:50:25.293" v="1208"/>
          <ac:spMkLst>
            <pc:docMk/>
            <pc:sldMk cId="47660402" sldId="370"/>
            <ac:spMk id="69" creationId="{74F68F25-17A9-4792-A4B1-6AA666FB8B51}"/>
          </ac:spMkLst>
        </pc:spChg>
        <pc:spChg chg="add mod">
          <ac:chgData name="李 隽杰" userId="ff89c632df0cd7f1" providerId="LiveId" clId="{1F081D23-5B33-49B7-B6AD-3F917E3803B0}" dt="2019-08-29T06:51:28.310" v="1222" actId="20577"/>
          <ac:spMkLst>
            <pc:docMk/>
            <pc:sldMk cId="47660402" sldId="370"/>
            <ac:spMk id="70" creationId="{909D1F1B-DF7E-440E-BB4D-BE51D711D116}"/>
          </ac:spMkLst>
        </pc:spChg>
        <pc:grpChg chg="add del mod topLvl">
          <ac:chgData name="李 隽杰" userId="ff89c632df0cd7f1" providerId="LiveId" clId="{1F081D23-5B33-49B7-B6AD-3F917E3803B0}" dt="2019-08-29T03:35:00.724" v="950" actId="165"/>
          <ac:grpSpMkLst>
            <pc:docMk/>
            <pc:sldMk cId="47660402" sldId="370"/>
            <ac:grpSpMk id="5" creationId="{CDC9FE1C-86DB-4592-A04F-1F7C48BF20D0}"/>
          </ac:grpSpMkLst>
        </pc:grpChg>
        <pc:grpChg chg="add del mod">
          <ac:chgData name="李 隽杰" userId="ff89c632df0cd7f1" providerId="LiveId" clId="{1F081D23-5B33-49B7-B6AD-3F917E3803B0}" dt="2019-08-29T03:34:53.728" v="949" actId="165"/>
          <ac:grpSpMkLst>
            <pc:docMk/>
            <pc:sldMk cId="47660402" sldId="370"/>
            <ac:grpSpMk id="36" creationId="{D695A4D0-9BEF-46C6-B8EE-E335FE9A440D}"/>
          </ac:grpSpMkLst>
        </pc:grpChg>
        <pc:grpChg chg="add mod">
          <ac:chgData name="李 隽杰" userId="ff89c632df0cd7f1" providerId="LiveId" clId="{1F081D23-5B33-49B7-B6AD-3F917E3803B0}" dt="2019-08-29T03:43:41.358" v="1206" actId="1038"/>
          <ac:grpSpMkLst>
            <pc:docMk/>
            <pc:sldMk cId="47660402" sldId="370"/>
            <ac:grpSpMk id="57" creationId="{99C73EA1-6905-44F7-9389-2220B71867C4}"/>
          </ac:grpSpMkLst>
        </pc:grpChg>
        <pc:grpChg chg="add mod">
          <ac:chgData name="李 隽杰" userId="ff89c632df0cd7f1" providerId="LiveId" clId="{1F081D23-5B33-49B7-B6AD-3F917E3803B0}" dt="2019-08-29T03:43:41.358" v="1206" actId="1038"/>
          <ac:grpSpMkLst>
            <pc:docMk/>
            <pc:sldMk cId="47660402" sldId="370"/>
            <ac:grpSpMk id="59" creationId="{E9BD4A8F-45F3-4FA8-92DC-4D2239FB965B}"/>
          </ac:grpSpMkLst>
        </pc:grpChg>
        <pc:cxnChg chg="mod topLvl">
          <ac:chgData name="李 隽杰" userId="ff89c632df0cd7f1" providerId="LiveId" clId="{1F081D23-5B33-49B7-B6AD-3F917E3803B0}" dt="2019-08-29T03:43:41.358" v="1206" actId="1038"/>
          <ac:cxnSpMkLst>
            <pc:docMk/>
            <pc:sldMk cId="47660402" sldId="370"/>
            <ac:cxnSpMk id="19" creationId="{D005C857-1787-46D6-B171-AF04CD216EBF}"/>
          </ac:cxnSpMkLst>
        </pc:cxnChg>
        <pc:cxnChg chg="mod topLvl">
          <ac:chgData name="李 隽杰" userId="ff89c632df0cd7f1" providerId="LiveId" clId="{1F081D23-5B33-49B7-B6AD-3F917E3803B0}" dt="2019-08-29T03:43:41.358" v="1206" actId="1038"/>
          <ac:cxnSpMkLst>
            <pc:docMk/>
            <pc:sldMk cId="47660402" sldId="370"/>
            <ac:cxnSpMk id="20" creationId="{15E459D0-B288-4312-B605-EDD44D223F83}"/>
          </ac:cxnSpMkLst>
        </pc:cxnChg>
        <pc:cxnChg chg="mod topLvl">
          <ac:chgData name="李 隽杰" userId="ff89c632df0cd7f1" providerId="LiveId" clId="{1F081D23-5B33-49B7-B6AD-3F917E3803B0}" dt="2019-08-29T03:43:41.358" v="1206" actId="1038"/>
          <ac:cxnSpMkLst>
            <pc:docMk/>
            <pc:sldMk cId="47660402" sldId="370"/>
            <ac:cxnSpMk id="21" creationId="{A4CD1695-B35E-472C-85E1-70695FE06F27}"/>
          </ac:cxnSpMkLst>
        </pc:cxnChg>
        <pc:cxnChg chg="mod topLvl">
          <ac:chgData name="李 隽杰" userId="ff89c632df0cd7f1" providerId="LiveId" clId="{1F081D23-5B33-49B7-B6AD-3F917E3803B0}" dt="2019-08-29T03:43:41.358" v="1206" actId="1038"/>
          <ac:cxnSpMkLst>
            <pc:docMk/>
            <pc:sldMk cId="47660402" sldId="370"/>
            <ac:cxnSpMk id="22" creationId="{BF7C8F46-EA66-4888-AB5A-DCFD83D48754}"/>
          </ac:cxnSpMkLst>
        </pc:cxnChg>
        <pc:cxnChg chg="mod topLvl">
          <ac:chgData name="李 隽杰" userId="ff89c632df0cd7f1" providerId="LiveId" clId="{1F081D23-5B33-49B7-B6AD-3F917E3803B0}" dt="2019-08-29T03:43:41.358" v="1206" actId="1038"/>
          <ac:cxnSpMkLst>
            <pc:docMk/>
            <pc:sldMk cId="47660402" sldId="370"/>
            <ac:cxnSpMk id="23" creationId="{4B34068E-D136-4070-B34F-1DCF2C525ECE}"/>
          </ac:cxnSpMkLst>
        </pc:cxnChg>
        <pc:cxnChg chg="mod topLvl">
          <ac:chgData name="李 隽杰" userId="ff89c632df0cd7f1" providerId="LiveId" clId="{1F081D23-5B33-49B7-B6AD-3F917E3803B0}" dt="2019-08-29T03:43:41.358" v="1206" actId="1038"/>
          <ac:cxnSpMkLst>
            <pc:docMk/>
            <pc:sldMk cId="47660402" sldId="370"/>
            <ac:cxnSpMk id="24" creationId="{E9C51088-A69F-4328-A53F-8F3297AD9CB7}"/>
          </ac:cxnSpMkLst>
        </pc:cxnChg>
        <pc:cxnChg chg="mod topLvl">
          <ac:chgData name="李 隽杰" userId="ff89c632df0cd7f1" providerId="LiveId" clId="{1F081D23-5B33-49B7-B6AD-3F917E3803B0}" dt="2019-08-29T03:43:41.358" v="1206" actId="1038"/>
          <ac:cxnSpMkLst>
            <pc:docMk/>
            <pc:sldMk cId="47660402" sldId="370"/>
            <ac:cxnSpMk id="25" creationId="{53369A2E-5CE8-404A-8432-951F20CCB503}"/>
          </ac:cxnSpMkLst>
        </pc:cxnChg>
        <pc:cxnChg chg="mod topLvl">
          <ac:chgData name="李 隽杰" userId="ff89c632df0cd7f1" providerId="LiveId" clId="{1F081D23-5B33-49B7-B6AD-3F917E3803B0}" dt="2019-08-29T03:43:41.358" v="1206" actId="1038"/>
          <ac:cxnSpMkLst>
            <pc:docMk/>
            <pc:sldMk cId="47660402" sldId="370"/>
            <ac:cxnSpMk id="26" creationId="{D48EFC0F-375C-4189-AA7D-543454805754}"/>
          </ac:cxnSpMkLst>
        </pc:cxnChg>
        <pc:cxnChg chg="mod topLvl">
          <ac:chgData name="李 隽杰" userId="ff89c632df0cd7f1" providerId="LiveId" clId="{1F081D23-5B33-49B7-B6AD-3F917E3803B0}" dt="2019-08-29T03:43:41.358" v="1206" actId="1038"/>
          <ac:cxnSpMkLst>
            <pc:docMk/>
            <pc:sldMk cId="47660402" sldId="370"/>
            <ac:cxnSpMk id="27" creationId="{685DB655-5F86-4A32-B0E6-5928D523ADCD}"/>
          </ac:cxnSpMkLst>
        </pc:cxnChg>
        <pc:cxnChg chg="mod topLvl">
          <ac:chgData name="李 隽杰" userId="ff89c632df0cd7f1" providerId="LiveId" clId="{1F081D23-5B33-49B7-B6AD-3F917E3803B0}" dt="2019-08-29T03:43:41.358" v="1206" actId="1038"/>
          <ac:cxnSpMkLst>
            <pc:docMk/>
            <pc:sldMk cId="47660402" sldId="370"/>
            <ac:cxnSpMk id="28" creationId="{15662833-E4BE-4C8C-80C7-E30273F31CCE}"/>
          </ac:cxnSpMkLst>
        </pc:cxnChg>
        <pc:cxnChg chg="mod topLvl">
          <ac:chgData name="李 隽杰" userId="ff89c632df0cd7f1" providerId="LiveId" clId="{1F081D23-5B33-49B7-B6AD-3F917E3803B0}" dt="2019-08-29T03:43:41.358" v="1206" actId="1038"/>
          <ac:cxnSpMkLst>
            <pc:docMk/>
            <pc:sldMk cId="47660402" sldId="370"/>
            <ac:cxnSpMk id="29" creationId="{4F77AD5F-C23D-43E5-B1CD-270088D56B67}"/>
          </ac:cxnSpMkLst>
        </pc:cxnChg>
        <pc:cxnChg chg="mod topLvl">
          <ac:chgData name="李 隽杰" userId="ff89c632df0cd7f1" providerId="LiveId" clId="{1F081D23-5B33-49B7-B6AD-3F917E3803B0}" dt="2019-08-29T03:43:41.358" v="1206" actId="1038"/>
          <ac:cxnSpMkLst>
            <pc:docMk/>
            <pc:sldMk cId="47660402" sldId="370"/>
            <ac:cxnSpMk id="30" creationId="{41A0D910-82AD-4B10-BA64-094B68D6CB30}"/>
          </ac:cxnSpMkLst>
        </pc:cxnChg>
        <pc:cxnChg chg="mod topLvl">
          <ac:chgData name="李 隽杰" userId="ff89c632df0cd7f1" providerId="LiveId" clId="{1F081D23-5B33-49B7-B6AD-3F917E3803B0}" dt="2019-08-29T03:43:41.358" v="1206" actId="1038"/>
          <ac:cxnSpMkLst>
            <pc:docMk/>
            <pc:sldMk cId="47660402" sldId="370"/>
            <ac:cxnSpMk id="31" creationId="{9CEF3D24-641B-4259-847C-8FEA8D74C5F7}"/>
          </ac:cxnSpMkLst>
        </pc:cxnChg>
        <pc:cxnChg chg="mod topLvl">
          <ac:chgData name="李 隽杰" userId="ff89c632df0cd7f1" providerId="LiveId" clId="{1F081D23-5B33-49B7-B6AD-3F917E3803B0}" dt="2019-08-29T03:43:41.358" v="1206" actId="1038"/>
          <ac:cxnSpMkLst>
            <pc:docMk/>
            <pc:sldMk cId="47660402" sldId="370"/>
            <ac:cxnSpMk id="32" creationId="{F2806A67-3F1F-4C24-8BBD-92E5B4D2808B}"/>
          </ac:cxnSpMkLst>
        </pc:cxnChg>
        <pc:cxnChg chg="add mod">
          <ac:chgData name="李 隽杰" userId="ff89c632df0cd7f1" providerId="LiveId" clId="{1F081D23-5B33-49B7-B6AD-3F917E3803B0}" dt="2019-08-29T03:43:41.358" v="1206" actId="1038"/>
          <ac:cxnSpMkLst>
            <pc:docMk/>
            <pc:sldMk cId="47660402" sldId="370"/>
            <ac:cxnSpMk id="38" creationId="{E7F7D99A-F225-43AD-8B06-CBD66B3F4404}"/>
          </ac:cxnSpMkLst>
        </pc:cxnChg>
        <pc:cxnChg chg="add mod">
          <ac:chgData name="李 隽杰" userId="ff89c632df0cd7f1" providerId="LiveId" clId="{1F081D23-5B33-49B7-B6AD-3F917E3803B0}" dt="2019-08-29T03:13:06.464" v="877" actId="164"/>
          <ac:cxnSpMkLst>
            <pc:docMk/>
            <pc:sldMk cId="47660402" sldId="370"/>
            <ac:cxnSpMk id="39" creationId="{263B209D-C4E5-42B8-8028-61D3F5DF5806}"/>
          </ac:cxnSpMkLst>
        </pc:cxnChg>
        <pc:cxnChg chg="add mod">
          <ac:chgData name="李 隽杰" userId="ff89c632df0cd7f1" providerId="LiveId" clId="{1F081D23-5B33-49B7-B6AD-3F917E3803B0}" dt="2019-08-29T03:17:36.772" v="882" actId="164"/>
          <ac:cxnSpMkLst>
            <pc:docMk/>
            <pc:sldMk cId="47660402" sldId="370"/>
            <ac:cxnSpMk id="42" creationId="{4C13FECE-EC4E-42CA-B06C-3BAA90B0D805}"/>
          </ac:cxnSpMkLst>
        </pc:cxnChg>
        <pc:cxnChg chg="add mod">
          <ac:chgData name="李 隽杰" userId="ff89c632df0cd7f1" providerId="LiveId" clId="{1F081D23-5B33-49B7-B6AD-3F917E3803B0}" dt="2019-08-29T03:43:41.358" v="1206" actId="1038"/>
          <ac:cxnSpMkLst>
            <pc:docMk/>
            <pc:sldMk cId="47660402" sldId="370"/>
            <ac:cxnSpMk id="46" creationId="{A389B083-CC5C-43FD-A6FB-4240EB95ACCA}"/>
          </ac:cxnSpMkLst>
        </pc:cxnChg>
        <pc:cxnChg chg="add mod">
          <ac:chgData name="李 隽杰" userId="ff89c632df0cd7f1" providerId="LiveId" clId="{1F081D23-5B33-49B7-B6AD-3F917E3803B0}" dt="2019-08-29T03:43:41.358" v="1206" actId="1038"/>
          <ac:cxnSpMkLst>
            <pc:docMk/>
            <pc:sldMk cId="47660402" sldId="370"/>
            <ac:cxnSpMk id="47" creationId="{66165C3C-5F25-460C-A8DC-DF91913E5D4D}"/>
          </ac:cxnSpMkLst>
        </pc:cxnChg>
        <pc:cxnChg chg="add mod">
          <ac:chgData name="李 隽杰" userId="ff89c632df0cd7f1" providerId="LiveId" clId="{1F081D23-5B33-49B7-B6AD-3F917E3803B0}" dt="2019-08-29T03:17:36.772" v="882" actId="164"/>
          <ac:cxnSpMkLst>
            <pc:docMk/>
            <pc:sldMk cId="47660402" sldId="370"/>
            <ac:cxnSpMk id="48" creationId="{BADDE256-C452-4148-BBB3-16067A6A0537}"/>
          </ac:cxnSpMkLst>
        </pc:cxnChg>
        <pc:cxnChg chg="add mod">
          <ac:chgData name="李 隽杰" userId="ff89c632df0cd7f1" providerId="LiveId" clId="{1F081D23-5B33-49B7-B6AD-3F917E3803B0}" dt="2019-08-29T03:43:41.358" v="1206" actId="1038"/>
          <ac:cxnSpMkLst>
            <pc:docMk/>
            <pc:sldMk cId="47660402" sldId="370"/>
            <ac:cxnSpMk id="53" creationId="{459FF93D-D683-4546-B4F6-EFBA7467DCE1}"/>
          </ac:cxnSpMkLst>
        </pc:cxnChg>
      </pc:sldChg>
      <pc:sldChg chg="del">
        <pc:chgData name="李 隽杰" userId="ff89c632df0cd7f1" providerId="LiveId" clId="{1F081D23-5B33-49B7-B6AD-3F917E3803B0}" dt="2019-08-28T09:23:02.735" v="30" actId="47"/>
        <pc:sldMkLst>
          <pc:docMk/>
          <pc:sldMk cId="1328960022" sldId="373"/>
        </pc:sldMkLst>
      </pc:sldChg>
      <pc:sldChg chg="del">
        <pc:chgData name="李 隽杰" userId="ff89c632df0cd7f1" providerId="LiveId" clId="{1F081D23-5B33-49B7-B6AD-3F917E3803B0}" dt="2019-08-28T09:23:03.821" v="31" actId="47"/>
        <pc:sldMkLst>
          <pc:docMk/>
          <pc:sldMk cId="33846121" sldId="374"/>
        </pc:sldMkLst>
      </pc:sldChg>
      <pc:sldChg chg="modSp">
        <pc:chgData name="李 隽杰" userId="ff89c632df0cd7f1" providerId="LiveId" clId="{1F081D23-5B33-49B7-B6AD-3F917E3803B0}" dt="2019-08-29T01:51:21.570" v="232" actId="20577"/>
        <pc:sldMkLst>
          <pc:docMk/>
          <pc:sldMk cId="3864294768" sldId="375"/>
        </pc:sldMkLst>
        <pc:spChg chg="mod">
          <ac:chgData name="李 隽杰" userId="ff89c632df0cd7f1" providerId="LiveId" clId="{1F081D23-5B33-49B7-B6AD-3F917E3803B0}" dt="2019-08-29T01:51:21.570" v="232" actId="20577"/>
          <ac:spMkLst>
            <pc:docMk/>
            <pc:sldMk cId="3864294768" sldId="375"/>
            <ac:spMk id="2" creationId="{F8ADC473-C4F6-4CA4-9384-08E3D58A320F}"/>
          </ac:spMkLst>
        </pc:spChg>
      </pc:sldChg>
      <pc:sldChg chg="del">
        <pc:chgData name="李 隽杰" userId="ff89c632df0cd7f1" providerId="LiveId" clId="{1F081D23-5B33-49B7-B6AD-3F917E3803B0}" dt="2019-08-28T09:24:46.086" v="39" actId="47"/>
        <pc:sldMkLst>
          <pc:docMk/>
          <pc:sldMk cId="757796690" sldId="376"/>
        </pc:sldMkLst>
      </pc:sldChg>
      <pc:sldChg chg="addSp delSp modSp new">
        <pc:chgData name="李 隽杰" userId="ff89c632df0cd7f1" providerId="LiveId" clId="{1F081D23-5B33-49B7-B6AD-3F917E3803B0}" dt="2019-08-29T02:36:02.360" v="611" actId="1076"/>
        <pc:sldMkLst>
          <pc:docMk/>
          <pc:sldMk cId="2517053357" sldId="376"/>
        </pc:sldMkLst>
        <pc:spChg chg="mod">
          <ac:chgData name="李 隽杰" userId="ff89c632df0cd7f1" providerId="LiveId" clId="{1F081D23-5B33-49B7-B6AD-3F917E3803B0}" dt="2019-08-29T01:51:13.393" v="229" actId="20577"/>
          <ac:spMkLst>
            <pc:docMk/>
            <pc:sldMk cId="2517053357" sldId="376"/>
            <ac:spMk id="2" creationId="{37FE0A84-4AE0-4D7F-9222-FB87A8373F4E}"/>
          </ac:spMkLst>
        </pc:spChg>
        <pc:spChg chg="add del">
          <ac:chgData name="李 隽杰" userId="ff89c632df0cd7f1" providerId="LiveId" clId="{1F081D23-5B33-49B7-B6AD-3F917E3803B0}" dt="2019-08-29T01:39:44.009" v="59" actId="478"/>
          <ac:spMkLst>
            <pc:docMk/>
            <pc:sldMk cId="2517053357" sldId="376"/>
            <ac:spMk id="3" creationId="{72B160A3-6AE6-4A79-B589-53605C8D2F97}"/>
          </ac:spMkLst>
        </pc:spChg>
        <pc:spChg chg="mod">
          <ac:chgData name="李 隽杰" userId="ff89c632df0cd7f1" providerId="LiveId" clId="{1F081D23-5B33-49B7-B6AD-3F917E3803B0}" dt="2019-08-29T01:53:55.274" v="238" actId="1076"/>
          <ac:spMkLst>
            <pc:docMk/>
            <pc:sldMk cId="2517053357" sldId="376"/>
            <ac:spMk id="4" creationId="{1ACA76EC-F329-4994-8DAA-5B826CE7BA39}"/>
          </ac:spMkLst>
        </pc:spChg>
        <pc:spChg chg="add mod">
          <ac:chgData name="李 隽杰" userId="ff89c632df0cd7f1" providerId="LiveId" clId="{1F081D23-5B33-49B7-B6AD-3F917E3803B0}" dt="2019-08-29T01:54:03.564" v="239" actId="164"/>
          <ac:spMkLst>
            <pc:docMk/>
            <pc:sldMk cId="2517053357" sldId="376"/>
            <ac:spMk id="5" creationId="{E945032E-3F61-461A-A35C-7D64F4563CCE}"/>
          </ac:spMkLst>
        </pc:spChg>
        <pc:spChg chg="add mod">
          <ac:chgData name="李 隽杰" userId="ff89c632df0cd7f1" providerId="LiveId" clId="{1F081D23-5B33-49B7-B6AD-3F917E3803B0}" dt="2019-08-29T01:54:03.564" v="239" actId="164"/>
          <ac:spMkLst>
            <pc:docMk/>
            <pc:sldMk cId="2517053357" sldId="376"/>
            <ac:spMk id="6" creationId="{F12D6B6C-D21F-4C65-B213-6202BDF18B27}"/>
          </ac:spMkLst>
        </pc:spChg>
        <pc:spChg chg="add mod">
          <ac:chgData name="李 隽杰" userId="ff89c632df0cd7f1" providerId="LiveId" clId="{1F081D23-5B33-49B7-B6AD-3F917E3803B0}" dt="2019-08-29T01:54:03.564" v="239" actId="164"/>
          <ac:spMkLst>
            <pc:docMk/>
            <pc:sldMk cId="2517053357" sldId="376"/>
            <ac:spMk id="7" creationId="{A3B3964A-598C-47EB-B1B6-6C11523557E3}"/>
          </ac:spMkLst>
        </pc:spChg>
        <pc:spChg chg="add del mod">
          <ac:chgData name="李 隽杰" userId="ff89c632df0cd7f1" providerId="LiveId" clId="{1F081D23-5B33-49B7-B6AD-3F917E3803B0}" dt="2019-08-29T01:39:36.147" v="56"/>
          <ac:spMkLst>
            <pc:docMk/>
            <pc:sldMk cId="2517053357" sldId="376"/>
            <ac:spMk id="8" creationId="{E5AC96FE-7ADB-4076-8AD3-0A34FB8E5C64}"/>
          </ac:spMkLst>
        </pc:spChg>
        <pc:spChg chg="add del mod">
          <ac:chgData name="李 隽杰" userId="ff89c632df0cd7f1" providerId="LiveId" clId="{1F081D23-5B33-49B7-B6AD-3F917E3803B0}" dt="2019-08-29T01:39:41.559" v="58"/>
          <ac:spMkLst>
            <pc:docMk/>
            <pc:sldMk cId="2517053357" sldId="376"/>
            <ac:spMk id="9" creationId="{F9391891-D661-491B-8A00-4895B89E08CA}"/>
          </ac:spMkLst>
        </pc:spChg>
        <pc:spChg chg="add mod">
          <ac:chgData name="李 隽杰" userId="ff89c632df0cd7f1" providerId="LiveId" clId="{1F081D23-5B33-49B7-B6AD-3F917E3803B0}" dt="2019-08-29T01:54:03.564" v="239" actId="164"/>
          <ac:spMkLst>
            <pc:docMk/>
            <pc:sldMk cId="2517053357" sldId="376"/>
            <ac:spMk id="10" creationId="{ACA04C59-C5FB-4D5B-B6BB-2873C3C9D815}"/>
          </ac:spMkLst>
        </pc:spChg>
        <pc:spChg chg="add mod">
          <ac:chgData name="李 隽杰" userId="ff89c632df0cd7f1" providerId="LiveId" clId="{1F081D23-5B33-49B7-B6AD-3F917E3803B0}" dt="2019-08-29T01:54:03.564" v="239" actId="164"/>
          <ac:spMkLst>
            <pc:docMk/>
            <pc:sldMk cId="2517053357" sldId="376"/>
            <ac:spMk id="11" creationId="{810AA2A2-BBF7-44E9-B21E-7F8799E8EDBA}"/>
          </ac:spMkLst>
        </pc:spChg>
        <pc:spChg chg="add mod">
          <ac:chgData name="李 隽杰" userId="ff89c632df0cd7f1" providerId="LiveId" clId="{1F081D23-5B33-49B7-B6AD-3F917E3803B0}" dt="2019-08-29T01:54:03.564" v="239" actId="164"/>
          <ac:spMkLst>
            <pc:docMk/>
            <pc:sldMk cId="2517053357" sldId="376"/>
            <ac:spMk id="12" creationId="{2F558BEF-53D2-4DE1-A853-FE2620D239DE}"/>
          </ac:spMkLst>
        </pc:spChg>
        <pc:spChg chg="add mod">
          <ac:chgData name="李 隽杰" userId="ff89c632df0cd7f1" providerId="LiveId" clId="{1F081D23-5B33-49B7-B6AD-3F917E3803B0}" dt="2019-08-29T01:54:03.564" v="239" actId="164"/>
          <ac:spMkLst>
            <pc:docMk/>
            <pc:sldMk cId="2517053357" sldId="376"/>
            <ac:spMk id="13" creationId="{803D53F5-E94E-4193-A30D-242DE1A9804B}"/>
          </ac:spMkLst>
        </pc:spChg>
        <pc:spChg chg="add mod">
          <ac:chgData name="李 隽杰" userId="ff89c632df0cd7f1" providerId="LiveId" clId="{1F081D23-5B33-49B7-B6AD-3F917E3803B0}" dt="2019-08-29T01:54:03.564" v="239" actId="164"/>
          <ac:spMkLst>
            <pc:docMk/>
            <pc:sldMk cId="2517053357" sldId="376"/>
            <ac:spMk id="14" creationId="{621EBF37-98D1-4466-9789-EE325CE164C8}"/>
          </ac:spMkLst>
        </pc:spChg>
        <pc:spChg chg="add mod">
          <ac:chgData name="李 隽杰" userId="ff89c632df0cd7f1" providerId="LiveId" clId="{1F081D23-5B33-49B7-B6AD-3F917E3803B0}" dt="2019-08-29T01:54:03.564" v="239" actId="164"/>
          <ac:spMkLst>
            <pc:docMk/>
            <pc:sldMk cId="2517053357" sldId="376"/>
            <ac:spMk id="15" creationId="{F0DD6A91-E553-4D7A-8F46-15D095A82F33}"/>
          </ac:spMkLst>
        </pc:spChg>
        <pc:spChg chg="add mod">
          <ac:chgData name="李 隽杰" userId="ff89c632df0cd7f1" providerId="LiveId" clId="{1F081D23-5B33-49B7-B6AD-3F917E3803B0}" dt="2019-08-29T01:54:03.564" v="239" actId="164"/>
          <ac:spMkLst>
            <pc:docMk/>
            <pc:sldMk cId="2517053357" sldId="376"/>
            <ac:spMk id="16" creationId="{5BC4C6C5-BABA-4EAF-9D2D-AC5CCF9B89F3}"/>
          </ac:spMkLst>
        </pc:spChg>
        <pc:spChg chg="add mod">
          <ac:chgData name="李 隽杰" userId="ff89c632df0cd7f1" providerId="LiveId" clId="{1F081D23-5B33-49B7-B6AD-3F917E3803B0}" dt="2019-08-29T01:54:03.564" v="239" actId="164"/>
          <ac:spMkLst>
            <pc:docMk/>
            <pc:sldMk cId="2517053357" sldId="376"/>
            <ac:spMk id="17" creationId="{C9D3D516-EED8-416A-B579-54340D41D06C}"/>
          </ac:spMkLst>
        </pc:spChg>
        <pc:spChg chg="add mod">
          <ac:chgData name="李 隽杰" userId="ff89c632df0cd7f1" providerId="LiveId" clId="{1F081D23-5B33-49B7-B6AD-3F917E3803B0}" dt="2019-08-29T01:54:03.564" v="239" actId="164"/>
          <ac:spMkLst>
            <pc:docMk/>
            <pc:sldMk cId="2517053357" sldId="376"/>
            <ac:spMk id="18" creationId="{9EB6F4F8-38CA-4901-8FB7-94C72776A9C4}"/>
          </ac:spMkLst>
        </pc:spChg>
        <pc:spChg chg="add mod">
          <ac:chgData name="李 隽杰" userId="ff89c632df0cd7f1" providerId="LiveId" clId="{1F081D23-5B33-49B7-B6AD-3F917E3803B0}" dt="2019-08-29T01:54:03.564" v="239" actId="164"/>
          <ac:spMkLst>
            <pc:docMk/>
            <pc:sldMk cId="2517053357" sldId="376"/>
            <ac:spMk id="19" creationId="{0F1BD94B-3567-4943-A6A4-B6C4D2E3F182}"/>
          </ac:spMkLst>
        </pc:spChg>
        <pc:spChg chg="add del mod ord">
          <ac:chgData name="李 隽杰" userId="ff89c632df0cd7f1" providerId="LiveId" clId="{1F081D23-5B33-49B7-B6AD-3F917E3803B0}" dt="2019-08-29T01:46:33.308" v="158" actId="478"/>
          <ac:spMkLst>
            <pc:docMk/>
            <pc:sldMk cId="2517053357" sldId="376"/>
            <ac:spMk id="20" creationId="{721220B9-82AD-4D88-A77B-5CC6173B9C5B}"/>
          </ac:spMkLst>
        </pc:spChg>
        <pc:spChg chg="add del mod ord">
          <ac:chgData name="李 隽杰" userId="ff89c632df0cd7f1" providerId="LiveId" clId="{1F081D23-5B33-49B7-B6AD-3F917E3803B0}" dt="2019-08-29T01:46:32.020" v="156" actId="478"/>
          <ac:spMkLst>
            <pc:docMk/>
            <pc:sldMk cId="2517053357" sldId="376"/>
            <ac:spMk id="21" creationId="{CADE1F1B-18C9-4A30-8BC5-137FE1B8973D}"/>
          </ac:spMkLst>
        </pc:spChg>
        <pc:spChg chg="add del mod ord">
          <ac:chgData name="李 隽杰" userId="ff89c632df0cd7f1" providerId="LiveId" clId="{1F081D23-5B33-49B7-B6AD-3F917E3803B0}" dt="2019-08-29T01:53:50.041" v="236" actId="478"/>
          <ac:spMkLst>
            <pc:docMk/>
            <pc:sldMk cId="2517053357" sldId="376"/>
            <ac:spMk id="22" creationId="{0E5F366D-3D7F-48B7-9C90-83AE7E5420E5}"/>
          </ac:spMkLst>
        </pc:spChg>
        <pc:spChg chg="add del mod ord">
          <ac:chgData name="李 隽杰" userId="ff89c632df0cd7f1" providerId="LiveId" clId="{1F081D23-5B33-49B7-B6AD-3F917E3803B0}" dt="2019-08-29T01:46:31.233" v="154" actId="478"/>
          <ac:spMkLst>
            <pc:docMk/>
            <pc:sldMk cId="2517053357" sldId="376"/>
            <ac:spMk id="23" creationId="{835F6E50-A715-4927-9FEA-7EEC152DF109}"/>
          </ac:spMkLst>
        </pc:spChg>
        <pc:spChg chg="add del mod">
          <ac:chgData name="李 隽杰" userId="ff89c632df0cd7f1" providerId="LiveId" clId="{1F081D23-5B33-49B7-B6AD-3F917E3803B0}" dt="2019-08-29T01:46:58.018" v="163"/>
          <ac:spMkLst>
            <pc:docMk/>
            <pc:sldMk cId="2517053357" sldId="376"/>
            <ac:spMk id="24" creationId="{16647317-AA30-43AE-88D3-F39DC7A426DC}"/>
          </ac:spMkLst>
        </pc:spChg>
        <pc:spChg chg="add del mod">
          <ac:chgData name="李 隽杰" userId="ff89c632df0cd7f1" providerId="LiveId" clId="{1F081D23-5B33-49B7-B6AD-3F917E3803B0}" dt="2019-08-29T02:05:37.745" v="254" actId="478"/>
          <ac:spMkLst>
            <pc:docMk/>
            <pc:sldMk cId="2517053357" sldId="376"/>
            <ac:spMk id="59" creationId="{E5B7D271-2DDB-4807-BB07-270339509A03}"/>
          </ac:spMkLst>
        </pc:spChg>
        <pc:spChg chg="add mod">
          <ac:chgData name="李 隽杰" userId="ff89c632df0cd7f1" providerId="LiveId" clId="{1F081D23-5B33-49B7-B6AD-3F917E3803B0}" dt="2019-08-29T02:35:56.292" v="610" actId="164"/>
          <ac:spMkLst>
            <pc:docMk/>
            <pc:sldMk cId="2517053357" sldId="376"/>
            <ac:spMk id="60" creationId="{BC9E551F-DD2A-4E3A-90A3-C4C9972003F8}"/>
          </ac:spMkLst>
        </pc:spChg>
        <pc:spChg chg="add mod">
          <ac:chgData name="李 隽杰" userId="ff89c632df0cd7f1" providerId="LiveId" clId="{1F081D23-5B33-49B7-B6AD-3F917E3803B0}" dt="2019-08-29T02:35:56.292" v="610" actId="164"/>
          <ac:spMkLst>
            <pc:docMk/>
            <pc:sldMk cId="2517053357" sldId="376"/>
            <ac:spMk id="64" creationId="{D472667F-964F-4182-A37C-B0403D200BE0}"/>
          </ac:spMkLst>
        </pc:spChg>
        <pc:spChg chg="add mod">
          <ac:chgData name="李 隽杰" userId="ff89c632df0cd7f1" providerId="LiveId" clId="{1F081D23-5B33-49B7-B6AD-3F917E3803B0}" dt="2019-08-29T02:35:56.292" v="610" actId="164"/>
          <ac:spMkLst>
            <pc:docMk/>
            <pc:sldMk cId="2517053357" sldId="376"/>
            <ac:spMk id="65" creationId="{DFED50AE-33CF-49E4-AC48-F73FA268B980}"/>
          </ac:spMkLst>
        </pc:spChg>
        <pc:spChg chg="add mod">
          <ac:chgData name="李 隽杰" userId="ff89c632df0cd7f1" providerId="LiveId" clId="{1F081D23-5B33-49B7-B6AD-3F917E3803B0}" dt="2019-08-29T02:35:56.292" v="610" actId="164"/>
          <ac:spMkLst>
            <pc:docMk/>
            <pc:sldMk cId="2517053357" sldId="376"/>
            <ac:spMk id="66" creationId="{CA9F6D9F-5464-4BE6-9278-29B8B272CD18}"/>
          </ac:spMkLst>
        </pc:spChg>
        <pc:spChg chg="add mod">
          <ac:chgData name="李 隽杰" userId="ff89c632df0cd7f1" providerId="LiveId" clId="{1F081D23-5B33-49B7-B6AD-3F917E3803B0}" dt="2019-08-29T02:35:56.292" v="610" actId="164"/>
          <ac:spMkLst>
            <pc:docMk/>
            <pc:sldMk cId="2517053357" sldId="376"/>
            <ac:spMk id="78" creationId="{BE89945F-3AE3-4CBB-9458-A536D47B572E}"/>
          </ac:spMkLst>
        </pc:spChg>
        <pc:spChg chg="add mod">
          <ac:chgData name="李 隽杰" userId="ff89c632df0cd7f1" providerId="LiveId" clId="{1F081D23-5B33-49B7-B6AD-3F917E3803B0}" dt="2019-08-29T02:35:56.292" v="610" actId="164"/>
          <ac:spMkLst>
            <pc:docMk/>
            <pc:sldMk cId="2517053357" sldId="376"/>
            <ac:spMk id="83" creationId="{F386BE27-2841-417D-9EBF-86704CDEBD8F}"/>
          </ac:spMkLst>
        </pc:spChg>
        <pc:spChg chg="add mod">
          <ac:chgData name="李 隽杰" userId="ff89c632df0cd7f1" providerId="LiveId" clId="{1F081D23-5B33-49B7-B6AD-3F917E3803B0}" dt="2019-08-29T02:35:56.292" v="610" actId="164"/>
          <ac:spMkLst>
            <pc:docMk/>
            <pc:sldMk cId="2517053357" sldId="376"/>
            <ac:spMk id="86" creationId="{2DD14DC0-272B-406C-AE43-5A75BC798852}"/>
          </ac:spMkLst>
        </pc:spChg>
        <pc:spChg chg="add mod">
          <ac:chgData name="李 隽杰" userId="ff89c632df0cd7f1" providerId="LiveId" clId="{1F081D23-5B33-49B7-B6AD-3F917E3803B0}" dt="2019-08-29T02:35:56.292" v="610" actId="164"/>
          <ac:spMkLst>
            <pc:docMk/>
            <pc:sldMk cId="2517053357" sldId="376"/>
            <ac:spMk id="87" creationId="{0EF3C589-A801-43D0-BAA2-408531EFBA17}"/>
          </ac:spMkLst>
        </pc:spChg>
        <pc:spChg chg="add mod">
          <ac:chgData name="李 隽杰" userId="ff89c632df0cd7f1" providerId="LiveId" clId="{1F081D23-5B33-49B7-B6AD-3F917E3803B0}" dt="2019-08-29T02:35:56.292" v="610" actId="164"/>
          <ac:spMkLst>
            <pc:docMk/>
            <pc:sldMk cId="2517053357" sldId="376"/>
            <ac:spMk id="88" creationId="{8E60FBBE-3F6C-4BB0-B110-BC5A36B8A90B}"/>
          </ac:spMkLst>
        </pc:spChg>
        <pc:spChg chg="add mod">
          <ac:chgData name="李 隽杰" userId="ff89c632df0cd7f1" providerId="LiveId" clId="{1F081D23-5B33-49B7-B6AD-3F917E3803B0}" dt="2019-08-29T02:35:56.292" v="610" actId="164"/>
          <ac:spMkLst>
            <pc:docMk/>
            <pc:sldMk cId="2517053357" sldId="376"/>
            <ac:spMk id="91" creationId="{E891989E-D9AF-43CB-B789-304A22F30618}"/>
          </ac:spMkLst>
        </pc:spChg>
        <pc:spChg chg="add mod">
          <ac:chgData name="李 隽杰" userId="ff89c632df0cd7f1" providerId="LiveId" clId="{1F081D23-5B33-49B7-B6AD-3F917E3803B0}" dt="2019-08-29T02:35:56.292" v="610" actId="164"/>
          <ac:spMkLst>
            <pc:docMk/>
            <pc:sldMk cId="2517053357" sldId="376"/>
            <ac:spMk id="92" creationId="{F485F362-261C-401A-8AFD-38B1670148A5}"/>
          </ac:spMkLst>
        </pc:spChg>
        <pc:grpChg chg="add del mod">
          <ac:chgData name="李 隽杰" userId="ff89c632df0cd7f1" providerId="LiveId" clId="{1F081D23-5B33-49B7-B6AD-3F917E3803B0}" dt="2019-08-29T01:55:03.698" v="244" actId="478"/>
          <ac:grpSpMkLst>
            <pc:docMk/>
            <pc:sldMk cId="2517053357" sldId="376"/>
            <ac:grpSpMk id="58" creationId="{7338105F-6820-48DD-A2A9-357F2D59A502}"/>
          </ac:grpSpMkLst>
        </pc:grpChg>
        <pc:grpChg chg="add mod">
          <ac:chgData name="李 隽杰" userId="ff89c632df0cd7f1" providerId="LiveId" clId="{1F081D23-5B33-49B7-B6AD-3F917E3803B0}" dt="2019-08-29T02:36:02.360" v="611" actId="1076"/>
          <ac:grpSpMkLst>
            <pc:docMk/>
            <pc:sldMk cId="2517053357" sldId="376"/>
            <ac:grpSpMk id="93" creationId="{A2A7F220-DB97-4051-AB8E-FE965218C123}"/>
          </ac:grpSpMkLst>
        </pc:grpChg>
        <pc:cxnChg chg="add mod">
          <ac:chgData name="李 隽杰" userId="ff89c632df0cd7f1" providerId="LiveId" clId="{1F081D23-5B33-49B7-B6AD-3F917E3803B0}" dt="2019-08-29T01:55:03.698" v="244" actId="478"/>
          <ac:cxnSpMkLst>
            <pc:docMk/>
            <pc:sldMk cId="2517053357" sldId="376"/>
            <ac:cxnSpMk id="26" creationId="{56FF1BCC-5529-4730-BB31-04274684C1FC}"/>
          </ac:cxnSpMkLst>
        </pc:cxnChg>
        <pc:cxnChg chg="add mod">
          <ac:chgData name="李 隽杰" userId="ff89c632df0cd7f1" providerId="LiveId" clId="{1F081D23-5B33-49B7-B6AD-3F917E3803B0}" dt="2019-08-29T01:55:03.698" v="244" actId="478"/>
          <ac:cxnSpMkLst>
            <pc:docMk/>
            <pc:sldMk cId="2517053357" sldId="376"/>
            <ac:cxnSpMk id="27" creationId="{E1A1EA68-BD5E-476A-9913-D8837C0258C5}"/>
          </ac:cxnSpMkLst>
        </pc:cxnChg>
        <pc:cxnChg chg="add mod">
          <ac:chgData name="李 隽杰" userId="ff89c632df0cd7f1" providerId="LiveId" clId="{1F081D23-5B33-49B7-B6AD-3F917E3803B0}" dt="2019-08-29T01:55:03.698" v="244" actId="478"/>
          <ac:cxnSpMkLst>
            <pc:docMk/>
            <pc:sldMk cId="2517053357" sldId="376"/>
            <ac:cxnSpMk id="29" creationId="{10843EB7-2B55-4230-B999-59363AD31C11}"/>
          </ac:cxnSpMkLst>
        </pc:cxnChg>
        <pc:cxnChg chg="add mod">
          <ac:chgData name="李 隽杰" userId="ff89c632df0cd7f1" providerId="LiveId" clId="{1F081D23-5B33-49B7-B6AD-3F917E3803B0}" dt="2019-08-29T01:55:03.698" v="244" actId="478"/>
          <ac:cxnSpMkLst>
            <pc:docMk/>
            <pc:sldMk cId="2517053357" sldId="376"/>
            <ac:cxnSpMk id="32" creationId="{C803518D-0975-41D5-868E-CB1F6CAA043D}"/>
          </ac:cxnSpMkLst>
        </pc:cxnChg>
        <pc:cxnChg chg="add mod">
          <ac:chgData name="李 隽杰" userId="ff89c632df0cd7f1" providerId="LiveId" clId="{1F081D23-5B33-49B7-B6AD-3F917E3803B0}" dt="2019-08-29T01:55:03.698" v="244" actId="478"/>
          <ac:cxnSpMkLst>
            <pc:docMk/>
            <pc:sldMk cId="2517053357" sldId="376"/>
            <ac:cxnSpMk id="34" creationId="{B6D166DD-BD57-4204-85E9-63E8A8985253}"/>
          </ac:cxnSpMkLst>
        </pc:cxnChg>
        <pc:cxnChg chg="add mod">
          <ac:chgData name="李 隽杰" userId="ff89c632df0cd7f1" providerId="LiveId" clId="{1F081D23-5B33-49B7-B6AD-3F917E3803B0}" dt="2019-08-29T01:55:03.698" v="244" actId="478"/>
          <ac:cxnSpMkLst>
            <pc:docMk/>
            <pc:sldMk cId="2517053357" sldId="376"/>
            <ac:cxnSpMk id="36" creationId="{12B0BE85-FC53-422B-8BA6-9447B1259DD2}"/>
          </ac:cxnSpMkLst>
        </pc:cxnChg>
        <pc:cxnChg chg="add mod">
          <ac:chgData name="李 隽杰" userId="ff89c632df0cd7f1" providerId="LiveId" clId="{1F081D23-5B33-49B7-B6AD-3F917E3803B0}" dt="2019-08-29T01:55:03.698" v="244" actId="478"/>
          <ac:cxnSpMkLst>
            <pc:docMk/>
            <pc:sldMk cId="2517053357" sldId="376"/>
            <ac:cxnSpMk id="38" creationId="{B4EB14B1-4EBF-4D7F-99BD-F1C8EF47FC78}"/>
          </ac:cxnSpMkLst>
        </pc:cxnChg>
        <pc:cxnChg chg="add mod">
          <ac:chgData name="李 隽杰" userId="ff89c632df0cd7f1" providerId="LiveId" clId="{1F081D23-5B33-49B7-B6AD-3F917E3803B0}" dt="2019-08-29T01:55:03.698" v="244" actId="478"/>
          <ac:cxnSpMkLst>
            <pc:docMk/>
            <pc:sldMk cId="2517053357" sldId="376"/>
            <ac:cxnSpMk id="40" creationId="{3DECC28F-3D12-4592-8AB3-C5C584AD130B}"/>
          </ac:cxnSpMkLst>
        </pc:cxnChg>
        <pc:cxnChg chg="add mod">
          <ac:chgData name="李 隽杰" userId="ff89c632df0cd7f1" providerId="LiveId" clId="{1F081D23-5B33-49B7-B6AD-3F917E3803B0}" dt="2019-08-29T01:55:03.698" v="244" actId="478"/>
          <ac:cxnSpMkLst>
            <pc:docMk/>
            <pc:sldMk cId="2517053357" sldId="376"/>
            <ac:cxnSpMk id="43" creationId="{EFD2D84C-3B8C-4230-97C3-8481C0E383C6}"/>
          </ac:cxnSpMkLst>
        </pc:cxnChg>
        <pc:cxnChg chg="add mod">
          <ac:chgData name="李 隽杰" userId="ff89c632df0cd7f1" providerId="LiveId" clId="{1F081D23-5B33-49B7-B6AD-3F917E3803B0}" dt="2019-08-29T01:55:03.698" v="244" actId="478"/>
          <ac:cxnSpMkLst>
            <pc:docMk/>
            <pc:sldMk cId="2517053357" sldId="376"/>
            <ac:cxnSpMk id="46" creationId="{B6C7A805-C85C-4708-BA95-CB27AFB41290}"/>
          </ac:cxnSpMkLst>
        </pc:cxnChg>
        <pc:cxnChg chg="add mod">
          <ac:chgData name="李 隽杰" userId="ff89c632df0cd7f1" providerId="LiveId" clId="{1F081D23-5B33-49B7-B6AD-3F917E3803B0}" dt="2019-08-29T01:55:03.698" v="244" actId="478"/>
          <ac:cxnSpMkLst>
            <pc:docMk/>
            <pc:sldMk cId="2517053357" sldId="376"/>
            <ac:cxnSpMk id="49" creationId="{79C1BFE0-6AB8-47A3-8131-D9AC0BD3753B}"/>
          </ac:cxnSpMkLst>
        </pc:cxnChg>
        <pc:cxnChg chg="add mod">
          <ac:chgData name="李 隽杰" userId="ff89c632df0cd7f1" providerId="LiveId" clId="{1F081D23-5B33-49B7-B6AD-3F917E3803B0}" dt="2019-08-29T01:55:03.698" v="244" actId="478"/>
          <ac:cxnSpMkLst>
            <pc:docMk/>
            <pc:sldMk cId="2517053357" sldId="376"/>
            <ac:cxnSpMk id="51" creationId="{20E18587-C7BB-4B94-A96E-2DF24870FFE7}"/>
          </ac:cxnSpMkLst>
        </pc:cxnChg>
        <pc:cxnChg chg="add mod">
          <ac:chgData name="李 隽杰" userId="ff89c632df0cd7f1" providerId="LiveId" clId="{1F081D23-5B33-49B7-B6AD-3F917E3803B0}" dt="2019-08-29T01:55:03.698" v="244" actId="478"/>
          <ac:cxnSpMkLst>
            <pc:docMk/>
            <pc:sldMk cId="2517053357" sldId="376"/>
            <ac:cxnSpMk id="54" creationId="{50940780-A688-4772-8BB5-7CA73F3544AE}"/>
          </ac:cxnSpMkLst>
        </pc:cxnChg>
        <pc:cxnChg chg="add mod">
          <ac:chgData name="李 隽杰" userId="ff89c632df0cd7f1" providerId="LiveId" clId="{1F081D23-5B33-49B7-B6AD-3F917E3803B0}" dt="2019-08-29T01:55:03.698" v="244" actId="478"/>
          <ac:cxnSpMkLst>
            <pc:docMk/>
            <pc:sldMk cId="2517053357" sldId="376"/>
            <ac:cxnSpMk id="56" creationId="{38C8F7AF-2D0B-4FD8-A3C2-4C1F1E34E6E8}"/>
          </ac:cxnSpMkLst>
        </pc:cxnChg>
        <pc:cxnChg chg="add mod">
          <ac:chgData name="李 隽杰" userId="ff89c632df0cd7f1" providerId="LiveId" clId="{1F081D23-5B33-49B7-B6AD-3F917E3803B0}" dt="2019-08-29T02:35:56.292" v="610" actId="164"/>
          <ac:cxnSpMkLst>
            <pc:docMk/>
            <pc:sldMk cId="2517053357" sldId="376"/>
            <ac:cxnSpMk id="62" creationId="{2095C417-4B55-479E-B462-DCEF93C2C23D}"/>
          </ac:cxnSpMkLst>
        </pc:cxnChg>
        <pc:cxnChg chg="add del">
          <ac:chgData name="李 隽杰" userId="ff89c632df0cd7f1" providerId="LiveId" clId="{1F081D23-5B33-49B7-B6AD-3F917E3803B0}" dt="2019-08-29T02:11:26.603" v="350" actId="478"/>
          <ac:cxnSpMkLst>
            <pc:docMk/>
            <pc:sldMk cId="2517053357" sldId="376"/>
            <ac:cxnSpMk id="68" creationId="{7EE28E4E-881D-4D1A-BFE3-71B0A7CDA954}"/>
          </ac:cxnSpMkLst>
        </pc:cxnChg>
        <pc:cxnChg chg="add mod">
          <ac:chgData name="李 隽杰" userId="ff89c632df0cd7f1" providerId="LiveId" clId="{1F081D23-5B33-49B7-B6AD-3F917E3803B0}" dt="2019-08-29T02:35:56.292" v="610" actId="164"/>
          <ac:cxnSpMkLst>
            <pc:docMk/>
            <pc:sldMk cId="2517053357" sldId="376"/>
            <ac:cxnSpMk id="70" creationId="{99BD5768-BA77-485C-A70D-169B9931A77E}"/>
          </ac:cxnSpMkLst>
        </pc:cxnChg>
        <pc:cxnChg chg="add mod">
          <ac:chgData name="李 隽杰" userId="ff89c632df0cd7f1" providerId="LiveId" clId="{1F081D23-5B33-49B7-B6AD-3F917E3803B0}" dt="2019-08-29T02:35:56.292" v="610" actId="164"/>
          <ac:cxnSpMkLst>
            <pc:docMk/>
            <pc:sldMk cId="2517053357" sldId="376"/>
            <ac:cxnSpMk id="74" creationId="{C1D54CE5-4B4B-4336-A48C-2C9709A4CC30}"/>
          </ac:cxnSpMkLst>
        </pc:cxnChg>
        <pc:cxnChg chg="add mod">
          <ac:chgData name="李 隽杰" userId="ff89c632df0cd7f1" providerId="LiveId" clId="{1F081D23-5B33-49B7-B6AD-3F917E3803B0}" dt="2019-08-29T02:35:56.292" v="610" actId="164"/>
          <ac:cxnSpMkLst>
            <pc:docMk/>
            <pc:sldMk cId="2517053357" sldId="376"/>
            <ac:cxnSpMk id="77" creationId="{75B3F9B6-6992-41D6-95E2-9B35F18814DD}"/>
          </ac:cxnSpMkLst>
        </pc:cxnChg>
        <pc:cxnChg chg="add del mod">
          <ac:chgData name="李 隽杰" userId="ff89c632df0cd7f1" providerId="LiveId" clId="{1F081D23-5B33-49B7-B6AD-3F917E3803B0}" dt="2019-08-29T02:16:25.450" v="497" actId="478"/>
          <ac:cxnSpMkLst>
            <pc:docMk/>
            <pc:sldMk cId="2517053357" sldId="376"/>
            <ac:cxnSpMk id="80" creationId="{35107C45-1FBD-4CF7-AC71-5495B926CB9B}"/>
          </ac:cxnSpMkLst>
        </pc:cxnChg>
        <pc:cxnChg chg="add mod">
          <ac:chgData name="李 隽杰" userId="ff89c632df0cd7f1" providerId="LiveId" clId="{1F081D23-5B33-49B7-B6AD-3F917E3803B0}" dt="2019-08-29T02:35:56.292" v="610" actId="164"/>
          <ac:cxnSpMkLst>
            <pc:docMk/>
            <pc:sldMk cId="2517053357" sldId="376"/>
            <ac:cxnSpMk id="82" creationId="{4F97FD5B-BB00-4DCF-98F7-756A66CA58F2}"/>
          </ac:cxnSpMkLst>
        </pc:cxnChg>
        <pc:cxnChg chg="add mod">
          <ac:chgData name="李 隽杰" userId="ff89c632df0cd7f1" providerId="LiveId" clId="{1F081D23-5B33-49B7-B6AD-3F917E3803B0}" dt="2019-08-29T02:35:56.292" v="610" actId="164"/>
          <ac:cxnSpMkLst>
            <pc:docMk/>
            <pc:sldMk cId="2517053357" sldId="376"/>
            <ac:cxnSpMk id="85" creationId="{B6844640-7D16-46D1-BB86-8AB3AF3DC628}"/>
          </ac:cxnSpMkLst>
        </pc:cxnChg>
        <pc:cxnChg chg="add mod">
          <ac:chgData name="李 隽杰" userId="ff89c632df0cd7f1" providerId="LiveId" clId="{1F081D23-5B33-49B7-B6AD-3F917E3803B0}" dt="2019-08-29T02:35:56.292" v="610" actId="164"/>
          <ac:cxnSpMkLst>
            <pc:docMk/>
            <pc:sldMk cId="2517053357" sldId="376"/>
            <ac:cxnSpMk id="90" creationId="{79CEE9DC-187B-4FF5-B6C8-4194E8625F80}"/>
          </ac:cxnSpMkLst>
        </pc:cxnChg>
      </pc:sldChg>
      <pc:sldChg chg="del">
        <pc:chgData name="李 隽杰" userId="ff89c632df0cd7f1" providerId="LiveId" clId="{1F081D23-5B33-49B7-B6AD-3F917E3803B0}" dt="2019-08-29T01:05:15.070" v="40" actId="2696"/>
        <pc:sldMkLst>
          <pc:docMk/>
          <pc:sldMk cId="1400940113" sldId="377"/>
        </pc:sldMkLst>
      </pc:sldChg>
      <pc:sldChg chg="new del">
        <pc:chgData name="李 隽杰" userId="ff89c632df0cd7f1" providerId="LiveId" clId="{1F081D23-5B33-49B7-B6AD-3F917E3803B0}" dt="2019-08-29T01:54:49.531" v="242" actId="47"/>
        <pc:sldMkLst>
          <pc:docMk/>
          <pc:sldMk cId="1463907415" sldId="377"/>
        </pc:sldMkLst>
      </pc:sldChg>
      <pc:sldChg chg="addSp delSp modSp add">
        <pc:chgData name="李 隽杰" userId="ff89c632df0cd7f1" providerId="LiveId" clId="{1F081D23-5B33-49B7-B6AD-3F917E3803B0}" dt="2019-08-30T01:16:18.594" v="2639" actId="20578"/>
        <pc:sldMkLst>
          <pc:docMk/>
          <pc:sldMk cId="2817501710" sldId="377"/>
        </pc:sldMkLst>
        <pc:spChg chg="add mod">
          <ac:chgData name="李 隽杰" userId="ff89c632df0cd7f1" providerId="LiveId" clId="{1F081D23-5B33-49B7-B6AD-3F917E3803B0}" dt="2019-08-30T01:16:18.594" v="2639" actId="20578"/>
          <ac:spMkLst>
            <pc:docMk/>
            <pc:sldMk cId="2817501710" sldId="377"/>
            <ac:spMk id="3" creationId="{8BDA5BCD-3E7D-4010-B7DC-D5D7F0E5F609}"/>
          </ac:spMkLst>
        </pc:spChg>
        <pc:spChg chg="add del mod">
          <ac:chgData name="李 隽杰" userId="ff89c632df0cd7f1" providerId="LiveId" clId="{1F081D23-5B33-49B7-B6AD-3F917E3803B0}" dt="2019-08-29T02:45:47.696" v="746" actId="478"/>
          <ac:spMkLst>
            <pc:docMk/>
            <pc:sldMk cId="2817501710" sldId="377"/>
            <ac:spMk id="33" creationId="{73AD47C9-D2D4-440A-85E0-5B0A4291CA25}"/>
          </ac:spMkLst>
        </pc:spChg>
        <pc:grpChg chg="mod">
          <ac:chgData name="李 隽杰" userId="ff89c632df0cd7f1" providerId="LiveId" clId="{1F081D23-5B33-49B7-B6AD-3F917E3803B0}" dt="2019-08-29T02:46:10.335" v="752" actId="1076"/>
          <ac:grpSpMkLst>
            <pc:docMk/>
            <pc:sldMk cId="2817501710" sldId="377"/>
            <ac:grpSpMk id="58" creationId="{7338105F-6820-48DD-A2A9-357F2D59A502}"/>
          </ac:grpSpMkLst>
        </pc:grpChg>
      </pc:sldChg>
      <pc:sldChg chg="modSp new del">
        <pc:chgData name="李 隽杰" userId="ff89c632df0cd7f1" providerId="LiveId" clId="{1F081D23-5B33-49B7-B6AD-3F917E3803B0}" dt="2019-08-29T06:52:28.402" v="1238" actId="2696"/>
        <pc:sldMkLst>
          <pc:docMk/>
          <pc:sldMk cId="381386962" sldId="378"/>
        </pc:sldMkLst>
        <pc:spChg chg="mod">
          <ac:chgData name="李 隽杰" userId="ff89c632df0cd7f1" providerId="LiveId" clId="{1F081D23-5B33-49B7-B6AD-3F917E3803B0}" dt="2019-08-29T02:35:11.082" v="607" actId="20577"/>
          <ac:spMkLst>
            <pc:docMk/>
            <pc:sldMk cId="381386962" sldId="378"/>
            <ac:spMk id="2" creationId="{7DE7BFE6-46F6-411A-BB0B-2759FC9B21ED}"/>
          </ac:spMkLst>
        </pc:spChg>
        <pc:spChg chg="mod">
          <ac:chgData name="李 隽杰" userId="ff89c632df0cd7f1" providerId="LiveId" clId="{1F081D23-5B33-49B7-B6AD-3F917E3803B0}" dt="2019-08-29T02:46:51.715" v="753" actId="20577"/>
          <ac:spMkLst>
            <pc:docMk/>
            <pc:sldMk cId="381386962" sldId="378"/>
            <ac:spMk id="3" creationId="{DBBF48E2-BDAE-4F11-98D1-69098A0FF48C}"/>
          </ac:spMkLst>
        </pc:spChg>
      </pc:sldChg>
      <pc:sldChg chg="del">
        <pc:chgData name="李 隽杰" userId="ff89c632df0cd7f1" providerId="LiveId" clId="{1F081D23-5B33-49B7-B6AD-3F917E3803B0}" dt="2019-08-28T09:24:23.172" v="32" actId="47"/>
        <pc:sldMkLst>
          <pc:docMk/>
          <pc:sldMk cId="516702588" sldId="378"/>
        </pc:sldMkLst>
      </pc:sldChg>
      <pc:sldChg chg="addSp delSp modSp add">
        <pc:chgData name="李 隽杰" userId="ff89c632df0cd7f1" providerId="LiveId" clId="{1F081D23-5B33-49B7-B6AD-3F917E3803B0}" dt="2019-08-30T01:19:19.904" v="2640" actId="20577"/>
        <pc:sldMkLst>
          <pc:docMk/>
          <pc:sldMk cId="237372389" sldId="379"/>
        </pc:sldMkLst>
        <pc:spChg chg="del mod">
          <ac:chgData name="李 隽杰" userId="ff89c632df0cd7f1" providerId="LiveId" clId="{1F081D23-5B33-49B7-B6AD-3F917E3803B0}" dt="2019-08-29T07:07:37.544" v="1303"/>
          <ac:spMkLst>
            <pc:docMk/>
            <pc:sldMk cId="237372389" sldId="379"/>
            <ac:spMk id="3" creationId="{8BDA5BCD-3E7D-4010-B7DC-D5D7F0E5F609}"/>
          </ac:spMkLst>
        </pc:spChg>
        <pc:spChg chg="add del mod">
          <ac:chgData name="李 隽杰" userId="ff89c632df0cd7f1" providerId="LiveId" clId="{1F081D23-5B33-49B7-B6AD-3F917E3803B0}" dt="2019-08-29T08:18:56.173" v="2008" actId="478"/>
          <ac:spMkLst>
            <pc:docMk/>
            <pc:sldMk cId="237372389" sldId="379"/>
            <ac:spMk id="33" creationId="{A4DA6CAA-90B7-47CB-AA31-652577D276F9}"/>
          </ac:spMkLst>
        </pc:spChg>
        <pc:spChg chg="add mod">
          <ac:chgData name="李 隽杰" userId="ff89c632df0cd7f1" providerId="LiveId" clId="{1F081D23-5B33-49B7-B6AD-3F917E3803B0}" dt="2019-08-30T01:19:19.904" v="2640" actId="20577"/>
          <ac:spMkLst>
            <pc:docMk/>
            <pc:sldMk cId="237372389" sldId="379"/>
            <ac:spMk id="35" creationId="{2685F589-7985-4BBC-AC5F-EF73FC13A632}"/>
          </ac:spMkLst>
        </pc:spChg>
        <pc:grpChg chg="del">
          <ac:chgData name="李 隽杰" userId="ff89c632df0cd7f1" providerId="LiveId" clId="{1F081D23-5B33-49B7-B6AD-3F917E3803B0}" dt="2019-08-29T02:44:52.825" v="709" actId="478"/>
          <ac:grpSpMkLst>
            <pc:docMk/>
            <pc:sldMk cId="237372389" sldId="379"/>
            <ac:grpSpMk id="58" creationId="{7338105F-6820-48DD-A2A9-357F2D59A502}"/>
          </ac:grpSpMkLst>
        </pc:grpChg>
        <pc:cxnChg chg="mod">
          <ac:chgData name="李 隽杰" userId="ff89c632df0cd7f1" providerId="LiveId" clId="{1F081D23-5B33-49B7-B6AD-3F917E3803B0}" dt="2019-08-29T02:44:52.825" v="709" actId="478"/>
          <ac:cxnSpMkLst>
            <pc:docMk/>
            <pc:sldMk cId="237372389" sldId="379"/>
            <ac:cxnSpMk id="26" creationId="{56FF1BCC-5529-4730-BB31-04274684C1FC}"/>
          </ac:cxnSpMkLst>
        </pc:cxnChg>
        <pc:cxnChg chg="mod">
          <ac:chgData name="李 隽杰" userId="ff89c632df0cd7f1" providerId="LiveId" clId="{1F081D23-5B33-49B7-B6AD-3F917E3803B0}" dt="2019-08-29T02:44:52.825" v="709" actId="478"/>
          <ac:cxnSpMkLst>
            <pc:docMk/>
            <pc:sldMk cId="237372389" sldId="379"/>
            <ac:cxnSpMk id="27" creationId="{E1A1EA68-BD5E-476A-9913-D8837C0258C5}"/>
          </ac:cxnSpMkLst>
        </pc:cxnChg>
        <pc:cxnChg chg="mod">
          <ac:chgData name="李 隽杰" userId="ff89c632df0cd7f1" providerId="LiveId" clId="{1F081D23-5B33-49B7-B6AD-3F917E3803B0}" dt="2019-08-29T02:44:52.825" v="709" actId="478"/>
          <ac:cxnSpMkLst>
            <pc:docMk/>
            <pc:sldMk cId="237372389" sldId="379"/>
            <ac:cxnSpMk id="29" creationId="{10843EB7-2B55-4230-B999-59363AD31C11}"/>
          </ac:cxnSpMkLst>
        </pc:cxnChg>
        <pc:cxnChg chg="mod">
          <ac:chgData name="李 隽杰" userId="ff89c632df0cd7f1" providerId="LiveId" clId="{1F081D23-5B33-49B7-B6AD-3F917E3803B0}" dt="2019-08-29T02:44:52.825" v="709" actId="478"/>
          <ac:cxnSpMkLst>
            <pc:docMk/>
            <pc:sldMk cId="237372389" sldId="379"/>
            <ac:cxnSpMk id="32" creationId="{C803518D-0975-41D5-868E-CB1F6CAA043D}"/>
          </ac:cxnSpMkLst>
        </pc:cxnChg>
        <pc:cxnChg chg="mod">
          <ac:chgData name="李 隽杰" userId="ff89c632df0cd7f1" providerId="LiveId" clId="{1F081D23-5B33-49B7-B6AD-3F917E3803B0}" dt="2019-08-29T02:44:52.825" v="709" actId="478"/>
          <ac:cxnSpMkLst>
            <pc:docMk/>
            <pc:sldMk cId="237372389" sldId="379"/>
            <ac:cxnSpMk id="34" creationId="{B6D166DD-BD57-4204-85E9-63E8A8985253}"/>
          </ac:cxnSpMkLst>
        </pc:cxnChg>
        <pc:cxnChg chg="mod">
          <ac:chgData name="李 隽杰" userId="ff89c632df0cd7f1" providerId="LiveId" clId="{1F081D23-5B33-49B7-B6AD-3F917E3803B0}" dt="2019-08-29T02:44:52.825" v="709" actId="478"/>
          <ac:cxnSpMkLst>
            <pc:docMk/>
            <pc:sldMk cId="237372389" sldId="379"/>
            <ac:cxnSpMk id="36" creationId="{12B0BE85-FC53-422B-8BA6-9447B1259DD2}"/>
          </ac:cxnSpMkLst>
        </pc:cxnChg>
        <pc:cxnChg chg="mod">
          <ac:chgData name="李 隽杰" userId="ff89c632df0cd7f1" providerId="LiveId" clId="{1F081D23-5B33-49B7-B6AD-3F917E3803B0}" dt="2019-08-29T02:44:52.825" v="709" actId="478"/>
          <ac:cxnSpMkLst>
            <pc:docMk/>
            <pc:sldMk cId="237372389" sldId="379"/>
            <ac:cxnSpMk id="38" creationId="{B4EB14B1-4EBF-4D7F-99BD-F1C8EF47FC78}"/>
          </ac:cxnSpMkLst>
        </pc:cxnChg>
        <pc:cxnChg chg="mod">
          <ac:chgData name="李 隽杰" userId="ff89c632df0cd7f1" providerId="LiveId" clId="{1F081D23-5B33-49B7-B6AD-3F917E3803B0}" dt="2019-08-29T02:44:52.825" v="709" actId="478"/>
          <ac:cxnSpMkLst>
            <pc:docMk/>
            <pc:sldMk cId="237372389" sldId="379"/>
            <ac:cxnSpMk id="40" creationId="{3DECC28F-3D12-4592-8AB3-C5C584AD130B}"/>
          </ac:cxnSpMkLst>
        </pc:cxnChg>
        <pc:cxnChg chg="mod">
          <ac:chgData name="李 隽杰" userId="ff89c632df0cd7f1" providerId="LiveId" clId="{1F081D23-5B33-49B7-B6AD-3F917E3803B0}" dt="2019-08-29T02:44:52.825" v="709" actId="478"/>
          <ac:cxnSpMkLst>
            <pc:docMk/>
            <pc:sldMk cId="237372389" sldId="379"/>
            <ac:cxnSpMk id="43" creationId="{EFD2D84C-3B8C-4230-97C3-8481C0E383C6}"/>
          </ac:cxnSpMkLst>
        </pc:cxnChg>
        <pc:cxnChg chg="mod">
          <ac:chgData name="李 隽杰" userId="ff89c632df0cd7f1" providerId="LiveId" clId="{1F081D23-5B33-49B7-B6AD-3F917E3803B0}" dt="2019-08-29T02:44:52.825" v="709" actId="478"/>
          <ac:cxnSpMkLst>
            <pc:docMk/>
            <pc:sldMk cId="237372389" sldId="379"/>
            <ac:cxnSpMk id="46" creationId="{B6C7A805-C85C-4708-BA95-CB27AFB41290}"/>
          </ac:cxnSpMkLst>
        </pc:cxnChg>
        <pc:cxnChg chg="mod">
          <ac:chgData name="李 隽杰" userId="ff89c632df0cd7f1" providerId="LiveId" clId="{1F081D23-5B33-49B7-B6AD-3F917E3803B0}" dt="2019-08-29T02:44:52.825" v="709" actId="478"/>
          <ac:cxnSpMkLst>
            <pc:docMk/>
            <pc:sldMk cId="237372389" sldId="379"/>
            <ac:cxnSpMk id="49" creationId="{79C1BFE0-6AB8-47A3-8131-D9AC0BD3753B}"/>
          </ac:cxnSpMkLst>
        </pc:cxnChg>
        <pc:cxnChg chg="mod">
          <ac:chgData name="李 隽杰" userId="ff89c632df0cd7f1" providerId="LiveId" clId="{1F081D23-5B33-49B7-B6AD-3F917E3803B0}" dt="2019-08-29T02:44:52.825" v="709" actId="478"/>
          <ac:cxnSpMkLst>
            <pc:docMk/>
            <pc:sldMk cId="237372389" sldId="379"/>
            <ac:cxnSpMk id="51" creationId="{20E18587-C7BB-4B94-A96E-2DF24870FFE7}"/>
          </ac:cxnSpMkLst>
        </pc:cxnChg>
        <pc:cxnChg chg="mod">
          <ac:chgData name="李 隽杰" userId="ff89c632df0cd7f1" providerId="LiveId" clId="{1F081D23-5B33-49B7-B6AD-3F917E3803B0}" dt="2019-08-29T02:44:52.825" v="709" actId="478"/>
          <ac:cxnSpMkLst>
            <pc:docMk/>
            <pc:sldMk cId="237372389" sldId="379"/>
            <ac:cxnSpMk id="54" creationId="{50940780-A688-4772-8BB5-7CA73F3544AE}"/>
          </ac:cxnSpMkLst>
        </pc:cxnChg>
        <pc:cxnChg chg="mod">
          <ac:chgData name="李 隽杰" userId="ff89c632df0cd7f1" providerId="LiveId" clId="{1F081D23-5B33-49B7-B6AD-3F917E3803B0}" dt="2019-08-29T02:44:52.825" v="709" actId="478"/>
          <ac:cxnSpMkLst>
            <pc:docMk/>
            <pc:sldMk cId="237372389" sldId="379"/>
            <ac:cxnSpMk id="56" creationId="{38C8F7AF-2D0B-4FD8-A3C2-4C1F1E34E6E8}"/>
          </ac:cxnSpMkLst>
        </pc:cxnChg>
      </pc:sldChg>
      <pc:sldChg chg="del">
        <pc:chgData name="李 隽杰" userId="ff89c632df0cd7f1" providerId="LiveId" clId="{1F081D23-5B33-49B7-B6AD-3F917E3803B0}" dt="2019-08-28T09:24:25.802" v="33" actId="47"/>
        <pc:sldMkLst>
          <pc:docMk/>
          <pc:sldMk cId="2012398678" sldId="379"/>
        </pc:sldMkLst>
      </pc:sldChg>
      <pc:sldChg chg="new del">
        <pc:chgData name="李 隽杰" userId="ff89c632df0cd7f1" providerId="LiveId" clId="{1F081D23-5B33-49B7-B6AD-3F917E3803B0}" dt="2019-08-29T02:43:56.090" v="649" actId="47"/>
        <pc:sldMkLst>
          <pc:docMk/>
          <pc:sldMk cId="4282581747" sldId="379"/>
        </pc:sldMkLst>
      </pc:sldChg>
      <pc:sldChg chg="del">
        <pc:chgData name="李 隽杰" userId="ff89c632df0cd7f1" providerId="LiveId" clId="{1F081D23-5B33-49B7-B6AD-3F917E3803B0}" dt="2019-08-28T09:24:41.908" v="38" actId="47"/>
        <pc:sldMkLst>
          <pc:docMk/>
          <pc:sldMk cId="538702708" sldId="380"/>
        </pc:sldMkLst>
      </pc:sldChg>
      <pc:sldChg chg="modSp add">
        <pc:chgData name="李 隽杰" userId="ff89c632df0cd7f1" providerId="LiveId" clId="{1F081D23-5B33-49B7-B6AD-3F917E3803B0}" dt="2019-08-30T01:20:25.213" v="2648" actId="20577"/>
        <pc:sldMkLst>
          <pc:docMk/>
          <pc:sldMk cId="2984236818" sldId="380"/>
        </pc:sldMkLst>
        <pc:spChg chg="mod">
          <ac:chgData name="李 隽杰" userId="ff89c632df0cd7f1" providerId="LiveId" clId="{1F081D23-5B33-49B7-B6AD-3F917E3803B0}" dt="2019-08-30T01:20:25.213" v="2648" actId="20577"/>
          <ac:spMkLst>
            <pc:docMk/>
            <pc:sldMk cId="2984236818" sldId="380"/>
            <ac:spMk id="3" creationId="{DBBF48E2-BDAE-4F11-98D1-69098A0FF48C}"/>
          </ac:spMkLst>
        </pc:spChg>
      </pc:sldChg>
      <pc:sldChg chg="modSp add">
        <pc:chgData name="李 隽杰" userId="ff89c632df0cd7f1" providerId="LiveId" clId="{1F081D23-5B33-49B7-B6AD-3F917E3803B0}" dt="2019-08-29T08:32:14.540" v="2171" actId="20577"/>
        <pc:sldMkLst>
          <pc:docMk/>
          <pc:sldMk cId="1184803040" sldId="381"/>
        </pc:sldMkLst>
        <pc:spChg chg="mod">
          <ac:chgData name="李 隽杰" userId="ff89c632df0cd7f1" providerId="LiveId" clId="{1F081D23-5B33-49B7-B6AD-3F917E3803B0}" dt="2019-08-29T08:32:14.540" v="2171" actId="20577"/>
          <ac:spMkLst>
            <pc:docMk/>
            <pc:sldMk cId="1184803040" sldId="381"/>
            <ac:spMk id="3" creationId="{DBBF48E2-BDAE-4F11-98D1-69098A0FF48C}"/>
          </ac:spMkLst>
        </pc:spChg>
      </pc:sldChg>
      <pc:sldChg chg="del">
        <pc:chgData name="李 隽杰" userId="ff89c632df0cd7f1" providerId="LiveId" clId="{1F081D23-5B33-49B7-B6AD-3F917E3803B0}" dt="2019-08-28T09:24:39.238" v="37" actId="47"/>
        <pc:sldMkLst>
          <pc:docMk/>
          <pc:sldMk cId="2260827238" sldId="381"/>
        </pc:sldMkLst>
      </pc:sldChg>
      <pc:sldChg chg="addSp modSp new">
        <pc:chgData name="李 隽杰" userId="ff89c632df0cd7f1" providerId="LiveId" clId="{1F081D23-5B33-49B7-B6AD-3F917E3803B0}" dt="2019-08-29T07:27:03.241" v="1465" actId="1076"/>
        <pc:sldMkLst>
          <pc:docMk/>
          <pc:sldMk cId="437003094" sldId="382"/>
        </pc:sldMkLst>
        <pc:spChg chg="mod">
          <ac:chgData name="李 隽杰" userId="ff89c632df0cd7f1" providerId="LiveId" clId="{1F081D23-5B33-49B7-B6AD-3F917E3803B0}" dt="2019-08-29T07:23:29.746" v="1425" actId="1076"/>
          <ac:spMkLst>
            <pc:docMk/>
            <pc:sldMk cId="437003094" sldId="382"/>
            <ac:spMk id="2" creationId="{D21A6AB8-3529-47CE-994A-F43872CC6318}"/>
          </ac:spMkLst>
        </pc:spChg>
        <pc:spChg chg="mod">
          <ac:chgData name="李 隽杰" userId="ff89c632df0cd7f1" providerId="LiveId" clId="{1F081D23-5B33-49B7-B6AD-3F917E3803B0}" dt="2019-08-29T07:20:28.946" v="1391" actId="20577"/>
          <ac:spMkLst>
            <pc:docMk/>
            <pc:sldMk cId="437003094" sldId="382"/>
            <ac:spMk id="3" creationId="{62F535F6-331B-42A0-BF96-D17AA005149C}"/>
          </ac:spMkLst>
        </pc:spChg>
        <pc:graphicFrameChg chg="add mod modGraphic">
          <ac:chgData name="李 隽杰" userId="ff89c632df0cd7f1" providerId="LiveId" clId="{1F081D23-5B33-49B7-B6AD-3F917E3803B0}" dt="2019-08-29T07:25:40.155" v="1453" actId="20577"/>
          <ac:graphicFrameMkLst>
            <pc:docMk/>
            <pc:sldMk cId="437003094" sldId="382"/>
            <ac:graphicFrameMk id="5" creationId="{DBAE77F3-41A0-4546-BF5F-216486D424A7}"/>
          </ac:graphicFrameMkLst>
        </pc:graphicFrameChg>
        <pc:graphicFrameChg chg="add mod">
          <ac:chgData name="李 隽杰" userId="ff89c632df0cd7f1" providerId="LiveId" clId="{1F081D23-5B33-49B7-B6AD-3F917E3803B0}" dt="2019-08-29T07:27:03.241" v="1465" actId="1076"/>
          <ac:graphicFrameMkLst>
            <pc:docMk/>
            <pc:sldMk cId="437003094" sldId="382"/>
            <ac:graphicFrameMk id="6" creationId="{0F67614D-0162-4C34-B1EC-18C1A61EBB7F}"/>
          </ac:graphicFrameMkLst>
        </pc:graphicFrameChg>
      </pc:sldChg>
      <pc:sldChg chg="del">
        <pc:chgData name="李 隽杰" userId="ff89c632df0cd7f1" providerId="LiveId" clId="{1F081D23-5B33-49B7-B6AD-3F917E3803B0}" dt="2019-08-29T01:05:19.917" v="41" actId="2696"/>
        <pc:sldMkLst>
          <pc:docMk/>
          <pc:sldMk cId="2574340645" sldId="382"/>
        </pc:sldMkLst>
      </pc:sldChg>
      <pc:sldChg chg="del">
        <pc:chgData name="李 隽杰" userId="ff89c632df0cd7f1" providerId="LiveId" clId="{1F081D23-5B33-49B7-B6AD-3F917E3803B0}" dt="2019-08-28T09:24:28.824" v="34" actId="47"/>
        <pc:sldMkLst>
          <pc:docMk/>
          <pc:sldMk cId="93037352" sldId="383"/>
        </pc:sldMkLst>
      </pc:sldChg>
      <pc:sldChg chg="addSp modSp new">
        <pc:chgData name="李 隽杰" userId="ff89c632df0cd7f1" providerId="LiveId" clId="{1F081D23-5B33-49B7-B6AD-3F917E3803B0}" dt="2019-08-29T08:14:45.097" v="1884" actId="1076"/>
        <pc:sldMkLst>
          <pc:docMk/>
          <pc:sldMk cId="745734155" sldId="383"/>
        </pc:sldMkLst>
        <pc:spChg chg="mod">
          <ac:chgData name="李 隽杰" userId="ff89c632df0cd7f1" providerId="LiveId" clId="{1F081D23-5B33-49B7-B6AD-3F917E3803B0}" dt="2019-08-29T08:07:58.172" v="1879" actId="20577"/>
          <ac:spMkLst>
            <pc:docMk/>
            <pc:sldMk cId="745734155" sldId="383"/>
            <ac:spMk id="2" creationId="{D028682A-AB15-454E-8036-F0759177D661}"/>
          </ac:spMkLst>
        </pc:spChg>
        <pc:spChg chg="mod">
          <ac:chgData name="李 隽杰" userId="ff89c632df0cd7f1" providerId="LiveId" clId="{1F081D23-5B33-49B7-B6AD-3F917E3803B0}" dt="2019-08-29T08:08:20.581" v="1881" actId="12"/>
          <ac:spMkLst>
            <pc:docMk/>
            <pc:sldMk cId="745734155" sldId="383"/>
            <ac:spMk id="3" creationId="{50B43893-DABC-4254-B917-5E82E5DEFB8A}"/>
          </ac:spMkLst>
        </pc:spChg>
        <pc:graphicFrameChg chg="add mod">
          <ac:chgData name="李 隽杰" userId="ff89c632df0cd7f1" providerId="LiveId" clId="{1F081D23-5B33-49B7-B6AD-3F917E3803B0}" dt="2019-08-29T08:14:45.097" v="1884" actId="1076"/>
          <ac:graphicFrameMkLst>
            <pc:docMk/>
            <pc:sldMk cId="745734155" sldId="383"/>
            <ac:graphicFrameMk id="5" creationId="{D1EB724A-4183-444A-8B8F-59B8007C2B24}"/>
          </ac:graphicFrameMkLst>
        </pc:graphicFrameChg>
      </pc:sldChg>
      <pc:sldChg chg="addSp modSp new">
        <pc:chgData name="李 隽杰" userId="ff89c632df0cd7f1" providerId="LiveId" clId="{1F081D23-5B33-49B7-B6AD-3F917E3803B0}" dt="2019-08-30T02:38:22.055" v="2778" actId="20577"/>
        <pc:sldMkLst>
          <pc:docMk/>
          <pc:sldMk cId="651367668" sldId="384"/>
        </pc:sldMkLst>
        <pc:spChg chg="mod">
          <ac:chgData name="李 隽杰" userId="ff89c632df0cd7f1" providerId="LiveId" clId="{1F081D23-5B33-49B7-B6AD-3F917E3803B0}" dt="2019-08-29T07:28:34.019" v="1471"/>
          <ac:spMkLst>
            <pc:docMk/>
            <pc:sldMk cId="651367668" sldId="384"/>
            <ac:spMk id="2" creationId="{75D09A25-F951-48D9-B0AD-3223557FABB7}"/>
          </ac:spMkLst>
        </pc:spChg>
        <pc:spChg chg="mod">
          <ac:chgData name="李 隽杰" userId="ff89c632df0cd7f1" providerId="LiveId" clId="{1F081D23-5B33-49B7-B6AD-3F917E3803B0}" dt="2019-08-30T02:38:22.055" v="2778" actId="20577"/>
          <ac:spMkLst>
            <pc:docMk/>
            <pc:sldMk cId="651367668" sldId="384"/>
            <ac:spMk id="3" creationId="{58B70B2C-150A-4B78-8E06-D96ADE9CBF10}"/>
          </ac:spMkLst>
        </pc:spChg>
        <pc:spChg chg="add mod">
          <ac:chgData name="李 隽杰" userId="ff89c632df0cd7f1" providerId="LiveId" clId="{1F081D23-5B33-49B7-B6AD-3F917E3803B0}" dt="2019-08-29T08:53:13.195" v="2343" actId="1036"/>
          <ac:spMkLst>
            <pc:docMk/>
            <pc:sldMk cId="651367668" sldId="384"/>
            <ac:spMk id="33" creationId="{EB2ED3DA-B2AB-4A29-8BDF-27F5DBCD89D9}"/>
          </ac:spMkLst>
        </pc:spChg>
        <pc:spChg chg="add mod">
          <ac:chgData name="李 隽杰" userId="ff89c632df0cd7f1" providerId="LiveId" clId="{1F081D23-5B33-49B7-B6AD-3F917E3803B0}" dt="2019-08-29T08:53:13.195" v="2343" actId="1036"/>
          <ac:spMkLst>
            <pc:docMk/>
            <pc:sldMk cId="651367668" sldId="384"/>
            <ac:spMk id="34" creationId="{1E3ABA22-52A0-4A13-B4FC-CC29401CA31C}"/>
          </ac:spMkLst>
        </pc:spChg>
        <pc:spChg chg="add mod">
          <ac:chgData name="李 隽杰" userId="ff89c632df0cd7f1" providerId="LiveId" clId="{1F081D23-5B33-49B7-B6AD-3F917E3803B0}" dt="2019-08-29T08:53:13.195" v="2343" actId="1036"/>
          <ac:spMkLst>
            <pc:docMk/>
            <pc:sldMk cId="651367668" sldId="384"/>
            <ac:spMk id="35" creationId="{CF4DEE46-2410-49A8-9030-B4FE80CA2DE7}"/>
          </ac:spMkLst>
        </pc:spChg>
        <pc:spChg chg="add mod">
          <ac:chgData name="李 隽杰" userId="ff89c632df0cd7f1" providerId="LiveId" clId="{1F081D23-5B33-49B7-B6AD-3F917E3803B0}" dt="2019-08-29T08:53:13.195" v="2343" actId="1036"/>
          <ac:spMkLst>
            <pc:docMk/>
            <pc:sldMk cId="651367668" sldId="384"/>
            <ac:spMk id="36" creationId="{4260A1F0-124E-4D1F-B77F-261A82AECA8A}"/>
          </ac:spMkLst>
        </pc:spChg>
        <pc:spChg chg="add mod">
          <ac:chgData name="李 隽杰" userId="ff89c632df0cd7f1" providerId="LiveId" clId="{1F081D23-5B33-49B7-B6AD-3F917E3803B0}" dt="2019-08-29T08:53:13.195" v="2343" actId="1036"/>
          <ac:spMkLst>
            <pc:docMk/>
            <pc:sldMk cId="651367668" sldId="384"/>
            <ac:spMk id="37" creationId="{AB85A1B4-91BB-45B9-A426-113662824AFE}"/>
          </ac:spMkLst>
        </pc:spChg>
        <pc:spChg chg="add mod">
          <ac:chgData name="李 隽杰" userId="ff89c632df0cd7f1" providerId="LiveId" clId="{1F081D23-5B33-49B7-B6AD-3F917E3803B0}" dt="2019-08-29T08:53:13.195" v="2343" actId="1036"/>
          <ac:spMkLst>
            <pc:docMk/>
            <pc:sldMk cId="651367668" sldId="384"/>
            <ac:spMk id="38" creationId="{5B14F026-6A90-4207-BF54-4992792D69E5}"/>
          </ac:spMkLst>
        </pc:spChg>
        <pc:spChg chg="add mod">
          <ac:chgData name="李 隽杰" userId="ff89c632df0cd7f1" providerId="LiveId" clId="{1F081D23-5B33-49B7-B6AD-3F917E3803B0}" dt="2019-08-29T08:53:13.195" v="2343" actId="1036"/>
          <ac:spMkLst>
            <pc:docMk/>
            <pc:sldMk cId="651367668" sldId="384"/>
            <ac:spMk id="39" creationId="{C48C3DC7-08F2-4204-BA3D-11C33B689195}"/>
          </ac:spMkLst>
        </pc:spChg>
        <pc:spChg chg="add mod">
          <ac:chgData name="李 隽杰" userId="ff89c632df0cd7f1" providerId="LiveId" clId="{1F081D23-5B33-49B7-B6AD-3F917E3803B0}" dt="2019-08-29T08:53:13.195" v="2343" actId="1036"/>
          <ac:spMkLst>
            <pc:docMk/>
            <pc:sldMk cId="651367668" sldId="384"/>
            <ac:spMk id="40" creationId="{1B814832-FC88-47BD-9DE4-E6B2D3CDD9F6}"/>
          </ac:spMkLst>
        </pc:spChg>
        <pc:spChg chg="add mod">
          <ac:chgData name="李 隽杰" userId="ff89c632df0cd7f1" providerId="LiveId" clId="{1F081D23-5B33-49B7-B6AD-3F917E3803B0}" dt="2019-08-29T08:53:13.195" v="2343" actId="1036"/>
          <ac:spMkLst>
            <pc:docMk/>
            <pc:sldMk cId="651367668" sldId="384"/>
            <ac:spMk id="41" creationId="{DD455FFD-DE29-4FC6-A191-06C28D435A82}"/>
          </ac:spMkLst>
        </pc:spChg>
        <pc:spChg chg="add mod">
          <ac:chgData name="李 隽杰" userId="ff89c632df0cd7f1" providerId="LiveId" clId="{1F081D23-5B33-49B7-B6AD-3F917E3803B0}" dt="2019-08-29T08:53:13.195" v="2343" actId="1036"/>
          <ac:spMkLst>
            <pc:docMk/>
            <pc:sldMk cId="651367668" sldId="384"/>
            <ac:spMk id="42" creationId="{D42E5F1A-2166-4CC8-A1B4-CBDC170AC0B3}"/>
          </ac:spMkLst>
        </pc:spChg>
        <pc:spChg chg="add mod">
          <ac:chgData name="李 隽杰" userId="ff89c632df0cd7f1" providerId="LiveId" clId="{1F081D23-5B33-49B7-B6AD-3F917E3803B0}" dt="2019-08-29T08:53:13.195" v="2343" actId="1036"/>
          <ac:spMkLst>
            <pc:docMk/>
            <pc:sldMk cId="651367668" sldId="384"/>
            <ac:spMk id="43" creationId="{2D507B98-8F41-44DC-AA08-40DCC86115A4}"/>
          </ac:spMkLst>
        </pc:spChg>
        <pc:grpChg chg="add mod">
          <ac:chgData name="李 隽杰" userId="ff89c632df0cd7f1" providerId="LiveId" clId="{1F081D23-5B33-49B7-B6AD-3F917E3803B0}" dt="2019-08-29T08:53:13.195" v="2343" actId="1036"/>
          <ac:grpSpMkLst>
            <pc:docMk/>
            <pc:sldMk cId="651367668" sldId="384"/>
            <ac:grpSpMk id="5" creationId="{A3135932-65A2-4073-BB58-8DE3CE8E26B3}"/>
          </ac:grpSpMkLst>
        </pc:grpChg>
      </pc:sldChg>
      <pc:sldChg chg="del">
        <pc:chgData name="李 隽杰" userId="ff89c632df0cd7f1" providerId="LiveId" clId="{1F081D23-5B33-49B7-B6AD-3F917E3803B0}" dt="2019-08-28T09:24:32.261" v="35" actId="47"/>
        <pc:sldMkLst>
          <pc:docMk/>
          <pc:sldMk cId="2541972758" sldId="384"/>
        </pc:sldMkLst>
      </pc:sldChg>
      <pc:sldChg chg="addSp modSp add">
        <pc:chgData name="李 隽杰" userId="ff89c632df0cd7f1" providerId="LiveId" clId="{1F081D23-5B33-49B7-B6AD-3F917E3803B0}" dt="2019-08-30T01:04:35.177" v="2543" actId="1036"/>
        <pc:sldMkLst>
          <pc:docMk/>
          <pc:sldMk cId="164310441" sldId="385"/>
        </pc:sldMkLst>
        <pc:spChg chg="mod">
          <ac:chgData name="李 隽杰" userId="ff89c632df0cd7f1" providerId="LiveId" clId="{1F081D23-5B33-49B7-B6AD-3F917E3803B0}" dt="2019-08-29T08:54:51.318" v="2413" actId="948"/>
          <ac:spMkLst>
            <pc:docMk/>
            <pc:sldMk cId="164310441" sldId="385"/>
            <ac:spMk id="3" creationId="{58B70B2C-150A-4B78-8E06-D96ADE9CBF10}"/>
          </ac:spMkLst>
        </pc:spChg>
        <pc:spChg chg="add mod">
          <ac:chgData name="李 隽杰" userId="ff89c632df0cd7f1" providerId="LiveId" clId="{1F081D23-5B33-49B7-B6AD-3F917E3803B0}" dt="2019-08-30T01:04:35.177" v="2543" actId="1036"/>
          <ac:spMkLst>
            <pc:docMk/>
            <pc:sldMk cId="164310441" sldId="385"/>
            <ac:spMk id="33" creationId="{528EE038-796E-4E38-A170-4D6C3513BFDA}"/>
          </ac:spMkLst>
        </pc:spChg>
        <pc:spChg chg="add mod">
          <ac:chgData name="李 隽杰" userId="ff89c632df0cd7f1" providerId="LiveId" clId="{1F081D23-5B33-49B7-B6AD-3F917E3803B0}" dt="2019-08-30T01:04:35.177" v="2543" actId="1036"/>
          <ac:spMkLst>
            <pc:docMk/>
            <pc:sldMk cId="164310441" sldId="385"/>
            <ac:spMk id="34" creationId="{19162A93-EDBA-43AF-88BC-54F619D1F282}"/>
          </ac:spMkLst>
        </pc:spChg>
        <pc:spChg chg="add mod">
          <ac:chgData name="李 隽杰" userId="ff89c632df0cd7f1" providerId="LiveId" clId="{1F081D23-5B33-49B7-B6AD-3F917E3803B0}" dt="2019-08-30T01:04:35.177" v="2543" actId="1036"/>
          <ac:spMkLst>
            <pc:docMk/>
            <pc:sldMk cId="164310441" sldId="385"/>
            <ac:spMk id="35" creationId="{750AADAB-2C30-4EFC-995E-413DE5F7AD28}"/>
          </ac:spMkLst>
        </pc:spChg>
        <pc:spChg chg="add mod">
          <ac:chgData name="李 隽杰" userId="ff89c632df0cd7f1" providerId="LiveId" clId="{1F081D23-5B33-49B7-B6AD-3F917E3803B0}" dt="2019-08-30T01:04:35.177" v="2543" actId="1036"/>
          <ac:spMkLst>
            <pc:docMk/>
            <pc:sldMk cId="164310441" sldId="385"/>
            <ac:spMk id="36" creationId="{44B0D253-0CE8-486D-B479-D240AE327F8B}"/>
          </ac:spMkLst>
        </pc:spChg>
        <pc:spChg chg="add mod">
          <ac:chgData name="李 隽杰" userId="ff89c632df0cd7f1" providerId="LiveId" clId="{1F081D23-5B33-49B7-B6AD-3F917E3803B0}" dt="2019-08-30T01:04:35.177" v="2543" actId="1036"/>
          <ac:spMkLst>
            <pc:docMk/>
            <pc:sldMk cId="164310441" sldId="385"/>
            <ac:spMk id="37" creationId="{FC598058-37F6-4ED1-9CA5-39B90BE6AF39}"/>
          </ac:spMkLst>
        </pc:spChg>
        <pc:spChg chg="add mod">
          <ac:chgData name="李 隽杰" userId="ff89c632df0cd7f1" providerId="LiveId" clId="{1F081D23-5B33-49B7-B6AD-3F917E3803B0}" dt="2019-08-30T01:04:35.177" v="2543" actId="1036"/>
          <ac:spMkLst>
            <pc:docMk/>
            <pc:sldMk cId="164310441" sldId="385"/>
            <ac:spMk id="38" creationId="{899A0FD0-6BCF-4AF3-AAAA-91207D43B20E}"/>
          </ac:spMkLst>
        </pc:spChg>
        <pc:spChg chg="add mod">
          <ac:chgData name="李 隽杰" userId="ff89c632df0cd7f1" providerId="LiveId" clId="{1F081D23-5B33-49B7-B6AD-3F917E3803B0}" dt="2019-08-30T01:04:35.177" v="2543" actId="1036"/>
          <ac:spMkLst>
            <pc:docMk/>
            <pc:sldMk cId="164310441" sldId="385"/>
            <ac:spMk id="39" creationId="{26BF66EF-AF39-4D63-BC78-3C5387DCE69C}"/>
          </ac:spMkLst>
        </pc:spChg>
        <pc:spChg chg="add mod">
          <ac:chgData name="李 隽杰" userId="ff89c632df0cd7f1" providerId="LiveId" clId="{1F081D23-5B33-49B7-B6AD-3F917E3803B0}" dt="2019-08-30T01:04:35.177" v="2543" actId="1036"/>
          <ac:spMkLst>
            <pc:docMk/>
            <pc:sldMk cId="164310441" sldId="385"/>
            <ac:spMk id="40" creationId="{C081506B-1BED-410A-B282-431E241016CE}"/>
          </ac:spMkLst>
        </pc:spChg>
        <pc:spChg chg="add mod">
          <ac:chgData name="李 隽杰" userId="ff89c632df0cd7f1" providerId="LiveId" clId="{1F081D23-5B33-49B7-B6AD-3F917E3803B0}" dt="2019-08-30T01:04:35.177" v="2543" actId="1036"/>
          <ac:spMkLst>
            <pc:docMk/>
            <pc:sldMk cId="164310441" sldId="385"/>
            <ac:spMk id="41" creationId="{E6729B8B-F29F-4B14-850D-C13FDEE5485A}"/>
          </ac:spMkLst>
        </pc:spChg>
        <pc:grpChg chg="add mod">
          <ac:chgData name="李 隽杰" userId="ff89c632df0cd7f1" providerId="LiveId" clId="{1F081D23-5B33-49B7-B6AD-3F917E3803B0}" dt="2019-08-30T01:04:35.177" v="2543" actId="1036"/>
          <ac:grpSpMkLst>
            <pc:docMk/>
            <pc:sldMk cId="164310441" sldId="385"/>
            <ac:grpSpMk id="5" creationId="{4CE60A27-E5E8-4469-9C3C-31CB805FCC8A}"/>
          </ac:grpSpMkLst>
        </pc:grpChg>
      </pc:sldChg>
      <pc:sldChg chg="new del">
        <pc:chgData name="李 隽杰" userId="ff89c632df0cd7f1" providerId="LiveId" clId="{1F081D23-5B33-49B7-B6AD-3F917E3803B0}" dt="2019-08-29T07:30:19.713" v="1492" actId="47"/>
        <pc:sldMkLst>
          <pc:docMk/>
          <pc:sldMk cId="1122670190" sldId="385"/>
        </pc:sldMkLst>
      </pc:sldChg>
      <pc:sldChg chg="del">
        <pc:chgData name="李 隽杰" userId="ff89c632df0cd7f1" providerId="LiveId" clId="{1F081D23-5B33-49B7-B6AD-3F917E3803B0}" dt="2019-08-28T09:24:35.172" v="36" actId="47"/>
        <pc:sldMkLst>
          <pc:docMk/>
          <pc:sldMk cId="1258914769" sldId="386"/>
        </pc:sldMkLst>
      </pc:sldChg>
      <pc:sldChg chg="addSp delSp modSp new">
        <pc:chgData name="李 隽杰" userId="ff89c632df0cd7f1" providerId="LiveId" clId="{1F081D23-5B33-49B7-B6AD-3F917E3803B0}" dt="2019-08-29T07:47:17.675" v="1728"/>
        <pc:sldMkLst>
          <pc:docMk/>
          <pc:sldMk cId="2086521725" sldId="386"/>
        </pc:sldMkLst>
        <pc:spChg chg="mod">
          <ac:chgData name="李 隽杰" userId="ff89c632df0cd7f1" providerId="LiveId" clId="{1F081D23-5B33-49B7-B6AD-3F917E3803B0}" dt="2019-08-29T07:47:17.675" v="1728"/>
          <ac:spMkLst>
            <pc:docMk/>
            <pc:sldMk cId="2086521725" sldId="386"/>
            <ac:spMk id="2" creationId="{76C3AD8A-064F-438D-8FC6-38A3ACFE9B36}"/>
          </ac:spMkLst>
        </pc:spChg>
        <pc:spChg chg="del">
          <ac:chgData name="李 隽杰" userId="ff89c632df0cd7f1" providerId="LiveId" clId="{1F081D23-5B33-49B7-B6AD-3F917E3803B0}" dt="2019-08-29T07:47:09.919" v="1727"/>
          <ac:spMkLst>
            <pc:docMk/>
            <pc:sldMk cId="2086521725" sldId="386"/>
            <ac:spMk id="3" creationId="{DCF45716-80F8-46F7-A6AB-231A646583F9}"/>
          </ac:spMkLst>
        </pc:spChg>
        <pc:spChg chg="add">
          <ac:chgData name="李 隽杰" userId="ff89c632df0cd7f1" providerId="LiveId" clId="{1F081D23-5B33-49B7-B6AD-3F917E3803B0}" dt="2019-08-29T07:47:09.919" v="1727"/>
          <ac:spMkLst>
            <pc:docMk/>
            <pc:sldMk cId="2086521725" sldId="386"/>
            <ac:spMk id="5" creationId="{2C864A16-9464-4017-9855-BE4124B2F8AF}"/>
          </ac:spMkLst>
        </pc:spChg>
      </pc:sldChg>
      <pc:sldChg chg="modSp new">
        <pc:chgData name="李 隽杰" userId="ff89c632df0cd7f1" providerId="LiveId" clId="{1F081D23-5B33-49B7-B6AD-3F917E3803B0}" dt="2019-08-30T01:35:14.081" v="2672" actId="20577"/>
        <pc:sldMkLst>
          <pc:docMk/>
          <pc:sldMk cId="1263266976" sldId="387"/>
        </pc:sldMkLst>
        <pc:spChg chg="mod">
          <ac:chgData name="李 隽杰" userId="ff89c632df0cd7f1" providerId="LiveId" clId="{1F081D23-5B33-49B7-B6AD-3F917E3803B0}" dt="2019-08-29T08:25:22.433" v="2077" actId="20577"/>
          <ac:spMkLst>
            <pc:docMk/>
            <pc:sldMk cId="1263266976" sldId="387"/>
            <ac:spMk id="2" creationId="{2084BADB-C77E-43DE-8259-C5F5D80FDECF}"/>
          </ac:spMkLst>
        </pc:spChg>
        <pc:spChg chg="mod">
          <ac:chgData name="李 隽杰" userId="ff89c632df0cd7f1" providerId="LiveId" clId="{1F081D23-5B33-49B7-B6AD-3F917E3803B0}" dt="2019-08-30T01:35:14.081" v="2672" actId="20577"/>
          <ac:spMkLst>
            <pc:docMk/>
            <pc:sldMk cId="1263266976" sldId="387"/>
            <ac:spMk id="3" creationId="{E5325C48-B968-4DEE-A76D-896B19DBB380}"/>
          </ac:spMkLst>
        </pc:spChg>
      </pc:sldChg>
      <pc:sldChg chg="addSp modSp new">
        <pc:chgData name="李 隽杰" userId="ff89c632df0cd7f1" providerId="LiveId" clId="{1F081D23-5B33-49B7-B6AD-3F917E3803B0}" dt="2019-08-30T01:07:55.586" v="2591" actId="1076"/>
        <pc:sldMkLst>
          <pc:docMk/>
          <pc:sldMk cId="1258082471" sldId="388"/>
        </pc:sldMkLst>
        <pc:spChg chg="mod">
          <ac:chgData name="李 隽杰" userId="ff89c632df0cd7f1" providerId="LiveId" clId="{1F081D23-5B33-49B7-B6AD-3F917E3803B0}" dt="2019-08-29T08:33:49.727" v="2178" actId="20577"/>
          <ac:spMkLst>
            <pc:docMk/>
            <pc:sldMk cId="1258082471" sldId="388"/>
            <ac:spMk id="2" creationId="{215F6B8E-6FAD-449A-A109-E5F285E322B7}"/>
          </ac:spMkLst>
        </pc:spChg>
        <pc:spChg chg="mod">
          <ac:chgData name="李 隽杰" userId="ff89c632df0cd7f1" providerId="LiveId" clId="{1F081D23-5B33-49B7-B6AD-3F917E3803B0}" dt="2019-08-30T01:07:13.961" v="2586" actId="20577"/>
          <ac:spMkLst>
            <pc:docMk/>
            <pc:sldMk cId="1258082471" sldId="388"/>
            <ac:spMk id="3" creationId="{C2FDE1B7-7F32-444E-9F60-F500305F11D8}"/>
          </ac:spMkLst>
        </pc:spChg>
        <pc:picChg chg="add mod">
          <ac:chgData name="李 隽杰" userId="ff89c632df0cd7f1" providerId="LiveId" clId="{1F081D23-5B33-49B7-B6AD-3F917E3803B0}" dt="2019-08-30T01:07:55.586" v="2591" actId="1076"/>
          <ac:picMkLst>
            <pc:docMk/>
            <pc:sldMk cId="1258082471" sldId="388"/>
            <ac:picMk id="6" creationId="{A627474C-E5C9-406F-B06A-80FCE74ECDCF}"/>
          </ac:picMkLst>
        </pc:picChg>
      </pc:sldChg>
      <pc:sldChg chg="addSp delSp modSp new">
        <pc:chgData name="李 隽杰" userId="ff89c632df0cd7f1" providerId="LiveId" clId="{1F081D23-5B33-49B7-B6AD-3F917E3803B0}" dt="2019-08-30T01:15:18.961" v="2638" actId="1076"/>
        <pc:sldMkLst>
          <pc:docMk/>
          <pc:sldMk cId="2669031237" sldId="389"/>
        </pc:sldMkLst>
        <pc:spChg chg="mod">
          <ac:chgData name="李 隽杰" userId="ff89c632df0cd7f1" providerId="LiveId" clId="{1F081D23-5B33-49B7-B6AD-3F917E3803B0}" dt="2019-08-30T01:09:32.002" v="2619" actId="20577"/>
          <ac:spMkLst>
            <pc:docMk/>
            <pc:sldMk cId="2669031237" sldId="389"/>
            <ac:spMk id="2" creationId="{5E136DC5-94C7-4024-B2D2-816D475987DB}"/>
          </ac:spMkLst>
        </pc:spChg>
        <pc:spChg chg="del">
          <ac:chgData name="李 隽杰" userId="ff89c632df0cd7f1" providerId="LiveId" clId="{1F081D23-5B33-49B7-B6AD-3F917E3803B0}" dt="2019-08-30T01:09:44.039" v="2620"/>
          <ac:spMkLst>
            <pc:docMk/>
            <pc:sldMk cId="2669031237" sldId="389"/>
            <ac:spMk id="3" creationId="{C90226B8-676F-46D7-828F-364E049FD4D7}"/>
          </ac:spMkLst>
        </pc:spChg>
        <pc:spChg chg="add mod">
          <ac:chgData name="李 隽杰" userId="ff89c632df0cd7f1" providerId="LiveId" clId="{1F081D23-5B33-49B7-B6AD-3F917E3803B0}" dt="2019-08-30T01:09:53.363" v="2621" actId="12"/>
          <ac:spMkLst>
            <pc:docMk/>
            <pc:sldMk cId="2669031237" sldId="389"/>
            <ac:spMk id="5" creationId="{EA2BB8DD-2F20-4371-BAD6-4F1F7CAA052C}"/>
          </ac:spMkLst>
        </pc:spChg>
        <pc:spChg chg="mod">
          <ac:chgData name="李 隽杰" userId="ff89c632df0cd7f1" providerId="LiveId" clId="{1F081D23-5B33-49B7-B6AD-3F917E3803B0}" dt="2019-08-30T01:10:36.727" v="2634" actId="1037"/>
          <ac:spMkLst>
            <pc:docMk/>
            <pc:sldMk cId="2669031237" sldId="389"/>
            <ac:spMk id="17" creationId="{248EC33F-61A9-4DD1-A7E9-BD0A4A69FE66}"/>
          </ac:spMkLst>
        </pc:spChg>
        <pc:spChg chg="add mod">
          <ac:chgData name="李 隽杰" userId="ff89c632df0cd7f1" providerId="LiveId" clId="{1F081D23-5B33-49B7-B6AD-3F917E3803B0}" dt="2019-08-30T01:15:18.961" v="2638" actId="1076"/>
          <ac:spMkLst>
            <pc:docMk/>
            <pc:sldMk cId="2669031237" sldId="389"/>
            <ac:spMk id="24" creationId="{F0EA5556-83E9-4881-A757-1EC68B2F8007}"/>
          </ac:spMkLst>
        </pc:spChg>
        <pc:grpChg chg="add mod">
          <ac:chgData name="李 隽杰" userId="ff89c632df0cd7f1" providerId="LiveId" clId="{1F081D23-5B33-49B7-B6AD-3F917E3803B0}" dt="2019-08-30T01:10:16.348" v="2623" actId="1076"/>
          <ac:grpSpMkLst>
            <pc:docMk/>
            <pc:sldMk cId="2669031237" sldId="389"/>
            <ac:grpSpMk id="6" creationId="{054B35B7-A4E9-45C2-AC82-673F5BEECA0E}"/>
          </ac:grpSpMkLst>
        </pc:grpChg>
      </pc:sldChg>
      <pc:sldChg chg="addSp delSp modSp add addAnim delAnim modAnim">
        <pc:chgData name="李 隽杰" userId="ff89c632df0cd7f1" providerId="LiveId" clId="{1F081D23-5B33-49B7-B6AD-3F917E3803B0}" dt="2019-08-30T02:22:48.254" v="2758" actId="20577"/>
        <pc:sldMkLst>
          <pc:docMk/>
          <pc:sldMk cId="3483362279" sldId="390"/>
        </pc:sldMkLst>
        <pc:spChg chg="mod">
          <ac:chgData name="李 隽杰" userId="ff89c632df0cd7f1" providerId="LiveId" clId="{1F081D23-5B33-49B7-B6AD-3F917E3803B0}" dt="2019-08-30T02:17:40.673" v="2722" actId="1076"/>
          <ac:spMkLst>
            <pc:docMk/>
            <pc:sldMk cId="3483362279" sldId="390"/>
            <ac:spMk id="33" creationId="{E67B2F4C-CEC6-433D-AC9D-C67E5C38E577}"/>
          </ac:spMkLst>
        </pc:spChg>
        <pc:spChg chg="mod">
          <ac:chgData name="李 隽杰" userId="ff89c632df0cd7f1" providerId="LiveId" clId="{1F081D23-5B33-49B7-B6AD-3F917E3803B0}" dt="2019-08-30T02:16:54.452" v="2719" actId="1076"/>
          <ac:spMkLst>
            <pc:docMk/>
            <pc:sldMk cId="3483362279" sldId="390"/>
            <ac:spMk id="35" creationId="{69516264-7826-482B-8806-9F1508C4414E}"/>
          </ac:spMkLst>
        </pc:spChg>
        <pc:spChg chg="add mod ord">
          <ac:chgData name="李 隽杰" userId="ff89c632df0cd7f1" providerId="LiveId" clId="{1F081D23-5B33-49B7-B6AD-3F917E3803B0}" dt="2019-08-30T02:22:29.894" v="2755" actId="1076"/>
          <ac:spMkLst>
            <pc:docMk/>
            <pc:sldMk cId="3483362279" sldId="390"/>
            <ac:spMk id="49" creationId="{AA64AE3B-6FC4-4630-AAC6-ED02C8C297B8}"/>
          </ac:spMkLst>
        </pc:spChg>
        <pc:spChg chg="mod">
          <ac:chgData name="李 隽杰" userId="ff89c632df0cd7f1" providerId="LiveId" clId="{1F081D23-5B33-49B7-B6AD-3F917E3803B0}" dt="2019-08-30T02:22:35.812" v="2756" actId="1076"/>
          <ac:spMkLst>
            <pc:docMk/>
            <pc:sldMk cId="3483362279" sldId="390"/>
            <ac:spMk id="67" creationId="{58C6F06C-5586-4BEA-A782-8821238A8DFE}"/>
          </ac:spMkLst>
        </pc:spChg>
        <pc:spChg chg="mod ord">
          <ac:chgData name="李 隽杰" userId="ff89c632df0cd7f1" providerId="LiveId" clId="{1F081D23-5B33-49B7-B6AD-3F917E3803B0}" dt="2019-08-30T02:22:41.925" v="2757" actId="1076"/>
          <ac:spMkLst>
            <pc:docMk/>
            <pc:sldMk cId="3483362279" sldId="390"/>
            <ac:spMk id="68" creationId="{B9EE81FA-B088-4BE6-999E-FF5235711A89}"/>
          </ac:spMkLst>
        </pc:spChg>
        <pc:spChg chg="mod">
          <ac:chgData name="李 隽杰" userId="ff89c632df0cd7f1" providerId="LiveId" clId="{1F081D23-5B33-49B7-B6AD-3F917E3803B0}" dt="2019-08-30T02:22:48.254" v="2758" actId="20577"/>
          <ac:spMkLst>
            <pc:docMk/>
            <pc:sldMk cId="3483362279" sldId="390"/>
            <ac:spMk id="70" creationId="{909D1F1B-DF7E-440E-BB4D-BE51D711D116}"/>
          </ac:spMkLst>
        </pc:spChg>
        <pc:grpChg chg="add mod">
          <ac:chgData name="李 隽杰" userId="ff89c632df0cd7f1" providerId="LiveId" clId="{1F081D23-5B33-49B7-B6AD-3F917E3803B0}" dt="2019-08-30T02:19:11.633" v="2736" actId="164"/>
          <ac:grpSpMkLst>
            <pc:docMk/>
            <pc:sldMk cId="3483362279" sldId="390"/>
            <ac:grpSpMk id="41" creationId="{30B568BA-0B9A-4E40-90D7-20B864F77999}"/>
          </ac:grpSpMkLst>
        </pc:grpChg>
        <pc:grpChg chg="del">
          <ac:chgData name="李 隽杰" userId="ff89c632df0cd7f1" providerId="LiveId" clId="{1F081D23-5B33-49B7-B6AD-3F917E3803B0}" dt="2019-08-30T02:16:28.769" v="2718" actId="478"/>
          <ac:grpSpMkLst>
            <pc:docMk/>
            <pc:sldMk cId="3483362279" sldId="390"/>
            <ac:grpSpMk id="57" creationId="{99C73EA1-6905-44F7-9389-2220B71867C4}"/>
          </ac:grpSpMkLst>
        </pc:grpChg>
        <pc:grpChg chg="del">
          <ac:chgData name="李 隽杰" userId="ff89c632df0cd7f1" providerId="LiveId" clId="{1F081D23-5B33-49B7-B6AD-3F917E3803B0}" dt="2019-08-30T01:31:46.858" v="2653" actId="478"/>
          <ac:grpSpMkLst>
            <pc:docMk/>
            <pc:sldMk cId="3483362279" sldId="390"/>
            <ac:grpSpMk id="59" creationId="{E9BD4A8F-45F3-4FA8-92DC-4D2239FB965B}"/>
          </ac:grpSpMkLst>
        </pc:grpChg>
        <pc:cxnChg chg="ord">
          <ac:chgData name="李 隽杰" userId="ff89c632df0cd7f1" providerId="LiveId" clId="{1F081D23-5B33-49B7-B6AD-3F917E3803B0}" dt="2019-08-30T02:17:32.708" v="2721" actId="166"/>
          <ac:cxnSpMkLst>
            <pc:docMk/>
            <pc:sldMk cId="3483362279" sldId="390"/>
            <ac:cxnSpMk id="20" creationId="{15E459D0-B288-4312-B605-EDD44D223F83}"/>
          </ac:cxnSpMkLst>
        </pc:cxnChg>
        <pc:cxnChg chg="mod">
          <ac:chgData name="李 隽杰" userId="ff89c632df0cd7f1" providerId="LiveId" clId="{1F081D23-5B33-49B7-B6AD-3F917E3803B0}" dt="2019-08-30T02:16:28.769" v="2718" actId="478"/>
          <ac:cxnSpMkLst>
            <pc:docMk/>
            <pc:sldMk cId="3483362279" sldId="390"/>
            <ac:cxnSpMk id="38" creationId="{E7F7D99A-F225-43AD-8B06-CBD66B3F4404}"/>
          </ac:cxnSpMkLst>
        </pc:cxnChg>
        <pc:cxnChg chg="del">
          <ac:chgData name="李 隽杰" userId="ff89c632df0cd7f1" providerId="LiveId" clId="{1F081D23-5B33-49B7-B6AD-3F917E3803B0}" dt="2019-08-30T01:31:43.050" v="2652" actId="478"/>
          <ac:cxnSpMkLst>
            <pc:docMk/>
            <pc:sldMk cId="3483362279" sldId="390"/>
            <ac:cxnSpMk id="46" creationId="{A389B083-CC5C-43FD-A6FB-4240EB95ACCA}"/>
          </ac:cxnSpMkLst>
        </pc:cxnChg>
        <pc:cxnChg chg="del">
          <ac:chgData name="李 隽杰" userId="ff89c632df0cd7f1" providerId="LiveId" clId="{1F081D23-5B33-49B7-B6AD-3F917E3803B0}" dt="2019-08-30T01:31:39.871" v="2651" actId="478"/>
          <ac:cxnSpMkLst>
            <pc:docMk/>
            <pc:sldMk cId="3483362279" sldId="390"/>
            <ac:cxnSpMk id="47" creationId="{66165C3C-5F25-460C-A8DC-DF91913E5D4D}"/>
          </ac:cxnSpMkLst>
        </pc:cxnChg>
        <pc:cxnChg chg="add mod">
          <ac:chgData name="李 隽杰" userId="ff89c632df0cd7f1" providerId="LiveId" clId="{1F081D23-5B33-49B7-B6AD-3F917E3803B0}" dt="2019-08-30T02:19:11.633" v="2736" actId="164"/>
          <ac:cxnSpMkLst>
            <pc:docMk/>
            <pc:sldMk cId="3483362279" sldId="390"/>
            <ac:cxnSpMk id="50" creationId="{DCE59BFF-D3F0-4005-A055-76BD2438739A}"/>
          </ac:cxnSpMkLst>
        </pc:cxnChg>
        <pc:cxnChg chg="add mod">
          <ac:chgData name="李 隽杰" userId="ff89c632df0cd7f1" providerId="LiveId" clId="{1F081D23-5B33-49B7-B6AD-3F917E3803B0}" dt="2019-08-30T02:19:11.633" v="2736" actId="164"/>
          <ac:cxnSpMkLst>
            <pc:docMk/>
            <pc:sldMk cId="3483362279" sldId="390"/>
            <ac:cxnSpMk id="51" creationId="{F1DA26A9-D5F5-4EA2-90F5-7D3859BD60B8}"/>
          </ac:cxnSpMkLst>
        </pc:cxnChg>
        <pc:cxnChg chg="del">
          <ac:chgData name="李 隽杰" userId="ff89c632df0cd7f1" providerId="LiveId" clId="{1F081D23-5B33-49B7-B6AD-3F917E3803B0}" dt="2019-08-30T01:31:50.252" v="2654" actId="478"/>
          <ac:cxnSpMkLst>
            <pc:docMk/>
            <pc:sldMk cId="3483362279" sldId="390"/>
            <ac:cxnSpMk id="53" creationId="{459FF93D-D683-4546-B4F6-EFBA7467DCE1}"/>
          </ac:cxnSpMkLst>
        </pc:cxnChg>
        <pc:cxnChg chg="add mod">
          <ac:chgData name="李 隽杰" userId="ff89c632df0cd7f1" providerId="LiveId" clId="{1F081D23-5B33-49B7-B6AD-3F917E3803B0}" dt="2019-08-30T02:19:11.633" v="2736" actId="164"/>
          <ac:cxnSpMkLst>
            <pc:docMk/>
            <pc:sldMk cId="3483362279" sldId="390"/>
            <ac:cxnSpMk id="54" creationId="{C5823AA3-A9AA-4438-B82E-F07F639B881A}"/>
          </ac:cxnSpMkLst>
        </pc:cxnChg>
      </pc:sldChg>
    </pc:docChg>
  </pc:docChgLst>
  <pc:docChgLst>
    <pc:chgData name="隽杰 李" userId="ff89c632df0cd7f1" providerId="LiveId" clId="{FD317EF8-D03A-4199-8A21-BC6A558AC33F}"/>
    <pc:docChg chg="undo custSel addSld delSld modSld">
      <pc:chgData name="隽杰 李" userId="ff89c632df0cd7f1" providerId="LiveId" clId="{FD317EF8-D03A-4199-8A21-BC6A558AC33F}" dt="2019-05-27T05:41:13.755" v="732" actId="47"/>
      <pc:docMkLst>
        <pc:docMk/>
      </pc:docMkLst>
      <pc:sldChg chg="modSp">
        <pc:chgData name="隽杰 李" userId="ff89c632df0cd7f1" providerId="LiveId" clId="{FD317EF8-D03A-4199-8A21-BC6A558AC33F}" dt="2019-05-25T08:21:54.150" v="80" actId="20577"/>
        <pc:sldMkLst>
          <pc:docMk/>
          <pc:sldMk cId="3059923027" sldId="257"/>
        </pc:sldMkLst>
        <pc:spChg chg="mod">
          <ac:chgData name="隽杰 李" userId="ff89c632df0cd7f1" providerId="LiveId" clId="{FD317EF8-D03A-4199-8A21-BC6A558AC33F}" dt="2019-05-25T08:21:54.150" v="80" actId="20577"/>
          <ac:spMkLst>
            <pc:docMk/>
            <pc:sldMk cId="3059923027" sldId="257"/>
            <ac:spMk id="10" creationId="{00000000-0000-0000-0000-000000000000}"/>
          </ac:spMkLst>
        </pc:spChg>
      </pc:sldChg>
      <pc:sldChg chg="addSp modSp modAnim">
        <pc:chgData name="隽杰 李" userId="ff89c632df0cd7f1" providerId="LiveId" clId="{FD317EF8-D03A-4199-8A21-BC6A558AC33F}" dt="2019-05-23T15:36:35.735" v="15"/>
        <pc:sldMkLst>
          <pc:docMk/>
          <pc:sldMk cId="3684484272" sldId="369"/>
        </pc:sldMkLst>
        <pc:spChg chg="add mod">
          <ac:chgData name="隽杰 李" userId="ff89c632df0cd7f1" providerId="LiveId" clId="{FD317EF8-D03A-4199-8A21-BC6A558AC33F}" dt="2019-05-23T15:35:06.387" v="6" actId="1076"/>
          <ac:spMkLst>
            <pc:docMk/>
            <pc:sldMk cId="3684484272" sldId="369"/>
            <ac:spMk id="5" creationId="{3E24542D-0D9A-4180-96C6-5844C6585B6A}"/>
          </ac:spMkLst>
        </pc:spChg>
        <pc:spChg chg="add mod">
          <ac:chgData name="隽杰 李" userId="ff89c632df0cd7f1" providerId="LiveId" clId="{FD317EF8-D03A-4199-8A21-BC6A558AC33F}" dt="2019-05-23T15:35:39.276" v="12" actId="164"/>
          <ac:spMkLst>
            <pc:docMk/>
            <pc:sldMk cId="3684484272" sldId="369"/>
            <ac:spMk id="23" creationId="{C475EB60-80C9-4F59-9B77-9C00C10DFE30}"/>
          </ac:spMkLst>
        </pc:spChg>
        <pc:grpChg chg="mod">
          <ac:chgData name="隽杰 李" userId="ff89c632df0cd7f1" providerId="LiveId" clId="{FD317EF8-D03A-4199-8A21-BC6A558AC33F}" dt="2019-05-23T15:35:39.276" v="12" actId="164"/>
          <ac:grpSpMkLst>
            <pc:docMk/>
            <pc:sldMk cId="3684484272" sldId="369"/>
            <ac:grpSpMk id="22" creationId="{0FAFEAA7-CDAE-4033-8B65-D9C6714B75C1}"/>
          </ac:grpSpMkLst>
        </pc:grpChg>
        <pc:grpChg chg="add mod">
          <ac:chgData name="隽杰 李" userId="ff89c632df0cd7f1" providerId="LiveId" clId="{FD317EF8-D03A-4199-8A21-BC6A558AC33F}" dt="2019-05-23T15:35:39.276" v="12" actId="164"/>
          <ac:grpSpMkLst>
            <pc:docMk/>
            <pc:sldMk cId="3684484272" sldId="369"/>
            <ac:grpSpMk id="24" creationId="{8CBF2EE7-A8B3-42FE-99A5-F1287554842B}"/>
          </ac:grpSpMkLst>
        </pc:grpChg>
      </pc:sldChg>
      <pc:sldChg chg="modSp">
        <pc:chgData name="隽杰 李" userId="ff89c632df0cd7f1" providerId="LiveId" clId="{FD317EF8-D03A-4199-8A21-BC6A558AC33F}" dt="2019-05-25T09:32:06.189" v="271" actId="1076"/>
        <pc:sldMkLst>
          <pc:docMk/>
          <pc:sldMk cId="1328960022" sldId="373"/>
        </pc:sldMkLst>
        <pc:spChg chg="mod">
          <ac:chgData name="隽杰 李" userId="ff89c632df0cd7f1" providerId="LiveId" clId="{FD317EF8-D03A-4199-8A21-BC6A558AC33F}" dt="2019-05-25T09:32:00.508" v="270" actId="20577"/>
          <ac:spMkLst>
            <pc:docMk/>
            <pc:sldMk cId="1328960022" sldId="373"/>
            <ac:spMk id="3" creationId="{C27668A3-643C-4B4A-A740-4A274C408847}"/>
          </ac:spMkLst>
        </pc:spChg>
        <pc:picChg chg="mod">
          <ac:chgData name="隽杰 李" userId="ff89c632df0cd7f1" providerId="LiveId" clId="{FD317EF8-D03A-4199-8A21-BC6A558AC33F}" dt="2019-05-25T09:32:06.189" v="271" actId="1076"/>
          <ac:picMkLst>
            <pc:docMk/>
            <pc:sldMk cId="1328960022" sldId="373"/>
            <ac:picMk id="13" creationId="{938170FA-D504-40EF-B3F8-BD23BD6481E8}"/>
          </ac:picMkLst>
        </pc:picChg>
      </pc:sldChg>
      <pc:sldChg chg="modSp">
        <pc:chgData name="隽杰 李" userId="ff89c632df0cd7f1" providerId="LiveId" clId="{FD317EF8-D03A-4199-8A21-BC6A558AC33F}" dt="2019-05-25T11:37:59.289" v="674" actId="20577"/>
        <pc:sldMkLst>
          <pc:docMk/>
          <pc:sldMk cId="757796690" sldId="376"/>
        </pc:sldMkLst>
        <pc:spChg chg="mod">
          <ac:chgData name="隽杰 李" userId="ff89c632df0cd7f1" providerId="LiveId" clId="{FD317EF8-D03A-4199-8A21-BC6A558AC33F}" dt="2019-05-25T11:37:59.289" v="674" actId="20577"/>
          <ac:spMkLst>
            <pc:docMk/>
            <pc:sldMk cId="757796690" sldId="376"/>
            <ac:spMk id="3" creationId="{3B4BBEF8-D563-418C-8107-05D1C7450ADE}"/>
          </ac:spMkLst>
        </pc:spChg>
      </pc:sldChg>
      <pc:sldChg chg="addSp modSp modAnim">
        <pc:chgData name="隽杰 李" userId="ff89c632df0cd7f1" providerId="LiveId" clId="{FD317EF8-D03A-4199-8A21-BC6A558AC33F}" dt="2019-05-25T09:37:36.117" v="367" actId="1076"/>
        <pc:sldMkLst>
          <pc:docMk/>
          <pc:sldMk cId="2260827238" sldId="381"/>
        </pc:sldMkLst>
        <pc:spChg chg="mod">
          <ac:chgData name="隽杰 李" userId="ff89c632df0cd7f1" providerId="LiveId" clId="{FD317EF8-D03A-4199-8A21-BC6A558AC33F}" dt="2019-05-25T09:24:19.101" v="207" actId="14100"/>
          <ac:spMkLst>
            <pc:docMk/>
            <pc:sldMk cId="2260827238" sldId="381"/>
            <ac:spMk id="3" creationId="{B8556D41-102B-4FA1-80E8-C61CC9E2714A}"/>
          </ac:spMkLst>
        </pc:spChg>
        <pc:spChg chg="mod">
          <ac:chgData name="隽杰 李" userId="ff89c632df0cd7f1" providerId="LiveId" clId="{FD317EF8-D03A-4199-8A21-BC6A558AC33F}" dt="2019-05-25T09:33:45.259" v="342" actId="1037"/>
          <ac:spMkLst>
            <pc:docMk/>
            <pc:sldMk cId="2260827238" sldId="381"/>
            <ac:spMk id="6" creationId="{5B97739B-E03D-45C4-92D2-397FAAC296F5}"/>
          </ac:spMkLst>
        </pc:spChg>
        <pc:spChg chg="mod">
          <ac:chgData name="隽杰 李" userId="ff89c632df0cd7f1" providerId="LiveId" clId="{FD317EF8-D03A-4199-8A21-BC6A558AC33F}" dt="2019-05-25T09:33:45.259" v="342" actId="1037"/>
          <ac:spMkLst>
            <pc:docMk/>
            <pc:sldMk cId="2260827238" sldId="381"/>
            <ac:spMk id="7" creationId="{9B016343-6CCE-4965-BACF-50BFCB6ABDF3}"/>
          </ac:spMkLst>
        </pc:spChg>
        <pc:spChg chg="mod">
          <ac:chgData name="隽杰 李" userId="ff89c632df0cd7f1" providerId="LiveId" clId="{FD317EF8-D03A-4199-8A21-BC6A558AC33F}" dt="2019-05-25T09:33:45.259" v="342" actId="1037"/>
          <ac:spMkLst>
            <pc:docMk/>
            <pc:sldMk cId="2260827238" sldId="381"/>
            <ac:spMk id="8" creationId="{2D87840D-0154-4CD3-BC93-C140E4D5F2DC}"/>
          </ac:spMkLst>
        </pc:spChg>
        <pc:spChg chg="mod">
          <ac:chgData name="隽杰 李" userId="ff89c632df0cd7f1" providerId="LiveId" clId="{FD317EF8-D03A-4199-8A21-BC6A558AC33F}" dt="2019-05-25T09:33:45.259" v="342" actId="1037"/>
          <ac:spMkLst>
            <pc:docMk/>
            <pc:sldMk cId="2260827238" sldId="381"/>
            <ac:spMk id="9" creationId="{B9EB090E-3258-492C-91D4-12DB18C4E9A2}"/>
          </ac:spMkLst>
        </pc:spChg>
        <pc:spChg chg="mod">
          <ac:chgData name="隽杰 李" userId="ff89c632df0cd7f1" providerId="LiveId" clId="{FD317EF8-D03A-4199-8A21-BC6A558AC33F}" dt="2019-05-25T09:33:45.259" v="342" actId="1037"/>
          <ac:spMkLst>
            <pc:docMk/>
            <pc:sldMk cId="2260827238" sldId="381"/>
            <ac:spMk id="10" creationId="{3ADE0ADE-14C7-478C-B3E0-0CB70837A8CC}"/>
          </ac:spMkLst>
        </pc:spChg>
        <pc:spChg chg="mod">
          <ac:chgData name="隽杰 李" userId="ff89c632df0cd7f1" providerId="LiveId" clId="{FD317EF8-D03A-4199-8A21-BC6A558AC33F}" dt="2019-05-25T09:33:45.259" v="342" actId="1037"/>
          <ac:spMkLst>
            <pc:docMk/>
            <pc:sldMk cId="2260827238" sldId="381"/>
            <ac:spMk id="11" creationId="{8D5ADC6F-551A-4D32-9587-A43BCABE782F}"/>
          </ac:spMkLst>
        </pc:spChg>
        <pc:spChg chg="mod">
          <ac:chgData name="隽杰 李" userId="ff89c632df0cd7f1" providerId="LiveId" clId="{FD317EF8-D03A-4199-8A21-BC6A558AC33F}" dt="2019-05-25T09:33:45.259" v="342" actId="1037"/>
          <ac:spMkLst>
            <pc:docMk/>
            <pc:sldMk cId="2260827238" sldId="381"/>
            <ac:spMk id="12" creationId="{34925CF3-F49F-4CD4-9BC6-3C6B300B506B}"/>
          </ac:spMkLst>
        </pc:spChg>
        <pc:spChg chg="mod">
          <ac:chgData name="隽杰 李" userId="ff89c632df0cd7f1" providerId="LiveId" clId="{FD317EF8-D03A-4199-8A21-BC6A558AC33F}" dt="2019-05-25T09:33:45.259" v="342" actId="1037"/>
          <ac:spMkLst>
            <pc:docMk/>
            <pc:sldMk cId="2260827238" sldId="381"/>
            <ac:spMk id="13" creationId="{08AB1FB7-5E5C-4ABE-A89E-FE9A8C07C2A1}"/>
          </ac:spMkLst>
        </pc:spChg>
        <pc:spChg chg="mod">
          <ac:chgData name="隽杰 李" userId="ff89c632df0cd7f1" providerId="LiveId" clId="{FD317EF8-D03A-4199-8A21-BC6A558AC33F}" dt="2019-05-25T09:33:45.259" v="342" actId="1037"/>
          <ac:spMkLst>
            <pc:docMk/>
            <pc:sldMk cId="2260827238" sldId="381"/>
            <ac:spMk id="14" creationId="{2BA34AE1-978F-45BC-B141-6CB051D31140}"/>
          </ac:spMkLst>
        </pc:spChg>
        <pc:spChg chg="mod">
          <ac:chgData name="隽杰 李" userId="ff89c632df0cd7f1" providerId="LiveId" clId="{FD317EF8-D03A-4199-8A21-BC6A558AC33F}" dt="2019-05-25T09:33:45.259" v="342" actId="1037"/>
          <ac:spMkLst>
            <pc:docMk/>
            <pc:sldMk cId="2260827238" sldId="381"/>
            <ac:spMk id="15" creationId="{D09ED828-6EAC-4F87-93C7-29E258F2C528}"/>
          </ac:spMkLst>
        </pc:spChg>
        <pc:spChg chg="add mod ord">
          <ac:chgData name="隽杰 李" userId="ff89c632df0cd7f1" providerId="LiveId" clId="{FD317EF8-D03A-4199-8A21-BC6A558AC33F}" dt="2019-05-25T09:37:29.771" v="366" actId="1076"/>
          <ac:spMkLst>
            <pc:docMk/>
            <pc:sldMk cId="2260827238" sldId="381"/>
            <ac:spMk id="16" creationId="{DDF13C66-07F2-46DD-BF1D-C4625A578880}"/>
          </ac:spMkLst>
        </pc:spChg>
        <pc:spChg chg="add mod ord">
          <ac:chgData name="隽杰 李" userId="ff89c632df0cd7f1" providerId="LiveId" clId="{FD317EF8-D03A-4199-8A21-BC6A558AC33F}" dt="2019-05-25T09:33:45.259" v="342" actId="1037"/>
          <ac:spMkLst>
            <pc:docMk/>
            <pc:sldMk cId="2260827238" sldId="381"/>
            <ac:spMk id="17" creationId="{733E1CF2-4926-4C36-8B3A-038A526C8DEC}"/>
          </ac:spMkLst>
        </pc:spChg>
        <pc:spChg chg="add mod ord">
          <ac:chgData name="隽杰 李" userId="ff89c632df0cd7f1" providerId="LiveId" clId="{FD317EF8-D03A-4199-8A21-BC6A558AC33F}" dt="2019-05-25T09:37:36.117" v="367" actId="1076"/>
          <ac:spMkLst>
            <pc:docMk/>
            <pc:sldMk cId="2260827238" sldId="381"/>
            <ac:spMk id="18" creationId="{C2425222-BB2A-470F-B581-1CD5822E62AC}"/>
          </ac:spMkLst>
        </pc:spChg>
        <pc:spChg chg="add mod">
          <ac:chgData name="隽杰 李" userId="ff89c632df0cd7f1" providerId="LiveId" clId="{FD317EF8-D03A-4199-8A21-BC6A558AC33F}" dt="2019-05-25T09:34:28.973" v="352" actId="20577"/>
          <ac:spMkLst>
            <pc:docMk/>
            <pc:sldMk cId="2260827238" sldId="381"/>
            <ac:spMk id="26" creationId="{7ABE5FCE-77AF-4CA5-8ADC-06D08E3E1E5E}"/>
          </ac:spMkLst>
        </pc:spChg>
        <pc:spChg chg="add mod">
          <ac:chgData name="隽杰 李" userId="ff89c632df0cd7f1" providerId="LiveId" clId="{FD317EF8-D03A-4199-8A21-BC6A558AC33F}" dt="2019-05-25T09:34:49.544" v="357" actId="20577"/>
          <ac:spMkLst>
            <pc:docMk/>
            <pc:sldMk cId="2260827238" sldId="381"/>
            <ac:spMk id="27" creationId="{0C344017-26F4-4ED8-A839-9859D0E55361}"/>
          </ac:spMkLst>
        </pc:spChg>
        <pc:spChg chg="add mod">
          <ac:chgData name="隽杰 李" userId="ff89c632df0cd7f1" providerId="LiveId" clId="{FD317EF8-D03A-4199-8A21-BC6A558AC33F}" dt="2019-05-25T09:35:20.661" v="359" actId="20577"/>
          <ac:spMkLst>
            <pc:docMk/>
            <pc:sldMk cId="2260827238" sldId="381"/>
            <ac:spMk id="28" creationId="{FB7D6E43-82D6-4A9D-9979-6FB159AB9CCA}"/>
          </ac:spMkLst>
        </pc:spChg>
        <pc:cxnChg chg="add mod">
          <ac:chgData name="隽杰 李" userId="ff89c632df0cd7f1" providerId="LiveId" clId="{FD317EF8-D03A-4199-8A21-BC6A558AC33F}" dt="2019-05-25T09:33:45.259" v="342" actId="1037"/>
          <ac:cxnSpMkLst>
            <pc:docMk/>
            <pc:sldMk cId="2260827238" sldId="381"/>
            <ac:cxnSpMk id="20" creationId="{47C30DE9-EEF4-4F33-B737-2969BBC1C622}"/>
          </ac:cxnSpMkLst>
        </pc:cxnChg>
        <pc:cxnChg chg="add mod">
          <ac:chgData name="隽杰 李" userId="ff89c632df0cd7f1" providerId="LiveId" clId="{FD317EF8-D03A-4199-8A21-BC6A558AC33F}" dt="2019-05-25T09:33:45.259" v="342" actId="1037"/>
          <ac:cxnSpMkLst>
            <pc:docMk/>
            <pc:sldMk cId="2260827238" sldId="381"/>
            <ac:cxnSpMk id="22" creationId="{7BC4CCA9-3F30-47F2-9374-85009C6FD50D}"/>
          </ac:cxnSpMkLst>
        </pc:cxnChg>
        <pc:cxnChg chg="add mod">
          <ac:chgData name="隽杰 李" userId="ff89c632df0cd7f1" providerId="LiveId" clId="{FD317EF8-D03A-4199-8A21-BC6A558AC33F}" dt="2019-05-25T09:33:58.835" v="343" actId="208"/>
          <ac:cxnSpMkLst>
            <pc:docMk/>
            <pc:sldMk cId="2260827238" sldId="381"/>
            <ac:cxnSpMk id="24" creationId="{D1EC2756-523E-480A-A8FF-00772BCF25B3}"/>
          </ac:cxnSpMkLst>
        </pc:cxnChg>
      </pc:sldChg>
      <pc:sldChg chg="modSp">
        <pc:chgData name="隽杰 李" userId="ff89c632df0cd7f1" providerId="LiveId" clId="{FD317EF8-D03A-4199-8A21-BC6A558AC33F}" dt="2019-05-25T09:27:14.715" v="219" actId="208"/>
        <pc:sldMkLst>
          <pc:docMk/>
          <pc:sldMk cId="2574340645" sldId="382"/>
        </pc:sldMkLst>
        <pc:spChg chg="mod">
          <ac:chgData name="隽杰 李" userId="ff89c632df0cd7f1" providerId="LiveId" clId="{FD317EF8-D03A-4199-8A21-BC6A558AC33F}" dt="2019-05-25T09:27:14.715" v="219" actId="208"/>
          <ac:spMkLst>
            <pc:docMk/>
            <pc:sldMk cId="2574340645" sldId="382"/>
            <ac:spMk id="5" creationId="{7CE2D00D-DF64-485A-8B81-B45A7210FB6A}"/>
          </ac:spMkLst>
        </pc:spChg>
        <pc:spChg chg="mod">
          <ac:chgData name="隽杰 李" userId="ff89c632df0cd7f1" providerId="LiveId" clId="{FD317EF8-D03A-4199-8A21-BC6A558AC33F}" dt="2019-05-25T09:27:07.477" v="218" actId="208"/>
          <ac:spMkLst>
            <pc:docMk/>
            <pc:sldMk cId="2574340645" sldId="382"/>
            <ac:spMk id="7" creationId="{9F538DC3-419D-41F6-9FB4-B5882FE4B3B0}"/>
          </ac:spMkLst>
        </pc:spChg>
      </pc:sldChg>
      <pc:sldChg chg="modSp new add">
        <pc:chgData name="隽杰 李" userId="ff89c632df0cd7f1" providerId="LiveId" clId="{FD317EF8-D03A-4199-8A21-BC6A558AC33F}" dt="2019-05-25T08:55:37.996" v="144"/>
        <pc:sldMkLst>
          <pc:docMk/>
          <pc:sldMk cId="93037352" sldId="383"/>
        </pc:sldMkLst>
        <pc:spChg chg="mod">
          <ac:chgData name="隽杰 李" userId="ff89c632df0cd7f1" providerId="LiveId" clId="{FD317EF8-D03A-4199-8A21-BC6A558AC33F}" dt="2019-05-25T08:22:17.060" v="96" actId="20577"/>
          <ac:spMkLst>
            <pc:docMk/>
            <pc:sldMk cId="93037352" sldId="383"/>
            <ac:spMk id="2" creationId="{3FBB257D-B54F-49EE-9A41-2CAA198F31C5}"/>
          </ac:spMkLst>
        </pc:spChg>
        <pc:spChg chg="mod">
          <ac:chgData name="隽杰 李" userId="ff89c632df0cd7f1" providerId="LiveId" clId="{FD317EF8-D03A-4199-8A21-BC6A558AC33F}" dt="2019-05-25T08:55:37.996" v="144"/>
          <ac:spMkLst>
            <pc:docMk/>
            <pc:sldMk cId="93037352" sldId="383"/>
            <ac:spMk id="3" creationId="{A121BD41-3596-44B8-B636-4C98A7324C46}"/>
          </ac:spMkLst>
        </pc:spChg>
      </pc:sldChg>
      <pc:sldChg chg="addSp delSp modSp new add">
        <pc:chgData name="隽杰 李" userId="ff89c632df0cd7f1" providerId="LiveId" clId="{FD317EF8-D03A-4199-8A21-BC6A558AC33F}" dt="2019-05-25T11:23:31.513" v="598" actId="1076"/>
        <pc:sldMkLst>
          <pc:docMk/>
          <pc:sldMk cId="2541972758" sldId="384"/>
        </pc:sldMkLst>
        <pc:spChg chg="mod">
          <ac:chgData name="隽杰 李" userId="ff89c632df0cd7f1" providerId="LiveId" clId="{FD317EF8-D03A-4199-8A21-BC6A558AC33F}" dt="2019-05-25T08:55:50.317" v="150" actId="20577"/>
          <ac:spMkLst>
            <pc:docMk/>
            <pc:sldMk cId="2541972758" sldId="384"/>
            <ac:spMk id="2" creationId="{4F26F777-0BAB-4103-896B-C6F88420BD3E}"/>
          </ac:spMkLst>
        </pc:spChg>
        <pc:spChg chg="mod">
          <ac:chgData name="隽杰 李" userId="ff89c632df0cd7f1" providerId="LiveId" clId="{FD317EF8-D03A-4199-8A21-BC6A558AC33F}" dt="2019-05-25T09:01:12.949" v="170" actId="1076"/>
          <ac:spMkLst>
            <pc:docMk/>
            <pc:sldMk cId="2541972758" sldId="384"/>
            <ac:spMk id="3" creationId="{FC798F3D-C00A-4224-8A73-04DE60D6E8DC}"/>
          </ac:spMkLst>
        </pc:spChg>
        <pc:spChg chg="add mod">
          <ac:chgData name="隽杰 李" userId="ff89c632df0cd7f1" providerId="LiveId" clId="{FD317EF8-D03A-4199-8A21-BC6A558AC33F}" dt="2019-05-25T11:15:19.614" v="478" actId="164"/>
          <ac:spMkLst>
            <pc:docMk/>
            <pc:sldMk cId="2541972758" sldId="384"/>
            <ac:spMk id="5" creationId="{B48ACCF8-A33C-4604-9C20-4B6A9B235FFF}"/>
          </ac:spMkLst>
        </pc:spChg>
        <pc:spChg chg="add mod">
          <ac:chgData name="隽杰 李" userId="ff89c632df0cd7f1" providerId="LiveId" clId="{FD317EF8-D03A-4199-8A21-BC6A558AC33F}" dt="2019-05-25T11:15:19.614" v="478" actId="164"/>
          <ac:spMkLst>
            <pc:docMk/>
            <pc:sldMk cId="2541972758" sldId="384"/>
            <ac:spMk id="6" creationId="{6F4C18CB-F5C4-4555-9B7B-834CB1108207}"/>
          </ac:spMkLst>
        </pc:spChg>
        <pc:spChg chg="mod">
          <ac:chgData name="隽杰 李" userId="ff89c632df0cd7f1" providerId="LiveId" clId="{FD317EF8-D03A-4199-8A21-BC6A558AC33F}" dt="2019-05-25T11:17:10.488" v="537" actId="1076"/>
          <ac:spMkLst>
            <pc:docMk/>
            <pc:sldMk cId="2541972758" sldId="384"/>
            <ac:spMk id="12" creationId="{A667CA0A-CEB9-4688-AB71-C73D6BD1F993}"/>
          </ac:spMkLst>
        </pc:spChg>
        <pc:spChg chg="mod">
          <ac:chgData name="隽杰 李" userId="ff89c632df0cd7f1" providerId="LiveId" clId="{FD317EF8-D03A-4199-8A21-BC6A558AC33F}" dt="2019-05-25T11:21:05.776" v="585" actId="1037"/>
          <ac:spMkLst>
            <pc:docMk/>
            <pc:sldMk cId="2541972758" sldId="384"/>
            <ac:spMk id="15" creationId="{B7DD2A3C-C458-4760-B60D-B2BDA2AEE20E}"/>
          </ac:spMkLst>
        </pc:spChg>
        <pc:spChg chg="mod">
          <ac:chgData name="隽杰 李" userId="ff89c632df0cd7f1" providerId="LiveId" clId="{FD317EF8-D03A-4199-8A21-BC6A558AC33F}" dt="2019-05-25T11:19:42.869" v="560" actId="1038"/>
          <ac:spMkLst>
            <pc:docMk/>
            <pc:sldMk cId="2541972758" sldId="384"/>
            <ac:spMk id="19" creationId="{1EDE1D14-B426-4A8F-94C4-7B516F885904}"/>
          </ac:spMkLst>
        </pc:spChg>
        <pc:grpChg chg="add mod">
          <ac:chgData name="隽杰 李" userId="ff89c632df0cd7f1" providerId="LiveId" clId="{FD317EF8-D03A-4199-8A21-BC6A558AC33F}" dt="2019-05-25T11:22:10.180" v="589" actId="164"/>
          <ac:grpSpMkLst>
            <pc:docMk/>
            <pc:sldMk cId="2541972758" sldId="384"/>
            <ac:grpSpMk id="9" creationId="{B0078B1D-3AA6-4EF1-83F9-F0F680C2E339}"/>
          </ac:grpSpMkLst>
        </pc:grpChg>
        <pc:grpChg chg="add mod">
          <ac:chgData name="隽杰 李" userId="ff89c632df0cd7f1" providerId="LiveId" clId="{FD317EF8-D03A-4199-8A21-BC6A558AC33F}" dt="2019-05-25T11:22:10.180" v="589" actId="164"/>
          <ac:grpSpMkLst>
            <pc:docMk/>
            <pc:sldMk cId="2541972758" sldId="384"/>
            <ac:grpSpMk id="10" creationId="{4C92574C-13D2-4878-B380-11D45A8FD933}"/>
          </ac:grpSpMkLst>
        </pc:grpChg>
        <pc:grpChg chg="add mod">
          <ac:chgData name="隽杰 李" userId="ff89c632df0cd7f1" providerId="LiveId" clId="{FD317EF8-D03A-4199-8A21-BC6A558AC33F}" dt="2019-05-25T11:22:10.180" v="589" actId="164"/>
          <ac:grpSpMkLst>
            <pc:docMk/>
            <pc:sldMk cId="2541972758" sldId="384"/>
            <ac:grpSpMk id="13" creationId="{10349D21-B766-4483-A48B-948047535749}"/>
          </ac:grpSpMkLst>
        </pc:grpChg>
        <pc:grpChg chg="add mod">
          <ac:chgData name="隽杰 李" userId="ff89c632df0cd7f1" providerId="LiveId" clId="{FD317EF8-D03A-4199-8A21-BC6A558AC33F}" dt="2019-05-25T11:22:10.180" v="589" actId="164"/>
          <ac:grpSpMkLst>
            <pc:docMk/>
            <pc:sldMk cId="2541972758" sldId="384"/>
            <ac:grpSpMk id="17" creationId="{210814D2-E827-41D2-959A-CE3A7E7427ED}"/>
          </ac:grpSpMkLst>
        </pc:grpChg>
        <pc:grpChg chg="add mod">
          <ac:chgData name="隽杰 李" userId="ff89c632df0cd7f1" providerId="LiveId" clId="{FD317EF8-D03A-4199-8A21-BC6A558AC33F}" dt="2019-05-25T11:22:10.180" v="589" actId="164"/>
          <ac:grpSpMkLst>
            <pc:docMk/>
            <pc:sldMk cId="2541972758" sldId="384"/>
            <ac:grpSpMk id="21" creationId="{8D7785D2-8BD8-47DE-A5A3-9B1E9820A197}"/>
          </ac:grpSpMkLst>
        </pc:grpChg>
        <pc:grpChg chg="add del mod">
          <ac:chgData name="隽杰 李" userId="ff89c632df0cd7f1" providerId="LiveId" clId="{FD317EF8-D03A-4199-8A21-BC6A558AC33F}" dt="2019-05-25T11:22:19.005" v="590" actId="21"/>
          <ac:grpSpMkLst>
            <pc:docMk/>
            <pc:sldMk cId="2541972758" sldId="384"/>
            <ac:grpSpMk id="26" creationId="{4A190915-F346-4B85-A2B7-A20155A910D0}"/>
          </ac:grpSpMkLst>
        </pc:grpChg>
        <pc:picChg chg="add mod">
          <ac:chgData name="隽杰 李" userId="ff89c632df0cd7f1" providerId="LiveId" clId="{FD317EF8-D03A-4199-8A21-BC6A558AC33F}" dt="2019-05-25T11:23:31.513" v="598" actId="1076"/>
          <ac:picMkLst>
            <pc:docMk/>
            <pc:sldMk cId="2541972758" sldId="384"/>
            <ac:picMk id="28" creationId="{B262E3BF-321D-4C03-A54E-2A2696078FC6}"/>
          </ac:picMkLst>
        </pc:picChg>
        <pc:cxnChg chg="add mod">
          <ac:chgData name="隽杰 李" userId="ff89c632df0cd7f1" providerId="LiveId" clId="{FD317EF8-D03A-4199-8A21-BC6A558AC33F}" dt="2019-05-25T11:22:19.005" v="590" actId="21"/>
          <ac:cxnSpMkLst>
            <pc:docMk/>
            <pc:sldMk cId="2541972758" sldId="384"/>
            <ac:cxnSpMk id="8" creationId="{B4AE7B72-708F-4C13-A8FF-A7C2889E5B52}"/>
          </ac:cxnSpMkLst>
        </pc:cxnChg>
        <pc:cxnChg chg="add mod">
          <ac:chgData name="隽杰 李" userId="ff89c632df0cd7f1" providerId="LiveId" clId="{FD317EF8-D03A-4199-8A21-BC6A558AC33F}" dt="2019-05-25T11:22:10.180" v="589" actId="164"/>
          <ac:cxnSpMkLst>
            <pc:docMk/>
            <pc:sldMk cId="2541972758" sldId="384"/>
            <ac:cxnSpMk id="16" creationId="{0E3F80E8-D589-4C1E-BB44-490641C8C5E7}"/>
          </ac:cxnSpMkLst>
        </pc:cxnChg>
        <pc:cxnChg chg="add mod">
          <ac:chgData name="隽杰 李" userId="ff89c632df0cd7f1" providerId="LiveId" clId="{FD317EF8-D03A-4199-8A21-BC6A558AC33F}" dt="2019-05-25T11:22:10.180" v="589" actId="164"/>
          <ac:cxnSpMkLst>
            <pc:docMk/>
            <pc:sldMk cId="2541972758" sldId="384"/>
            <ac:cxnSpMk id="20" creationId="{DB8BD913-6E9B-446E-A096-D8D9FE6B7C0E}"/>
          </ac:cxnSpMkLst>
        </pc:cxnChg>
        <pc:cxnChg chg="add mod">
          <ac:chgData name="隽杰 李" userId="ff89c632df0cd7f1" providerId="LiveId" clId="{FD317EF8-D03A-4199-8A21-BC6A558AC33F}" dt="2019-05-25T11:22:10.180" v="589" actId="164"/>
          <ac:cxnSpMkLst>
            <pc:docMk/>
            <pc:sldMk cId="2541972758" sldId="384"/>
            <ac:cxnSpMk id="25" creationId="{21C0AF66-6E36-4A88-9AE3-344A6152B949}"/>
          </ac:cxnSpMkLst>
        </pc:cxnChg>
      </pc:sldChg>
      <pc:sldChg chg="modSp new add del">
        <pc:chgData name="隽杰 李" userId="ff89c632df0cd7f1" providerId="LiveId" clId="{FD317EF8-D03A-4199-8A21-BC6A558AC33F}" dt="2019-05-27T05:41:13.755" v="732" actId="47"/>
        <pc:sldMkLst>
          <pc:docMk/>
          <pc:sldMk cId="1008800014" sldId="385"/>
        </pc:sldMkLst>
        <pc:spChg chg="mod">
          <ac:chgData name="隽杰 李" userId="ff89c632df0cd7f1" providerId="LiveId" clId="{FD317EF8-D03A-4199-8A21-BC6A558AC33F}" dt="2019-05-25T09:29:28.090" v="244"/>
          <ac:spMkLst>
            <pc:docMk/>
            <pc:sldMk cId="1008800014" sldId="385"/>
            <ac:spMk id="2" creationId="{78300F4E-0EBB-4BE5-82AD-DBDD4CFBECD3}"/>
          </ac:spMkLst>
        </pc:spChg>
      </pc:sldChg>
      <pc:sldChg chg="addSp delSp modSp add">
        <pc:chgData name="隽杰 李" userId="ff89c632df0cd7f1" providerId="LiveId" clId="{FD317EF8-D03A-4199-8A21-BC6A558AC33F}" dt="2019-05-25T11:49:54.700" v="731" actId="1076"/>
        <pc:sldMkLst>
          <pc:docMk/>
          <pc:sldMk cId="1258914769" sldId="386"/>
        </pc:sldMkLst>
        <pc:spChg chg="mod">
          <ac:chgData name="隽杰 李" userId="ff89c632df0cd7f1" providerId="LiveId" clId="{FD317EF8-D03A-4199-8A21-BC6A558AC33F}" dt="2019-05-25T11:33:55.826" v="602" actId="20577"/>
          <ac:spMkLst>
            <pc:docMk/>
            <pc:sldMk cId="1258914769" sldId="386"/>
            <ac:spMk id="18" creationId="{6DC21915-6FF8-460A-9C4E-04E9DD2CC235}"/>
          </ac:spMkLst>
        </pc:spChg>
        <pc:spChg chg="mod">
          <ac:chgData name="隽杰 李" userId="ff89c632df0cd7f1" providerId="LiveId" clId="{FD317EF8-D03A-4199-8A21-BC6A558AC33F}" dt="2019-05-25T11:35:45.453" v="649" actId="1076"/>
          <ac:spMkLst>
            <pc:docMk/>
            <pc:sldMk cId="1258914769" sldId="386"/>
            <ac:spMk id="19" creationId="{5CB75543-945D-4DAC-A716-CC8AE8DAEB78}"/>
          </ac:spMkLst>
        </pc:spChg>
        <pc:spChg chg="mod">
          <ac:chgData name="隽杰 李" userId="ff89c632df0cd7f1" providerId="LiveId" clId="{FD317EF8-D03A-4199-8A21-BC6A558AC33F}" dt="2019-05-25T11:36:00.173" v="656" actId="1037"/>
          <ac:spMkLst>
            <pc:docMk/>
            <pc:sldMk cId="1258914769" sldId="386"/>
            <ac:spMk id="20" creationId="{D590C50E-11D3-492D-8A93-121D8767DA68}"/>
          </ac:spMkLst>
        </pc:spChg>
        <pc:spChg chg="mod">
          <ac:chgData name="隽杰 李" userId="ff89c632df0cd7f1" providerId="LiveId" clId="{FD317EF8-D03A-4199-8A21-BC6A558AC33F}" dt="2019-05-25T11:34:13.891" v="625" actId="1037"/>
          <ac:spMkLst>
            <pc:docMk/>
            <pc:sldMk cId="1258914769" sldId="386"/>
            <ac:spMk id="24" creationId="{038C1B83-7F4C-4F52-8521-4A240D91128E}"/>
          </ac:spMkLst>
        </pc:spChg>
        <pc:spChg chg="add mod">
          <ac:chgData name="隽杰 李" userId="ff89c632df0cd7f1" providerId="LiveId" clId="{FD317EF8-D03A-4199-8A21-BC6A558AC33F}" dt="2019-05-25T11:49:44.741" v="729" actId="164"/>
          <ac:spMkLst>
            <pc:docMk/>
            <pc:sldMk cId="1258914769" sldId="386"/>
            <ac:spMk id="30" creationId="{F99FD808-6407-4556-87D7-7AF3D74E9139}"/>
          </ac:spMkLst>
        </pc:spChg>
        <pc:spChg chg="add mod">
          <ac:chgData name="隽杰 李" userId="ff89c632df0cd7f1" providerId="LiveId" clId="{FD317EF8-D03A-4199-8A21-BC6A558AC33F}" dt="2019-05-25T11:49:54.700" v="731" actId="1076"/>
          <ac:spMkLst>
            <pc:docMk/>
            <pc:sldMk cId="1258914769" sldId="386"/>
            <ac:spMk id="31" creationId="{F8248009-EECF-4630-8D18-2F3848E09054}"/>
          </ac:spMkLst>
        </pc:spChg>
        <pc:grpChg chg="add mod">
          <ac:chgData name="隽杰 李" userId="ff89c632df0cd7f1" providerId="LiveId" clId="{FD317EF8-D03A-4199-8A21-BC6A558AC33F}" dt="2019-05-25T11:49:44.741" v="729" actId="164"/>
          <ac:grpSpMkLst>
            <pc:docMk/>
            <pc:sldMk cId="1258914769" sldId="386"/>
            <ac:grpSpMk id="5" creationId="{4191B11B-16B4-45BD-8A63-5499D877E4D8}"/>
          </ac:grpSpMkLst>
        </pc:grpChg>
        <pc:grpChg chg="add mod">
          <ac:chgData name="隽杰 李" userId="ff89c632df0cd7f1" providerId="LiveId" clId="{FD317EF8-D03A-4199-8A21-BC6A558AC33F}" dt="2019-05-25T11:49:48.386" v="730" actId="1076"/>
          <ac:grpSpMkLst>
            <pc:docMk/>
            <pc:sldMk cId="1258914769" sldId="386"/>
            <ac:grpSpMk id="32" creationId="{215DDD31-7726-4FB8-A375-E19B9BCCC2ED}"/>
          </ac:grpSpMkLst>
        </pc:grpChg>
        <pc:cxnChg chg="mod">
          <ac:chgData name="隽杰 李" userId="ff89c632df0cd7f1" providerId="LiveId" clId="{FD317EF8-D03A-4199-8A21-BC6A558AC33F}" dt="2019-05-25T11:35:34.089" v="647" actId="1036"/>
          <ac:cxnSpMkLst>
            <pc:docMk/>
            <pc:sldMk cId="1258914769" sldId="386"/>
            <ac:cxnSpMk id="14" creationId="{BB32A04D-0DD1-4215-8046-C2CAABD2C5A8}"/>
          </ac:cxnSpMkLst>
        </pc:cxnChg>
        <pc:cxnChg chg="add del mod">
          <ac:chgData name="隽杰 李" userId="ff89c632df0cd7f1" providerId="LiveId" clId="{FD317EF8-D03A-4199-8A21-BC6A558AC33F}" dt="2019-05-25T11:35:13.225" v="632" actId="478"/>
          <ac:cxnSpMkLst>
            <pc:docMk/>
            <pc:sldMk cId="1258914769" sldId="386"/>
            <ac:cxnSpMk id="26" creationId="{A40696BD-057D-4EB2-A984-8131E677093D}"/>
          </ac:cxnSpMkLst>
        </pc:cxnChg>
      </pc:sldChg>
    </pc:docChg>
  </pc:docChgLst>
  <pc:docChgLst>
    <pc:chgData name="隽杰 李" userId="ff89c632df0cd7f1" providerId="LiveId" clId="{B7791FF2-33A3-4728-94F6-5A5C2FC53394}"/>
    <pc:docChg chg="undo custSel modSld sldOrd">
      <pc:chgData name="隽杰 李" userId="ff89c632df0cd7f1" providerId="LiveId" clId="{B7791FF2-33A3-4728-94F6-5A5C2FC53394}" dt="2019-05-20T06:19:44.616" v="1090" actId="20577"/>
      <pc:docMkLst>
        <pc:docMk/>
      </pc:docMkLst>
      <pc:sldChg chg="modSp">
        <pc:chgData name="隽杰 李" userId="ff89c632df0cd7f1" providerId="LiveId" clId="{B7791FF2-33A3-4728-94F6-5A5C2FC53394}" dt="2019-05-19T16:51:47.918" v="277" actId="20577"/>
        <pc:sldMkLst>
          <pc:docMk/>
          <pc:sldMk cId="47660402" sldId="370"/>
        </pc:sldMkLst>
        <pc:spChg chg="mod">
          <ac:chgData name="隽杰 李" userId="ff89c632df0cd7f1" providerId="LiveId" clId="{B7791FF2-33A3-4728-94F6-5A5C2FC53394}" dt="2019-05-19T16:51:47.918" v="277" actId="20577"/>
          <ac:spMkLst>
            <pc:docMk/>
            <pc:sldMk cId="47660402" sldId="370"/>
            <ac:spMk id="3" creationId="{CAE8B975-6E58-4CB4-BAFB-9AC13B214BCF}"/>
          </ac:spMkLst>
        </pc:spChg>
      </pc:sldChg>
      <pc:sldChg chg="modSp">
        <pc:chgData name="隽杰 李" userId="ff89c632df0cd7f1" providerId="LiveId" clId="{B7791FF2-33A3-4728-94F6-5A5C2FC53394}" dt="2019-05-20T03:39:33.113" v="1075" actId="1076"/>
        <pc:sldMkLst>
          <pc:docMk/>
          <pc:sldMk cId="516702588" sldId="378"/>
        </pc:sldMkLst>
        <pc:graphicFrameChg chg="mod modGraphic">
          <ac:chgData name="隽杰 李" userId="ff89c632df0cd7f1" providerId="LiveId" clId="{B7791FF2-33A3-4728-94F6-5A5C2FC53394}" dt="2019-05-20T03:39:33.113" v="1075" actId="1076"/>
          <ac:graphicFrameMkLst>
            <pc:docMk/>
            <pc:sldMk cId="516702588" sldId="378"/>
            <ac:graphicFrameMk id="5" creationId="{B881E93D-39F2-40AA-977B-5ED1112A3381}"/>
          </ac:graphicFrameMkLst>
        </pc:graphicFrameChg>
      </pc:sldChg>
      <pc:sldChg chg="addSp delSp modSp">
        <pc:chgData name="隽杰 李" userId="ff89c632df0cd7f1" providerId="LiveId" clId="{B7791FF2-33A3-4728-94F6-5A5C2FC53394}" dt="2019-05-20T03:33:18.209" v="1018" actId="1076"/>
        <pc:sldMkLst>
          <pc:docMk/>
          <pc:sldMk cId="2012398678" sldId="379"/>
        </pc:sldMkLst>
        <pc:spChg chg="add del mod">
          <ac:chgData name="隽杰 李" userId="ff89c632df0cd7f1" providerId="LiveId" clId="{B7791FF2-33A3-4728-94F6-5A5C2FC53394}" dt="2019-05-20T03:31:34.425" v="988" actId="20577"/>
          <ac:spMkLst>
            <pc:docMk/>
            <pc:sldMk cId="2012398678" sldId="379"/>
            <ac:spMk id="3" creationId="{3B4BBEF8-D563-418C-8107-05D1C7450ADE}"/>
          </ac:spMkLst>
        </pc:spChg>
        <pc:spChg chg="add mod">
          <ac:chgData name="隽杰 李" userId="ff89c632df0cd7f1" providerId="LiveId" clId="{B7791FF2-33A3-4728-94F6-5A5C2FC53394}" dt="2019-05-20T03:26:23.173" v="691" actId="164"/>
          <ac:spMkLst>
            <pc:docMk/>
            <pc:sldMk cId="2012398678" sldId="379"/>
            <ac:spMk id="5" creationId="{FDC7CCA3-03C6-4FCD-8B51-3B7CFC25B3F2}"/>
          </ac:spMkLst>
        </pc:spChg>
        <pc:spChg chg="add mod">
          <ac:chgData name="隽杰 李" userId="ff89c632df0cd7f1" providerId="LiveId" clId="{B7791FF2-33A3-4728-94F6-5A5C2FC53394}" dt="2019-05-20T03:31:47.772" v="990" actId="1076"/>
          <ac:spMkLst>
            <pc:docMk/>
            <pc:sldMk cId="2012398678" sldId="379"/>
            <ac:spMk id="6" creationId="{E3601DA1-619B-4658-B5A9-EF6C78A691D5}"/>
          </ac:spMkLst>
        </pc:spChg>
        <pc:spChg chg="add del mod">
          <ac:chgData name="隽杰 李" userId="ff89c632df0cd7f1" providerId="LiveId" clId="{B7791FF2-33A3-4728-94F6-5A5C2FC53394}" dt="2019-05-20T03:10:45.374" v="648" actId="478"/>
          <ac:spMkLst>
            <pc:docMk/>
            <pc:sldMk cId="2012398678" sldId="379"/>
            <ac:spMk id="7" creationId="{E63986E1-16A2-4939-B295-0DC643DF78C3}"/>
          </ac:spMkLst>
        </pc:spChg>
        <pc:spChg chg="add del mod">
          <ac:chgData name="隽杰 李" userId="ff89c632df0cd7f1" providerId="LiveId" clId="{B7791FF2-33A3-4728-94F6-5A5C2FC53394}" dt="2019-05-20T03:10:33" v="642"/>
          <ac:spMkLst>
            <pc:docMk/>
            <pc:sldMk cId="2012398678" sldId="379"/>
            <ac:spMk id="8" creationId="{6DFB0289-1BE0-404C-873F-F7A40F9D47A5}"/>
          </ac:spMkLst>
        </pc:spChg>
        <pc:spChg chg="add mod">
          <ac:chgData name="隽杰 李" userId="ff89c632df0cd7f1" providerId="LiveId" clId="{B7791FF2-33A3-4728-94F6-5A5C2FC53394}" dt="2019-05-20T03:26:32.602" v="692" actId="164"/>
          <ac:spMkLst>
            <pc:docMk/>
            <pc:sldMk cId="2012398678" sldId="379"/>
            <ac:spMk id="9" creationId="{B8E8A78B-77DA-416F-B101-B183909C4C22}"/>
          </ac:spMkLst>
        </pc:spChg>
        <pc:spChg chg="add mod">
          <ac:chgData name="隽杰 李" userId="ff89c632df0cd7f1" providerId="LiveId" clId="{B7791FF2-33A3-4728-94F6-5A5C2FC53394}" dt="2019-05-20T03:26:42.838" v="693" actId="164"/>
          <ac:spMkLst>
            <pc:docMk/>
            <pc:sldMk cId="2012398678" sldId="379"/>
            <ac:spMk id="10" creationId="{EB175DC0-73F6-40AC-8985-2E60B4AF7991}"/>
          </ac:spMkLst>
        </pc:spChg>
        <pc:spChg chg="add mod">
          <ac:chgData name="隽杰 李" userId="ff89c632df0cd7f1" providerId="LiveId" clId="{B7791FF2-33A3-4728-94F6-5A5C2FC53394}" dt="2019-05-20T03:26:32.602" v="692" actId="164"/>
          <ac:spMkLst>
            <pc:docMk/>
            <pc:sldMk cId="2012398678" sldId="379"/>
            <ac:spMk id="11" creationId="{15B2DDC7-6DB9-488C-97CC-698840799BAF}"/>
          </ac:spMkLst>
        </pc:spChg>
        <pc:spChg chg="add mod">
          <ac:chgData name="隽杰 李" userId="ff89c632df0cd7f1" providerId="LiveId" clId="{B7791FF2-33A3-4728-94F6-5A5C2FC53394}" dt="2019-05-20T03:26:42.838" v="693" actId="164"/>
          <ac:spMkLst>
            <pc:docMk/>
            <pc:sldMk cId="2012398678" sldId="379"/>
            <ac:spMk id="12" creationId="{F6D60170-9835-4B28-9F6C-BBCA97F66093}"/>
          </ac:spMkLst>
        </pc:spChg>
        <pc:spChg chg="add mod">
          <ac:chgData name="隽杰 李" userId="ff89c632df0cd7f1" providerId="LiveId" clId="{B7791FF2-33A3-4728-94F6-5A5C2FC53394}" dt="2019-05-20T03:31:12.850" v="972" actId="164"/>
          <ac:spMkLst>
            <pc:docMk/>
            <pc:sldMk cId="2012398678" sldId="379"/>
            <ac:spMk id="13" creationId="{0AF45140-E7C7-4B94-B617-13DCB2FE54A6}"/>
          </ac:spMkLst>
        </pc:spChg>
        <pc:spChg chg="add mod">
          <ac:chgData name="隽杰 李" userId="ff89c632df0cd7f1" providerId="LiveId" clId="{B7791FF2-33A3-4728-94F6-5A5C2FC53394}" dt="2019-05-20T03:26:23.173" v="691" actId="164"/>
          <ac:spMkLst>
            <pc:docMk/>
            <pc:sldMk cId="2012398678" sldId="379"/>
            <ac:spMk id="14" creationId="{7F09301E-3BBC-4FAA-BF8E-D92CA175664D}"/>
          </ac:spMkLst>
        </pc:spChg>
        <pc:spChg chg="add mod">
          <ac:chgData name="隽杰 李" userId="ff89c632df0cd7f1" providerId="LiveId" clId="{B7791FF2-33A3-4728-94F6-5A5C2FC53394}" dt="2019-05-20T03:26:42.838" v="693" actId="164"/>
          <ac:spMkLst>
            <pc:docMk/>
            <pc:sldMk cId="2012398678" sldId="379"/>
            <ac:spMk id="15" creationId="{E2854262-2A4D-4BCB-8542-79C9E293788E}"/>
          </ac:spMkLst>
        </pc:spChg>
        <pc:spChg chg="add del">
          <ac:chgData name="隽杰 李" userId="ff89c632df0cd7f1" providerId="LiveId" clId="{B7791FF2-33A3-4728-94F6-5A5C2FC53394}" dt="2019-05-20T03:24:47.583" v="678"/>
          <ac:spMkLst>
            <pc:docMk/>
            <pc:sldMk cId="2012398678" sldId="379"/>
            <ac:spMk id="16" creationId="{0B52A264-F989-4B3F-B684-9B6826526F0E}"/>
          </ac:spMkLst>
        </pc:spChg>
        <pc:spChg chg="add mod">
          <ac:chgData name="隽杰 李" userId="ff89c632df0cd7f1" providerId="LiveId" clId="{B7791FF2-33A3-4728-94F6-5A5C2FC53394}" dt="2019-05-20T03:26:32.602" v="692" actId="164"/>
          <ac:spMkLst>
            <pc:docMk/>
            <pc:sldMk cId="2012398678" sldId="379"/>
            <ac:spMk id="17" creationId="{DA5F9E22-BBB2-4A03-8E80-7B5EB04D4436}"/>
          </ac:spMkLst>
        </pc:spChg>
        <pc:spChg chg="add mod">
          <ac:chgData name="隽杰 李" userId="ff89c632df0cd7f1" providerId="LiveId" clId="{B7791FF2-33A3-4728-94F6-5A5C2FC53394}" dt="2019-05-20T03:31:12.850" v="972" actId="164"/>
          <ac:spMkLst>
            <pc:docMk/>
            <pc:sldMk cId="2012398678" sldId="379"/>
            <ac:spMk id="18" creationId="{B149553E-3774-4B46-9E78-0015DDB925C1}"/>
          </ac:spMkLst>
        </pc:spChg>
        <pc:spChg chg="add mod">
          <ac:chgData name="隽杰 李" userId="ff89c632df0cd7f1" providerId="LiveId" clId="{B7791FF2-33A3-4728-94F6-5A5C2FC53394}" dt="2019-05-20T03:26:23.173" v="691" actId="164"/>
          <ac:spMkLst>
            <pc:docMk/>
            <pc:sldMk cId="2012398678" sldId="379"/>
            <ac:spMk id="19" creationId="{98A5E0FC-C335-4D59-8901-7F0BA0EABB1A}"/>
          </ac:spMkLst>
        </pc:spChg>
        <pc:spChg chg="add mod">
          <ac:chgData name="隽杰 李" userId="ff89c632df0cd7f1" providerId="LiveId" clId="{B7791FF2-33A3-4728-94F6-5A5C2FC53394}" dt="2019-05-20T03:31:45.467" v="989" actId="164"/>
          <ac:spMkLst>
            <pc:docMk/>
            <pc:sldMk cId="2012398678" sldId="379"/>
            <ac:spMk id="23" creationId="{3E77A18F-37A3-49AF-84E7-956F66EBC161}"/>
          </ac:spMkLst>
        </pc:spChg>
        <pc:spChg chg="add mod">
          <ac:chgData name="隽杰 李" userId="ff89c632df0cd7f1" providerId="LiveId" clId="{B7791FF2-33A3-4728-94F6-5A5C2FC53394}" dt="2019-05-20T03:31:45.467" v="989" actId="164"/>
          <ac:spMkLst>
            <pc:docMk/>
            <pc:sldMk cId="2012398678" sldId="379"/>
            <ac:spMk id="32" creationId="{141E917B-FC08-484A-9E94-8708D2C6F1EC}"/>
          </ac:spMkLst>
        </pc:spChg>
        <pc:spChg chg="mod">
          <ac:chgData name="隽杰 李" userId="ff89c632df0cd7f1" providerId="LiveId" clId="{B7791FF2-33A3-4728-94F6-5A5C2FC53394}" dt="2019-05-20T03:30:55.662" v="971" actId="208"/>
          <ac:spMkLst>
            <pc:docMk/>
            <pc:sldMk cId="2012398678" sldId="379"/>
            <ac:spMk id="39" creationId="{EEB6C404-1DFA-47A3-B0B5-4009A8AED0AD}"/>
          </ac:spMkLst>
        </pc:spChg>
        <pc:spChg chg="mod">
          <ac:chgData name="隽杰 李" userId="ff89c632df0cd7f1" providerId="LiveId" clId="{B7791FF2-33A3-4728-94F6-5A5C2FC53394}" dt="2019-05-20T03:30:32.664" v="969" actId="20577"/>
          <ac:spMkLst>
            <pc:docMk/>
            <pc:sldMk cId="2012398678" sldId="379"/>
            <ac:spMk id="40" creationId="{B83F89D0-7571-4AC6-B7C6-264A558D8845}"/>
          </ac:spMkLst>
        </pc:spChg>
        <pc:spChg chg="add mod">
          <ac:chgData name="隽杰 李" userId="ff89c632df0cd7f1" providerId="LiveId" clId="{B7791FF2-33A3-4728-94F6-5A5C2FC53394}" dt="2019-05-20T03:33:18.209" v="1018" actId="1076"/>
          <ac:spMkLst>
            <pc:docMk/>
            <pc:sldMk cId="2012398678" sldId="379"/>
            <ac:spMk id="43" creationId="{BC475327-0735-444B-81AB-D07C48AF37F6}"/>
          </ac:spMkLst>
        </pc:spChg>
        <pc:spChg chg="add mod">
          <ac:chgData name="隽杰 李" userId="ff89c632df0cd7f1" providerId="LiveId" clId="{B7791FF2-33A3-4728-94F6-5A5C2FC53394}" dt="2019-05-20T03:33:14.796" v="1017" actId="1076"/>
          <ac:spMkLst>
            <pc:docMk/>
            <pc:sldMk cId="2012398678" sldId="379"/>
            <ac:spMk id="44" creationId="{32E084E6-0134-41DA-92D4-625E102681D6}"/>
          </ac:spMkLst>
        </pc:spChg>
        <pc:grpChg chg="add mod">
          <ac:chgData name="隽杰 李" userId="ff89c632df0cd7f1" providerId="LiveId" clId="{B7791FF2-33A3-4728-94F6-5A5C2FC53394}" dt="2019-05-20T03:31:12.850" v="972" actId="164"/>
          <ac:grpSpMkLst>
            <pc:docMk/>
            <pc:sldMk cId="2012398678" sldId="379"/>
            <ac:grpSpMk id="20" creationId="{B268FE96-FBBE-4945-821F-4BFA1A4236B1}"/>
          </ac:grpSpMkLst>
        </pc:grpChg>
        <pc:grpChg chg="add mod">
          <ac:chgData name="隽杰 李" userId="ff89c632df0cd7f1" providerId="LiveId" clId="{B7791FF2-33A3-4728-94F6-5A5C2FC53394}" dt="2019-05-20T03:31:12.850" v="972" actId="164"/>
          <ac:grpSpMkLst>
            <pc:docMk/>
            <pc:sldMk cId="2012398678" sldId="379"/>
            <ac:grpSpMk id="21" creationId="{B894F045-AC78-415B-809E-E781774506F8}"/>
          </ac:grpSpMkLst>
        </pc:grpChg>
        <pc:grpChg chg="add mod">
          <ac:chgData name="隽杰 李" userId="ff89c632df0cd7f1" providerId="LiveId" clId="{B7791FF2-33A3-4728-94F6-5A5C2FC53394}" dt="2019-05-20T03:31:12.850" v="972" actId="164"/>
          <ac:grpSpMkLst>
            <pc:docMk/>
            <pc:sldMk cId="2012398678" sldId="379"/>
            <ac:grpSpMk id="22" creationId="{A93F7DD1-02F3-4B5F-A9F4-EC5A1D199A3D}"/>
          </ac:grpSpMkLst>
        </pc:grpChg>
        <pc:grpChg chg="add mod">
          <ac:chgData name="隽杰 李" userId="ff89c632df0cd7f1" providerId="LiveId" clId="{B7791FF2-33A3-4728-94F6-5A5C2FC53394}" dt="2019-05-20T03:31:45.467" v="989" actId="164"/>
          <ac:grpSpMkLst>
            <pc:docMk/>
            <pc:sldMk cId="2012398678" sldId="379"/>
            <ac:grpSpMk id="24" creationId="{C504328E-C703-4D57-805F-F5D15086C883}"/>
          </ac:grpSpMkLst>
        </pc:grpChg>
        <pc:grpChg chg="add mod">
          <ac:chgData name="隽杰 李" userId="ff89c632df0cd7f1" providerId="LiveId" clId="{B7791FF2-33A3-4728-94F6-5A5C2FC53394}" dt="2019-05-20T03:31:45.467" v="989" actId="164"/>
          <ac:grpSpMkLst>
            <pc:docMk/>
            <pc:sldMk cId="2012398678" sldId="379"/>
            <ac:grpSpMk id="28" creationId="{C11F2705-6DFD-42AD-8112-9F24D2194CC8}"/>
          </ac:grpSpMkLst>
        </pc:grpChg>
        <pc:grpChg chg="add mod">
          <ac:chgData name="隽杰 李" userId="ff89c632df0cd7f1" providerId="LiveId" clId="{B7791FF2-33A3-4728-94F6-5A5C2FC53394}" dt="2019-05-20T03:31:45.467" v="989" actId="164"/>
          <ac:grpSpMkLst>
            <pc:docMk/>
            <pc:sldMk cId="2012398678" sldId="379"/>
            <ac:grpSpMk id="33" creationId="{C07BB056-155C-491F-AA48-CEEE2CA9742F}"/>
          </ac:grpSpMkLst>
        </pc:grpChg>
        <pc:grpChg chg="add mod">
          <ac:chgData name="隽杰 李" userId="ff89c632df0cd7f1" providerId="LiveId" clId="{B7791FF2-33A3-4728-94F6-5A5C2FC53394}" dt="2019-05-20T03:31:45.467" v="989" actId="164"/>
          <ac:grpSpMkLst>
            <pc:docMk/>
            <pc:sldMk cId="2012398678" sldId="379"/>
            <ac:grpSpMk id="37" creationId="{C9AD08A9-C4B5-4708-A5B3-E2F5EE91A31C}"/>
          </ac:grpSpMkLst>
        </pc:grpChg>
        <pc:grpChg chg="add mod">
          <ac:chgData name="隽杰 李" userId="ff89c632df0cd7f1" providerId="LiveId" clId="{B7791FF2-33A3-4728-94F6-5A5C2FC53394}" dt="2019-05-20T03:32:45.884" v="1010" actId="1076"/>
          <ac:grpSpMkLst>
            <pc:docMk/>
            <pc:sldMk cId="2012398678" sldId="379"/>
            <ac:grpSpMk id="41" creationId="{588CBDD8-4F2A-4FFA-8899-24525E741757}"/>
          </ac:grpSpMkLst>
        </pc:grpChg>
        <pc:grpChg chg="add mod">
          <ac:chgData name="隽杰 李" userId="ff89c632df0cd7f1" providerId="LiveId" clId="{B7791FF2-33A3-4728-94F6-5A5C2FC53394}" dt="2019-05-20T03:32:40.574" v="1009" actId="1076"/>
          <ac:grpSpMkLst>
            <pc:docMk/>
            <pc:sldMk cId="2012398678" sldId="379"/>
            <ac:grpSpMk id="42" creationId="{AC7F730F-B654-4E20-949A-AA9A2F8EE1C8}"/>
          </ac:grpSpMkLst>
        </pc:grpChg>
      </pc:sldChg>
      <pc:sldChg chg="modSp ord">
        <pc:chgData name="隽杰 李" userId="ff89c632df0cd7f1" providerId="LiveId" clId="{B7791FF2-33A3-4728-94F6-5A5C2FC53394}" dt="2019-05-20T04:05:06.341" v="1085" actId="255"/>
        <pc:sldMkLst>
          <pc:docMk/>
          <pc:sldMk cId="538702708" sldId="380"/>
        </pc:sldMkLst>
        <pc:spChg chg="mod">
          <ac:chgData name="隽杰 李" userId="ff89c632df0cd7f1" providerId="LiveId" clId="{B7791FF2-33A3-4728-94F6-5A5C2FC53394}" dt="2019-05-20T04:05:06.341" v="1085" actId="255"/>
          <ac:spMkLst>
            <pc:docMk/>
            <pc:sldMk cId="538702708" sldId="380"/>
            <ac:spMk id="3" creationId="{08CCECA4-088D-42FB-BE46-DCEE11155A57}"/>
          </ac:spMkLst>
        </pc:spChg>
      </pc:sldChg>
      <pc:sldChg chg="addSp delSp modSp ord addAnim delAnim modAnim">
        <pc:chgData name="隽杰 李" userId="ff89c632df0cd7f1" providerId="LiveId" clId="{B7791FF2-33A3-4728-94F6-5A5C2FC53394}" dt="2019-05-19T16:25:08.131" v="79"/>
        <pc:sldMkLst>
          <pc:docMk/>
          <pc:sldMk cId="2260827238" sldId="381"/>
        </pc:sldMkLst>
        <pc:spChg chg="add mod">
          <ac:chgData name="隽杰 李" userId="ff89c632df0cd7f1" providerId="LiveId" clId="{B7791FF2-33A3-4728-94F6-5A5C2FC53394}" dt="2019-05-19T15:56:56.926" v="50" actId="1076"/>
          <ac:spMkLst>
            <pc:docMk/>
            <pc:sldMk cId="2260827238" sldId="381"/>
            <ac:spMk id="6" creationId="{5B97739B-E03D-45C4-92D2-397FAAC296F5}"/>
          </ac:spMkLst>
        </pc:spChg>
        <pc:spChg chg="add mod topLvl">
          <ac:chgData name="隽杰 李" userId="ff89c632df0cd7f1" providerId="LiveId" clId="{B7791FF2-33A3-4728-94F6-5A5C2FC53394}" dt="2019-05-19T16:08:18.128" v="52" actId="165"/>
          <ac:spMkLst>
            <pc:docMk/>
            <pc:sldMk cId="2260827238" sldId="381"/>
            <ac:spMk id="7" creationId="{9B016343-6CCE-4965-BACF-50BFCB6ABDF3}"/>
          </ac:spMkLst>
        </pc:spChg>
        <pc:spChg chg="add mod">
          <ac:chgData name="隽杰 李" userId="ff89c632df0cd7f1" providerId="LiveId" clId="{B7791FF2-33A3-4728-94F6-5A5C2FC53394}" dt="2019-05-19T15:56:39.792" v="47" actId="207"/>
          <ac:spMkLst>
            <pc:docMk/>
            <pc:sldMk cId="2260827238" sldId="381"/>
            <ac:spMk id="8" creationId="{2D87840D-0154-4CD3-BC93-C140E4D5F2DC}"/>
          </ac:spMkLst>
        </pc:spChg>
        <pc:spChg chg="add mod topLvl">
          <ac:chgData name="隽杰 李" userId="ff89c632df0cd7f1" providerId="LiveId" clId="{B7791FF2-33A3-4728-94F6-5A5C2FC53394}" dt="2019-05-19T16:08:18.128" v="52" actId="165"/>
          <ac:spMkLst>
            <pc:docMk/>
            <pc:sldMk cId="2260827238" sldId="381"/>
            <ac:spMk id="9" creationId="{B9EB090E-3258-492C-91D4-12DB18C4E9A2}"/>
          </ac:spMkLst>
        </pc:spChg>
        <pc:spChg chg="add mod">
          <ac:chgData name="隽杰 李" userId="ff89c632df0cd7f1" providerId="LiveId" clId="{B7791FF2-33A3-4728-94F6-5A5C2FC53394}" dt="2019-05-19T15:56:28.431" v="43" actId="207"/>
          <ac:spMkLst>
            <pc:docMk/>
            <pc:sldMk cId="2260827238" sldId="381"/>
            <ac:spMk id="10" creationId="{3ADE0ADE-14C7-478C-B3E0-0CB70837A8CC}"/>
          </ac:spMkLst>
        </pc:spChg>
        <pc:spChg chg="add mod">
          <ac:chgData name="隽杰 李" userId="ff89c632df0cd7f1" providerId="LiveId" clId="{B7791FF2-33A3-4728-94F6-5A5C2FC53394}" dt="2019-05-19T15:56:31.087" v="44" actId="207"/>
          <ac:spMkLst>
            <pc:docMk/>
            <pc:sldMk cId="2260827238" sldId="381"/>
            <ac:spMk id="11" creationId="{8D5ADC6F-551A-4D32-9587-A43BCABE782F}"/>
          </ac:spMkLst>
        </pc:spChg>
        <pc:spChg chg="add mod">
          <ac:chgData name="隽杰 李" userId="ff89c632df0cd7f1" providerId="LiveId" clId="{B7791FF2-33A3-4728-94F6-5A5C2FC53394}" dt="2019-05-19T15:56:34.146" v="45" actId="207"/>
          <ac:spMkLst>
            <pc:docMk/>
            <pc:sldMk cId="2260827238" sldId="381"/>
            <ac:spMk id="12" creationId="{34925CF3-F49F-4CD4-9BC6-3C6B300B506B}"/>
          </ac:spMkLst>
        </pc:spChg>
        <pc:spChg chg="add mod">
          <ac:chgData name="隽杰 李" userId="ff89c632df0cd7f1" providerId="LiveId" clId="{B7791FF2-33A3-4728-94F6-5A5C2FC53394}" dt="2019-05-19T15:56:36.681" v="46" actId="207"/>
          <ac:spMkLst>
            <pc:docMk/>
            <pc:sldMk cId="2260827238" sldId="381"/>
            <ac:spMk id="13" creationId="{08AB1FB7-5E5C-4ABE-A89E-FE9A8C07C2A1}"/>
          </ac:spMkLst>
        </pc:spChg>
        <pc:spChg chg="add mod topLvl">
          <ac:chgData name="隽杰 李" userId="ff89c632df0cd7f1" providerId="LiveId" clId="{B7791FF2-33A3-4728-94F6-5A5C2FC53394}" dt="2019-05-19T16:08:18.128" v="52" actId="165"/>
          <ac:spMkLst>
            <pc:docMk/>
            <pc:sldMk cId="2260827238" sldId="381"/>
            <ac:spMk id="14" creationId="{2BA34AE1-978F-45BC-B141-6CB051D31140}"/>
          </ac:spMkLst>
        </pc:spChg>
        <pc:spChg chg="add mod">
          <ac:chgData name="隽杰 李" userId="ff89c632df0cd7f1" providerId="LiveId" clId="{B7791FF2-33A3-4728-94F6-5A5C2FC53394}" dt="2019-05-19T15:56:44.852" v="48" actId="207"/>
          <ac:spMkLst>
            <pc:docMk/>
            <pc:sldMk cId="2260827238" sldId="381"/>
            <ac:spMk id="15" creationId="{D09ED828-6EAC-4F87-93C7-29E258F2C528}"/>
          </ac:spMkLst>
        </pc:spChg>
        <pc:grpChg chg="add del mod">
          <ac:chgData name="隽杰 李" userId="ff89c632df0cd7f1" providerId="LiveId" clId="{B7791FF2-33A3-4728-94F6-5A5C2FC53394}" dt="2019-05-19T16:08:18.128" v="52" actId="165"/>
          <ac:grpSpMkLst>
            <pc:docMk/>
            <pc:sldMk cId="2260827238" sldId="381"/>
            <ac:grpSpMk id="16" creationId="{2ACCE0C8-3DED-401E-AE08-1F1FD0209A82}"/>
          </ac:grpSpMkLst>
        </pc:grpChg>
      </pc:sldChg>
      <pc:sldChg chg="addSp delSp modSp ord">
        <pc:chgData name="隽杰 李" userId="ff89c632df0cd7f1" providerId="LiveId" clId="{B7791FF2-33A3-4728-94F6-5A5C2FC53394}" dt="2019-05-20T03:00:18.570" v="623" actId="1076"/>
        <pc:sldMkLst>
          <pc:docMk/>
          <pc:sldMk cId="2574340645" sldId="382"/>
        </pc:sldMkLst>
        <pc:spChg chg="mod">
          <ac:chgData name="隽杰 李" userId="ff89c632df0cd7f1" providerId="LiveId" clId="{B7791FF2-33A3-4728-94F6-5A5C2FC53394}" dt="2019-05-19T16:59:38.907" v="561" actId="1076"/>
          <ac:spMkLst>
            <pc:docMk/>
            <pc:sldMk cId="2574340645" sldId="382"/>
            <ac:spMk id="3" creationId="{7CA25CDB-41B9-41C7-8ECA-DF850F7277CA}"/>
          </ac:spMkLst>
        </pc:spChg>
        <pc:spChg chg="add mod">
          <ac:chgData name="隽杰 李" userId="ff89c632df0cd7f1" providerId="LiveId" clId="{B7791FF2-33A3-4728-94F6-5A5C2FC53394}" dt="2019-05-20T03:00:18.570" v="623" actId="1076"/>
          <ac:spMkLst>
            <pc:docMk/>
            <pc:sldMk cId="2574340645" sldId="382"/>
            <ac:spMk id="5" creationId="{7CE2D00D-DF64-485A-8B81-B45A7210FB6A}"/>
          </ac:spMkLst>
        </pc:spChg>
        <pc:spChg chg="add del mod">
          <ac:chgData name="隽杰 李" userId="ff89c632df0cd7f1" providerId="LiveId" clId="{B7791FF2-33A3-4728-94F6-5A5C2FC53394}" dt="2019-05-19T16:58:32.766" v="551" actId="11529"/>
          <ac:spMkLst>
            <pc:docMk/>
            <pc:sldMk cId="2574340645" sldId="382"/>
            <ac:spMk id="6" creationId="{223E0323-64BC-4347-A258-12716C82E8EF}"/>
          </ac:spMkLst>
        </pc:spChg>
        <pc:spChg chg="add mod">
          <ac:chgData name="隽杰 李" userId="ff89c632df0cd7f1" providerId="LiveId" clId="{B7791FF2-33A3-4728-94F6-5A5C2FC53394}" dt="2019-05-19T17:01:16.144" v="592" actId="207"/>
          <ac:spMkLst>
            <pc:docMk/>
            <pc:sldMk cId="2574340645" sldId="382"/>
            <ac:spMk id="7" creationId="{9F538DC3-419D-41F6-9FB4-B5882FE4B3B0}"/>
          </ac:spMkLst>
        </pc:spChg>
        <pc:spChg chg="add del">
          <ac:chgData name="隽杰 李" userId="ff89c632df0cd7f1" providerId="LiveId" clId="{B7791FF2-33A3-4728-94F6-5A5C2FC53394}" dt="2019-05-19T17:01:32.983" v="595" actId="478"/>
          <ac:spMkLst>
            <pc:docMk/>
            <pc:sldMk cId="2574340645" sldId="382"/>
            <ac:spMk id="8" creationId="{57257F0C-E56D-4910-81B2-C9A5020C00C4}"/>
          </ac:spMkLst>
        </pc:spChg>
        <pc:graphicFrameChg chg="add del mod">
          <ac:chgData name="隽杰 李" userId="ff89c632df0cd7f1" providerId="LiveId" clId="{B7791FF2-33A3-4728-94F6-5A5C2FC53394}" dt="2019-05-19T17:03:19.351" v="622" actId="1032"/>
          <ac:graphicFrameMkLst>
            <pc:docMk/>
            <pc:sldMk cId="2574340645" sldId="382"/>
            <ac:graphicFrameMk id="9" creationId="{DDA300BF-B32A-4F56-BB97-0472687D00DC}"/>
          </ac:graphicFrameMkLst>
        </pc:graphicFrameChg>
      </pc:sldChg>
    </pc:docChg>
  </pc:docChgLst>
  <pc:docChgLst>
    <pc:chgData name="李 隽杰" userId="ff89c632df0cd7f1" providerId="LiveId" clId="{D5145214-9A4F-41E3-8622-548CC21783C8}"/>
    <pc:docChg chg="undo custSel addSld delSld modSld sldOrd">
      <pc:chgData name="李 隽杰" userId="ff89c632df0cd7f1" providerId="LiveId" clId="{D5145214-9A4F-41E3-8622-548CC21783C8}" dt="2019-11-10T14:14:40.546" v="5807" actId="2696"/>
      <pc:docMkLst>
        <pc:docMk/>
      </pc:docMkLst>
      <pc:sldChg chg="modSp mod">
        <pc:chgData name="李 隽杰" userId="ff89c632df0cd7f1" providerId="LiveId" clId="{D5145214-9A4F-41E3-8622-548CC21783C8}" dt="2019-11-05T02:32:29.232" v="1811" actId="20577"/>
        <pc:sldMkLst>
          <pc:docMk/>
          <pc:sldMk cId="3059923027" sldId="257"/>
        </pc:sldMkLst>
        <pc:spChg chg="mod">
          <ac:chgData name="李 隽杰" userId="ff89c632df0cd7f1" providerId="LiveId" clId="{D5145214-9A4F-41E3-8622-548CC21783C8}" dt="2019-11-05T02:32:29.232" v="1811" actId="20577"/>
          <ac:spMkLst>
            <pc:docMk/>
            <pc:sldMk cId="3059923027" sldId="257"/>
            <ac:spMk id="10" creationId="{00000000-0000-0000-0000-000000000000}"/>
          </ac:spMkLst>
        </pc:spChg>
      </pc:sldChg>
      <pc:sldChg chg="modSp add del mod ord">
        <pc:chgData name="李 隽杰" userId="ff89c632df0cd7f1" providerId="LiveId" clId="{D5145214-9A4F-41E3-8622-548CC21783C8}" dt="2019-11-10T09:27:44.276" v="5264"/>
        <pc:sldMkLst>
          <pc:docMk/>
          <pc:sldMk cId="47660402" sldId="370"/>
        </pc:sldMkLst>
        <pc:spChg chg="mod">
          <ac:chgData name="李 隽杰" userId="ff89c632df0cd7f1" providerId="LiveId" clId="{D5145214-9A4F-41E3-8622-548CC21783C8}" dt="2019-11-10T09:27:26.269" v="5262" actId="20577"/>
          <ac:spMkLst>
            <pc:docMk/>
            <pc:sldMk cId="47660402" sldId="370"/>
            <ac:spMk id="2" creationId="{0C8EDD81-11E8-4A27-A806-C4B1DFAC9265}"/>
          </ac:spMkLst>
        </pc:spChg>
      </pc:sldChg>
      <pc:sldChg chg="addSp delSp modSp mod ord">
        <pc:chgData name="李 隽杰" userId="ff89c632df0cd7f1" providerId="LiveId" clId="{D5145214-9A4F-41E3-8622-548CC21783C8}" dt="2019-11-10T10:31:42.555" v="5328" actId="20577"/>
        <pc:sldMkLst>
          <pc:docMk/>
          <pc:sldMk cId="2517053357" sldId="376"/>
        </pc:sldMkLst>
        <pc:spChg chg="mod">
          <ac:chgData name="李 隽杰" userId="ff89c632df0cd7f1" providerId="LiveId" clId="{D5145214-9A4F-41E3-8622-548CC21783C8}" dt="2019-10-31T03:06:30.367" v="40" actId="255"/>
          <ac:spMkLst>
            <pc:docMk/>
            <pc:sldMk cId="2517053357" sldId="376"/>
            <ac:spMk id="28" creationId="{5F8BC385-1B9D-4660-B9E0-36B57CDAE178}"/>
          </ac:spMkLst>
        </pc:spChg>
        <pc:spChg chg="add mod">
          <ac:chgData name="李 隽杰" userId="ff89c632df0cd7f1" providerId="LiveId" clId="{D5145214-9A4F-41E3-8622-548CC21783C8}" dt="2019-11-10T10:31:42.555" v="5328" actId="20577"/>
          <ac:spMkLst>
            <pc:docMk/>
            <pc:sldMk cId="2517053357" sldId="376"/>
            <ac:spMk id="29" creationId="{A3A4618D-3273-4A2E-8F17-94E68E88BAA8}"/>
          </ac:spMkLst>
        </pc:spChg>
        <pc:spChg chg="mod">
          <ac:chgData name="李 隽杰" userId="ff89c632df0cd7f1" providerId="LiveId" clId="{D5145214-9A4F-41E3-8622-548CC21783C8}" dt="2019-10-31T03:05:37.030" v="30" actId="164"/>
          <ac:spMkLst>
            <pc:docMk/>
            <pc:sldMk cId="2517053357" sldId="376"/>
            <ac:spMk id="37" creationId="{502717B4-23B1-497E-91FC-890CA83ED84C}"/>
          </ac:spMkLst>
        </pc:spChg>
        <pc:spChg chg="mod">
          <ac:chgData name="李 隽杰" userId="ff89c632df0cd7f1" providerId="LiveId" clId="{D5145214-9A4F-41E3-8622-548CC21783C8}" dt="2019-10-31T03:06:13.595" v="36" actId="255"/>
          <ac:spMkLst>
            <pc:docMk/>
            <pc:sldMk cId="2517053357" sldId="376"/>
            <ac:spMk id="60" creationId="{BC9E551F-DD2A-4E3A-90A3-C4C9972003F8}"/>
          </ac:spMkLst>
        </pc:spChg>
        <pc:spChg chg="mod">
          <ac:chgData name="李 隽杰" userId="ff89c632df0cd7f1" providerId="LiveId" clId="{D5145214-9A4F-41E3-8622-548CC21783C8}" dt="2019-10-31T03:06:03.429" v="34" actId="255"/>
          <ac:spMkLst>
            <pc:docMk/>
            <pc:sldMk cId="2517053357" sldId="376"/>
            <ac:spMk id="64" creationId="{D472667F-964F-4182-A37C-B0403D200BE0}"/>
          </ac:spMkLst>
        </pc:spChg>
        <pc:spChg chg="mod">
          <ac:chgData name="李 隽杰" userId="ff89c632df0cd7f1" providerId="LiveId" clId="{D5145214-9A4F-41E3-8622-548CC21783C8}" dt="2019-10-31T03:06:08.186" v="35" actId="255"/>
          <ac:spMkLst>
            <pc:docMk/>
            <pc:sldMk cId="2517053357" sldId="376"/>
            <ac:spMk id="65" creationId="{DFED50AE-33CF-49E4-AC48-F73FA268B980}"/>
          </ac:spMkLst>
        </pc:spChg>
        <pc:spChg chg="mod">
          <ac:chgData name="李 隽杰" userId="ff89c632df0cd7f1" providerId="LiveId" clId="{D5145214-9A4F-41E3-8622-548CC21783C8}" dt="2019-10-31T03:05:56.170" v="33" actId="255"/>
          <ac:spMkLst>
            <pc:docMk/>
            <pc:sldMk cId="2517053357" sldId="376"/>
            <ac:spMk id="66" creationId="{CA9F6D9F-5464-4BE6-9278-29B8B272CD18}"/>
          </ac:spMkLst>
        </pc:spChg>
        <pc:spChg chg="mod">
          <ac:chgData name="李 隽杰" userId="ff89c632df0cd7f1" providerId="LiveId" clId="{D5145214-9A4F-41E3-8622-548CC21783C8}" dt="2019-10-31T03:06:49.202" v="42" actId="255"/>
          <ac:spMkLst>
            <pc:docMk/>
            <pc:sldMk cId="2517053357" sldId="376"/>
            <ac:spMk id="78" creationId="{BE89945F-3AE3-4CBB-9458-A536D47B572E}"/>
          </ac:spMkLst>
        </pc:spChg>
        <pc:spChg chg="mod">
          <ac:chgData name="李 隽杰" userId="ff89c632df0cd7f1" providerId="LiveId" clId="{D5145214-9A4F-41E3-8622-548CC21783C8}" dt="2019-10-31T03:06:39.766" v="41" actId="255"/>
          <ac:spMkLst>
            <pc:docMk/>
            <pc:sldMk cId="2517053357" sldId="376"/>
            <ac:spMk id="83" creationId="{F386BE27-2841-417D-9EBF-86704CDEBD8F}"/>
          </ac:spMkLst>
        </pc:spChg>
        <pc:spChg chg="mod">
          <ac:chgData name="李 隽杰" userId="ff89c632df0cd7f1" providerId="LiveId" clId="{D5145214-9A4F-41E3-8622-548CC21783C8}" dt="2019-10-31T03:06:24.802" v="39" actId="255"/>
          <ac:spMkLst>
            <pc:docMk/>
            <pc:sldMk cId="2517053357" sldId="376"/>
            <ac:spMk id="86" creationId="{2DD14DC0-272B-406C-AE43-5A75BC798852}"/>
          </ac:spMkLst>
        </pc:spChg>
        <pc:grpChg chg="add del mod">
          <ac:chgData name="李 隽杰" userId="ff89c632df0cd7f1" providerId="LiveId" clId="{D5145214-9A4F-41E3-8622-548CC21783C8}" dt="2019-11-01T01:33:30.897" v="705" actId="478"/>
          <ac:grpSpMkLst>
            <pc:docMk/>
            <pc:sldMk cId="2517053357" sldId="376"/>
            <ac:grpSpMk id="3" creationId="{9900E949-D992-4C72-A8C7-71CCE160ACC2}"/>
          </ac:grpSpMkLst>
        </pc:grpChg>
        <pc:grpChg chg="add del mod">
          <ac:chgData name="李 隽杰" userId="ff89c632df0cd7f1" providerId="LiveId" clId="{D5145214-9A4F-41E3-8622-548CC21783C8}" dt="2019-10-31T03:05:37.030" v="30" actId="164"/>
          <ac:grpSpMkLst>
            <pc:docMk/>
            <pc:sldMk cId="2517053357" sldId="376"/>
            <ac:grpSpMk id="93" creationId="{A2A7F220-DB97-4051-AB8E-FE965218C123}"/>
          </ac:grpSpMkLst>
        </pc:grpChg>
        <pc:cxnChg chg="mod">
          <ac:chgData name="李 隽杰" userId="ff89c632df0cd7f1" providerId="LiveId" clId="{D5145214-9A4F-41E3-8622-548CC21783C8}" dt="2019-11-01T01:33:30.897" v="705" actId="478"/>
          <ac:cxnSpMkLst>
            <pc:docMk/>
            <pc:sldMk cId="2517053357" sldId="376"/>
            <ac:cxnSpMk id="9" creationId="{4337E0C4-ED31-42E9-B76B-BBAFB85BDA1A}"/>
          </ac:cxnSpMkLst>
        </pc:cxnChg>
        <pc:cxnChg chg="mod">
          <ac:chgData name="李 隽杰" userId="ff89c632df0cd7f1" providerId="LiveId" clId="{D5145214-9A4F-41E3-8622-548CC21783C8}" dt="2019-11-01T01:33:30.897" v="705" actId="478"/>
          <ac:cxnSpMkLst>
            <pc:docMk/>
            <pc:sldMk cId="2517053357" sldId="376"/>
            <ac:cxnSpMk id="11" creationId="{B0693E8E-764A-419F-A558-FE79B0BFB625}"/>
          </ac:cxnSpMkLst>
        </pc:cxnChg>
        <pc:cxnChg chg="mod">
          <ac:chgData name="李 隽杰" userId="ff89c632df0cd7f1" providerId="LiveId" clId="{D5145214-9A4F-41E3-8622-548CC21783C8}" dt="2019-11-01T01:33:30.897" v="705" actId="478"/>
          <ac:cxnSpMkLst>
            <pc:docMk/>
            <pc:sldMk cId="2517053357" sldId="376"/>
            <ac:cxnSpMk id="15" creationId="{5C8FFCAA-4AEF-4DE6-8589-A093590E5867}"/>
          </ac:cxnSpMkLst>
        </pc:cxnChg>
        <pc:cxnChg chg="mod">
          <ac:chgData name="李 隽杰" userId="ff89c632df0cd7f1" providerId="LiveId" clId="{D5145214-9A4F-41E3-8622-548CC21783C8}" dt="2019-11-01T01:33:30.897" v="705" actId="478"/>
          <ac:cxnSpMkLst>
            <pc:docMk/>
            <pc:sldMk cId="2517053357" sldId="376"/>
            <ac:cxnSpMk id="62" creationId="{2095C417-4B55-479E-B462-DCEF93C2C23D}"/>
          </ac:cxnSpMkLst>
        </pc:cxnChg>
        <pc:cxnChg chg="mod">
          <ac:chgData name="李 隽杰" userId="ff89c632df0cd7f1" providerId="LiveId" clId="{D5145214-9A4F-41E3-8622-548CC21783C8}" dt="2019-11-01T01:33:30.897" v="705" actId="478"/>
          <ac:cxnSpMkLst>
            <pc:docMk/>
            <pc:sldMk cId="2517053357" sldId="376"/>
            <ac:cxnSpMk id="70" creationId="{99BD5768-BA77-485C-A70D-169B9931A77E}"/>
          </ac:cxnSpMkLst>
        </pc:cxnChg>
        <pc:cxnChg chg="mod">
          <ac:chgData name="李 隽杰" userId="ff89c632df0cd7f1" providerId="LiveId" clId="{D5145214-9A4F-41E3-8622-548CC21783C8}" dt="2019-11-01T01:33:30.897" v="705" actId="478"/>
          <ac:cxnSpMkLst>
            <pc:docMk/>
            <pc:sldMk cId="2517053357" sldId="376"/>
            <ac:cxnSpMk id="74" creationId="{C1D54CE5-4B4B-4336-A48C-2C9709A4CC30}"/>
          </ac:cxnSpMkLst>
        </pc:cxnChg>
        <pc:cxnChg chg="mod">
          <ac:chgData name="李 隽杰" userId="ff89c632df0cd7f1" providerId="LiveId" clId="{D5145214-9A4F-41E3-8622-548CC21783C8}" dt="2019-11-01T01:33:30.897" v="705" actId="478"/>
          <ac:cxnSpMkLst>
            <pc:docMk/>
            <pc:sldMk cId="2517053357" sldId="376"/>
            <ac:cxnSpMk id="77" creationId="{75B3F9B6-6992-41D6-95E2-9B35F18814DD}"/>
          </ac:cxnSpMkLst>
        </pc:cxnChg>
        <pc:cxnChg chg="mod">
          <ac:chgData name="李 隽杰" userId="ff89c632df0cd7f1" providerId="LiveId" clId="{D5145214-9A4F-41E3-8622-548CC21783C8}" dt="2019-11-01T01:33:30.897" v="705" actId="478"/>
          <ac:cxnSpMkLst>
            <pc:docMk/>
            <pc:sldMk cId="2517053357" sldId="376"/>
            <ac:cxnSpMk id="82" creationId="{4F97FD5B-BB00-4DCF-98F7-756A66CA58F2}"/>
          </ac:cxnSpMkLst>
        </pc:cxnChg>
        <pc:cxnChg chg="mod">
          <ac:chgData name="李 隽杰" userId="ff89c632df0cd7f1" providerId="LiveId" clId="{D5145214-9A4F-41E3-8622-548CC21783C8}" dt="2019-11-01T01:33:30.897" v="705" actId="478"/>
          <ac:cxnSpMkLst>
            <pc:docMk/>
            <pc:sldMk cId="2517053357" sldId="376"/>
            <ac:cxnSpMk id="85" creationId="{B6844640-7D16-46D1-BB86-8AB3AF3DC628}"/>
          </ac:cxnSpMkLst>
        </pc:cxnChg>
      </pc:sldChg>
      <pc:sldChg chg="del">
        <pc:chgData name="李 隽杰" userId="ff89c632df0cd7f1" providerId="LiveId" clId="{D5145214-9A4F-41E3-8622-548CC21783C8}" dt="2019-11-05T03:15:07.158" v="1999" actId="47"/>
        <pc:sldMkLst>
          <pc:docMk/>
          <pc:sldMk cId="2817501710" sldId="377"/>
        </pc:sldMkLst>
      </pc:sldChg>
      <pc:sldChg chg="del">
        <pc:chgData name="李 隽杰" userId="ff89c632df0cd7f1" providerId="LiveId" clId="{D5145214-9A4F-41E3-8622-548CC21783C8}" dt="2019-10-31T08:11:42.144" v="105" actId="47"/>
        <pc:sldMkLst>
          <pc:docMk/>
          <pc:sldMk cId="651367668" sldId="384"/>
        </pc:sldMkLst>
      </pc:sldChg>
      <pc:sldChg chg="del">
        <pc:chgData name="李 隽杰" userId="ff89c632df0cd7f1" providerId="LiveId" clId="{D5145214-9A4F-41E3-8622-548CC21783C8}" dt="2019-10-31T08:11:45.313" v="106" actId="47"/>
        <pc:sldMkLst>
          <pc:docMk/>
          <pc:sldMk cId="164310441" sldId="385"/>
        </pc:sldMkLst>
      </pc:sldChg>
      <pc:sldChg chg="del">
        <pc:chgData name="李 隽杰" userId="ff89c632df0cd7f1" providerId="LiveId" clId="{D5145214-9A4F-41E3-8622-548CC21783C8}" dt="2019-11-01T02:13:46.678" v="848" actId="47"/>
        <pc:sldMkLst>
          <pc:docMk/>
          <pc:sldMk cId="2086521725" sldId="386"/>
        </pc:sldMkLst>
      </pc:sldChg>
      <pc:sldChg chg="del">
        <pc:chgData name="李 隽杰" userId="ff89c632df0cd7f1" providerId="LiveId" clId="{D5145214-9A4F-41E3-8622-548CC21783C8}" dt="2019-11-05T03:15:02.549" v="1998" actId="47"/>
        <pc:sldMkLst>
          <pc:docMk/>
          <pc:sldMk cId="3483362279" sldId="390"/>
        </pc:sldMkLst>
      </pc:sldChg>
      <pc:sldChg chg="del ord">
        <pc:chgData name="李 隽杰" userId="ff89c632df0cd7f1" providerId="LiveId" clId="{D5145214-9A4F-41E3-8622-548CC21783C8}" dt="2019-11-05T09:13:27.243" v="3954" actId="47"/>
        <pc:sldMkLst>
          <pc:docMk/>
          <pc:sldMk cId="2602410891" sldId="391"/>
        </pc:sldMkLst>
      </pc:sldChg>
      <pc:sldChg chg="modSp mod ord">
        <pc:chgData name="李 隽杰" userId="ff89c632df0cd7f1" providerId="LiveId" clId="{D5145214-9A4F-41E3-8622-548CC21783C8}" dt="2019-10-31T08:16:31.049" v="120"/>
        <pc:sldMkLst>
          <pc:docMk/>
          <pc:sldMk cId="3384771915" sldId="392"/>
        </pc:sldMkLst>
        <pc:spChg chg="mod">
          <ac:chgData name="李 隽杰" userId="ff89c632df0cd7f1" providerId="LiveId" clId="{D5145214-9A4F-41E3-8622-548CC21783C8}" dt="2019-10-31T08:16:21.755" v="118" actId="1076"/>
          <ac:spMkLst>
            <pc:docMk/>
            <pc:sldMk cId="3384771915" sldId="392"/>
            <ac:spMk id="3" creationId="{A45D8AC0-1C9D-477C-9C95-5AAC4F19029C}"/>
          </ac:spMkLst>
        </pc:spChg>
      </pc:sldChg>
      <pc:sldChg chg="modSp mod ord">
        <pc:chgData name="李 隽杰" userId="ff89c632df0cd7f1" providerId="LiveId" clId="{D5145214-9A4F-41E3-8622-548CC21783C8}" dt="2019-11-05T01:18:30.592" v="1381"/>
        <pc:sldMkLst>
          <pc:docMk/>
          <pc:sldMk cId="2771410770" sldId="393"/>
        </pc:sldMkLst>
        <pc:spChg chg="mod">
          <ac:chgData name="李 隽杰" userId="ff89c632df0cd7f1" providerId="LiveId" clId="{D5145214-9A4F-41E3-8622-548CC21783C8}" dt="2019-10-31T08:31:59.940" v="188" actId="6549"/>
          <ac:spMkLst>
            <pc:docMk/>
            <pc:sldMk cId="2771410770" sldId="393"/>
            <ac:spMk id="8" creationId="{C67A4BDC-37EA-4CB2-BF28-C65EE5CFA567}"/>
          </ac:spMkLst>
        </pc:spChg>
      </pc:sldChg>
      <pc:sldChg chg="del">
        <pc:chgData name="李 隽杰" userId="ff89c632df0cd7f1" providerId="LiveId" clId="{D5145214-9A4F-41E3-8622-548CC21783C8}" dt="2019-11-05T03:15:14.912" v="2001" actId="47"/>
        <pc:sldMkLst>
          <pc:docMk/>
          <pc:sldMk cId="2817338257" sldId="394"/>
        </pc:sldMkLst>
      </pc:sldChg>
      <pc:sldChg chg="del ord">
        <pc:chgData name="李 隽杰" userId="ff89c632df0cd7f1" providerId="LiveId" clId="{D5145214-9A4F-41E3-8622-548CC21783C8}" dt="2019-11-05T03:15:12.952" v="2000" actId="47"/>
        <pc:sldMkLst>
          <pc:docMk/>
          <pc:sldMk cId="1368525136" sldId="395"/>
        </pc:sldMkLst>
      </pc:sldChg>
      <pc:sldChg chg="del">
        <pc:chgData name="李 隽杰" userId="ff89c632df0cd7f1" providerId="LiveId" clId="{D5145214-9A4F-41E3-8622-548CC21783C8}" dt="2019-10-31T03:03:34.937" v="17" actId="47"/>
        <pc:sldMkLst>
          <pc:docMk/>
          <pc:sldMk cId="2362429089" sldId="396"/>
        </pc:sldMkLst>
      </pc:sldChg>
      <pc:sldChg chg="del">
        <pc:chgData name="李 隽杰" userId="ff89c632df0cd7f1" providerId="LiveId" clId="{D5145214-9A4F-41E3-8622-548CC21783C8}" dt="2019-11-05T02:36:38.956" v="1869" actId="47"/>
        <pc:sldMkLst>
          <pc:docMk/>
          <pc:sldMk cId="2540155754" sldId="397"/>
        </pc:sldMkLst>
      </pc:sldChg>
      <pc:sldChg chg="modSp mod ord">
        <pc:chgData name="李 隽杰" userId="ff89c632df0cd7f1" providerId="LiveId" clId="{D5145214-9A4F-41E3-8622-548CC21783C8}" dt="2019-11-10T14:09:04.891" v="5728" actId="20577"/>
        <pc:sldMkLst>
          <pc:docMk/>
          <pc:sldMk cId="2792566015" sldId="398"/>
        </pc:sldMkLst>
        <pc:spChg chg="mod">
          <ac:chgData name="李 隽杰" userId="ff89c632df0cd7f1" providerId="LiveId" clId="{D5145214-9A4F-41E3-8622-548CC21783C8}" dt="2019-11-10T14:09:04.891" v="5728" actId="20577"/>
          <ac:spMkLst>
            <pc:docMk/>
            <pc:sldMk cId="2792566015" sldId="398"/>
            <ac:spMk id="8" creationId="{C67A4BDC-37EA-4CB2-BF28-C65EE5CFA567}"/>
          </ac:spMkLst>
        </pc:spChg>
      </pc:sldChg>
      <pc:sldChg chg="del">
        <pc:chgData name="李 隽杰" userId="ff89c632df0cd7f1" providerId="LiveId" clId="{D5145214-9A4F-41E3-8622-548CC21783C8}" dt="2019-11-05T02:36:36.110" v="1868" actId="47"/>
        <pc:sldMkLst>
          <pc:docMk/>
          <pc:sldMk cId="1160728663" sldId="399"/>
        </pc:sldMkLst>
      </pc:sldChg>
      <pc:sldChg chg="del">
        <pc:chgData name="李 隽杰" userId="ff89c632df0cd7f1" providerId="LiveId" clId="{D5145214-9A4F-41E3-8622-548CC21783C8}" dt="2019-11-05T02:36:39.876" v="1870" actId="47"/>
        <pc:sldMkLst>
          <pc:docMk/>
          <pc:sldMk cId="2430475676" sldId="400"/>
        </pc:sldMkLst>
      </pc:sldChg>
      <pc:sldChg chg="del">
        <pc:chgData name="李 隽杰" userId="ff89c632df0cd7f1" providerId="LiveId" clId="{D5145214-9A4F-41E3-8622-548CC21783C8}" dt="2019-11-05T02:36:31.476" v="1866" actId="47"/>
        <pc:sldMkLst>
          <pc:docMk/>
          <pc:sldMk cId="4230128219" sldId="401"/>
        </pc:sldMkLst>
      </pc:sldChg>
      <pc:sldChg chg="del">
        <pc:chgData name="李 隽杰" userId="ff89c632df0cd7f1" providerId="LiveId" clId="{D5145214-9A4F-41E3-8622-548CC21783C8}" dt="2019-11-05T02:36:30.341" v="1865" actId="47"/>
        <pc:sldMkLst>
          <pc:docMk/>
          <pc:sldMk cId="857919086" sldId="402"/>
        </pc:sldMkLst>
      </pc:sldChg>
      <pc:sldChg chg="del">
        <pc:chgData name="李 隽杰" userId="ff89c632df0cd7f1" providerId="LiveId" clId="{D5145214-9A4F-41E3-8622-548CC21783C8}" dt="2019-11-05T02:36:29.040" v="1864" actId="47"/>
        <pc:sldMkLst>
          <pc:docMk/>
          <pc:sldMk cId="749981107" sldId="403"/>
        </pc:sldMkLst>
      </pc:sldChg>
      <pc:sldChg chg="del">
        <pc:chgData name="李 隽杰" userId="ff89c632df0cd7f1" providerId="LiveId" clId="{D5145214-9A4F-41E3-8622-548CC21783C8}" dt="2019-11-05T02:36:27.898" v="1863" actId="47"/>
        <pc:sldMkLst>
          <pc:docMk/>
          <pc:sldMk cId="1918701318" sldId="404"/>
        </pc:sldMkLst>
      </pc:sldChg>
      <pc:sldChg chg="del">
        <pc:chgData name="李 隽杰" userId="ff89c632df0cd7f1" providerId="LiveId" clId="{D5145214-9A4F-41E3-8622-548CC21783C8}" dt="2019-11-05T02:36:32.342" v="1867" actId="47"/>
        <pc:sldMkLst>
          <pc:docMk/>
          <pc:sldMk cId="1696975307" sldId="405"/>
        </pc:sldMkLst>
      </pc:sldChg>
      <pc:sldChg chg="addSp delSp modSp add del mod">
        <pc:chgData name="李 隽杰" userId="ff89c632df0cd7f1" providerId="LiveId" clId="{D5145214-9A4F-41E3-8622-548CC21783C8}" dt="2019-10-31T08:18:23.908" v="129" actId="47"/>
        <pc:sldMkLst>
          <pc:docMk/>
          <pc:sldMk cId="159140084" sldId="406"/>
        </pc:sldMkLst>
        <pc:spChg chg="add mod">
          <ac:chgData name="李 隽杰" userId="ff89c632df0cd7f1" providerId="LiveId" clId="{D5145214-9A4F-41E3-8622-548CC21783C8}" dt="2019-10-31T03:01:47.900" v="16" actId="1076"/>
          <ac:spMkLst>
            <pc:docMk/>
            <pc:sldMk cId="159140084" sldId="406"/>
            <ac:spMk id="27" creationId="{1A341B3D-D959-458F-A7BD-A18BAC791E4A}"/>
          </ac:spMkLst>
        </pc:spChg>
        <pc:spChg chg="add del mod">
          <ac:chgData name="李 隽杰" userId="ff89c632df0cd7f1" providerId="LiveId" clId="{D5145214-9A4F-41E3-8622-548CC21783C8}" dt="2019-10-31T03:01:15.200" v="9" actId="1076"/>
          <ac:spMkLst>
            <pc:docMk/>
            <pc:sldMk cId="159140084" sldId="406"/>
            <ac:spMk id="28" creationId="{5F8BC385-1B9D-4660-B9E0-36B57CDAE178}"/>
          </ac:spMkLst>
        </pc:spChg>
        <pc:spChg chg="mod">
          <ac:chgData name="李 隽杰" userId="ff89c632df0cd7f1" providerId="LiveId" clId="{D5145214-9A4F-41E3-8622-548CC21783C8}" dt="2019-10-31T03:01:18.109" v="10" actId="1076"/>
          <ac:spMkLst>
            <pc:docMk/>
            <pc:sldMk cId="159140084" sldId="406"/>
            <ac:spMk id="37" creationId="{502717B4-23B1-497E-91FC-890CA83ED84C}"/>
          </ac:spMkLst>
        </pc:spChg>
        <pc:spChg chg="mod">
          <ac:chgData name="李 隽杰" userId="ff89c632df0cd7f1" providerId="LiveId" clId="{D5145214-9A4F-41E3-8622-548CC21783C8}" dt="2019-10-31T03:01:05.974" v="8" actId="1076"/>
          <ac:spMkLst>
            <pc:docMk/>
            <pc:sldMk cId="159140084" sldId="406"/>
            <ac:spMk id="86" creationId="{2DD14DC0-272B-406C-AE43-5A75BC798852}"/>
          </ac:spMkLst>
        </pc:spChg>
        <pc:cxnChg chg="add">
          <ac:chgData name="李 隽杰" userId="ff89c632df0cd7f1" providerId="LiveId" clId="{D5145214-9A4F-41E3-8622-548CC21783C8}" dt="2019-10-31T03:01:34.608" v="14" actId="11529"/>
          <ac:cxnSpMkLst>
            <pc:docMk/>
            <pc:sldMk cId="159140084" sldId="406"/>
            <ac:cxnSpMk id="8" creationId="{4C600ED8-1A88-4229-B663-D3FD100DC0AE}"/>
          </ac:cxnSpMkLst>
        </pc:cxnChg>
        <pc:cxnChg chg="del mod">
          <ac:chgData name="李 隽杰" userId="ff89c632df0cd7f1" providerId="LiveId" clId="{D5145214-9A4F-41E3-8622-548CC21783C8}" dt="2019-10-31T03:01:24.495" v="13" actId="478"/>
          <ac:cxnSpMkLst>
            <pc:docMk/>
            <pc:sldMk cId="159140084" sldId="406"/>
            <ac:cxnSpMk id="9" creationId="{4337E0C4-ED31-42E9-B76B-BBAFB85BDA1A}"/>
          </ac:cxnSpMkLst>
        </pc:cxnChg>
        <pc:cxnChg chg="mod">
          <ac:chgData name="李 隽杰" userId="ff89c632df0cd7f1" providerId="LiveId" clId="{D5145214-9A4F-41E3-8622-548CC21783C8}" dt="2019-10-31T03:01:15.200" v="9" actId="1076"/>
          <ac:cxnSpMkLst>
            <pc:docMk/>
            <pc:sldMk cId="159140084" sldId="406"/>
            <ac:cxnSpMk id="11" creationId="{B0693E8E-764A-419F-A558-FE79B0BFB625}"/>
          </ac:cxnSpMkLst>
        </pc:cxnChg>
        <pc:cxnChg chg="mod">
          <ac:chgData name="李 隽杰" userId="ff89c632df0cd7f1" providerId="LiveId" clId="{D5145214-9A4F-41E3-8622-548CC21783C8}" dt="2019-10-31T03:01:15.200" v="9" actId="1076"/>
          <ac:cxnSpMkLst>
            <pc:docMk/>
            <pc:sldMk cId="159140084" sldId="406"/>
            <ac:cxnSpMk id="15" creationId="{5C8FFCAA-4AEF-4DE6-8589-A093590E5867}"/>
          </ac:cxnSpMkLst>
        </pc:cxnChg>
        <pc:cxnChg chg="mod">
          <ac:chgData name="李 隽杰" userId="ff89c632df0cd7f1" providerId="LiveId" clId="{D5145214-9A4F-41E3-8622-548CC21783C8}" dt="2019-10-31T03:01:05.974" v="8" actId="1076"/>
          <ac:cxnSpMkLst>
            <pc:docMk/>
            <pc:sldMk cId="159140084" sldId="406"/>
            <ac:cxnSpMk id="85" creationId="{B6844640-7D16-46D1-BB86-8AB3AF3DC628}"/>
          </ac:cxnSpMkLst>
        </pc:cxnChg>
      </pc:sldChg>
      <pc:sldChg chg="addSp delSp modSp add mod">
        <pc:chgData name="李 隽杰" userId="ff89c632df0cd7f1" providerId="LiveId" clId="{D5145214-9A4F-41E3-8622-548CC21783C8}" dt="2019-11-08T07:21:08.966" v="4941" actId="113"/>
        <pc:sldMkLst>
          <pc:docMk/>
          <pc:sldMk cId="724451690" sldId="407"/>
        </pc:sldMkLst>
        <pc:spChg chg="add del mod">
          <ac:chgData name="李 隽杰" userId="ff89c632df0cd7f1" providerId="LiveId" clId="{D5145214-9A4F-41E3-8622-548CC21783C8}" dt="2019-10-31T08:15:39.030" v="111" actId="478"/>
          <ac:spMkLst>
            <pc:docMk/>
            <pc:sldMk cId="724451690" sldId="407"/>
            <ac:spMk id="5" creationId="{352E37D1-B7BC-4563-A63A-44D6C5A68D72}"/>
          </ac:spMkLst>
        </pc:spChg>
        <pc:spChg chg="mod">
          <ac:chgData name="李 隽杰" userId="ff89c632df0cd7f1" providerId="LiveId" clId="{D5145214-9A4F-41E3-8622-548CC21783C8}" dt="2019-11-08T07:21:08.966" v="4941" actId="113"/>
          <ac:spMkLst>
            <pc:docMk/>
            <pc:sldMk cId="724451690" sldId="407"/>
            <ac:spMk id="8" creationId="{C67A4BDC-37EA-4CB2-BF28-C65EE5CFA567}"/>
          </ac:spMkLst>
        </pc:spChg>
        <pc:picChg chg="del">
          <ac:chgData name="李 隽杰" userId="ff89c632df0cd7f1" providerId="LiveId" clId="{D5145214-9A4F-41E3-8622-548CC21783C8}" dt="2019-10-31T08:15:36.082" v="110" actId="478"/>
          <ac:picMkLst>
            <pc:docMk/>
            <pc:sldMk cId="724451690" sldId="407"/>
            <ac:picMk id="9" creationId="{CF9E7AD8-8DF2-41C4-9616-564CD4AA2E9D}"/>
          </ac:picMkLst>
        </pc:picChg>
      </pc:sldChg>
      <pc:sldChg chg="addSp delSp modSp add mod ord">
        <pc:chgData name="李 隽杰" userId="ff89c632df0cd7f1" providerId="LiveId" clId="{D5145214-9A4F-41E3-8622-548CC21783C8}" dt="2019-11-05T03:16:51.511" v="2044" actId="1076"/>
        <pc:sldMkLst>
          <pc:docMk/>
          <pc:sldMk cId="3036985574" sldId="408"/>
        </pc:sldMkLst>
        <pc:spChg chg="add del">
          <ac:chgData name="李 隽杰" userId="ff89c632df0cd7f1" providerId="LiveId" clId="{D5145214-9A4F-41E3-8622-548CC21783C8}" dt="2019-11-05T01:49:13.408" v="1469" actId="478"/>
          <ac:spMkLst>
            <pc:docMk/>
            <pc:sldMk cId="3036985574" sldId="408"/>
            <ac:spMk id="5" creationId="{E891989E-D9AF-43CB-B789-304A22F30618}"/>
          </ac:spMkLst>
        </pc:spChg>
        <pc:spChg chg="mod topLvl">
          <ac:chgData name="李 隽杰" userId="ff89c632df0cd7f1" providerId="LiveId" clId="{D5145214-9A4F-41E3-8622-548CC21783C8}" dt="2019-11-05T01:56:29.861" v="1551" actId="164"/>
          <ac:spMkLst>
            <pc:docMk/>
            <pc:sldMk cId="3036985574" sldId="408"/>
            <ac:spMk id="8" creationId="{89505896-84D1-4F55-9FE5-C30EE11C5137}"/>
          </ac:spMkLst>
        </pc:spChg>
        <pc:spChg chg="mod topLvl">
          <ac:chgData name="李 隽杰" userId="ff89c632df0cd7f1" providerId="LiveId" clId="{D5145214-9A4F-41E3-8622-548CC21783C8}" dt="2019-11-05T01:56:29.861" v="1551" actId="164"/>
          <ac:spMkLst>
            <pc:docMk/>
            <pc:sldMk cId="3036985574" sldId="408"/>
            <ac:spMk id="10" creationId="{2F3ED7B8-BB28-4D96-B01F-F17101CF75EE}"/>
          </ac:spMkLst>
        </pc:spChg>
        <pc:spChg chg="mod topLvl">
          <ac:chgData name="李 隽杰" userId="ff89c632df0cd7f1" providerId="LiveId" clId="{D5145214-9A4F-41E3-8622-548CC21783C8}" dt="2019-11-05T01:56:29.861" v="1551" actId="164"/>
          <ac:spMkLst>
            <pc:docMk/>
            <pc:sldMk cId="3036985574" sldId="408"/>
            <ac:spMk id="14" creationId="{19AE3CB8-0242-4D36-8B42-96024C594E7F}"/>
          </ac:spMkLst>
        </pc:spChg>
        <pc:spChg chg="del mod topLvl">
          <ac:chgData name="李 隽杰" userId="ff89c632df0cd7f1" providerId="LiveId" clId="{D5145214-9A4F-41E3-8622-548CC21783C8}" dt="2019-11-05T01:50:49.801" v="1494" actId="478"/>
          <ac:spMkLst>
            <pc:docMk/>
            <pc:sldMk cId="3036985574" sldId="408"/>
            <ac:spMk id="15" creationId="{E8D8BA62-2BDD-4AF5-AC49-B7D84DF6A9EE}"/>
          </ac:spMkLst>
        </pc:spChg>
        <pc:spChg chg="del">
          <ac:chgData name="李 隽杰" userId="ff89c632df0cd7f1" providerId="LiveId" clId="{D5145214-9A4F-41E3-8622-548CC21783C8}" dt="2019-11-05T01:49:58.391" v="1473" actId="478"/>
          <ac:spMkLst>
            <pc:docMk/>
            <pc:sldMk cId="3036985574" sldId="408"/>
            <ac:spMk id="17" creationId="{93EA10F3-5747-4F8F-9945-2E7681C829ED}"/>
          </ac:spMkLst>
        </pc:spChg>
        <pc:spChg chg="mod topLvl">
          <ac:chgData name="李 隽杰" userId="ff89c632df0cd7f1" providerId="LiveId" clId="{D5145214-9A4F-41E3-8622-548CC21783C8}" dt="2019-11-05T01:56:29.861" v="1551" actId="164"/>
          <ac:spMkLst>
            <pc:docMk/>
            <pc:sldMk cId="3036985574" sldId="408"/>
            <ac:spMk id="18" creationId="{7D0ADD47-1788-4C60-854A-6B68323C59C7}"/>
          </ac:spMkLst>
        </pc:spChg>
        <pc:spChg chg="mod topLvl">
          <ac:chgData name="李 隽杰" userId="ff89c632df0cd7f1" providerId="LiveId" clId="{D5145214-9A4F-41E3-8622-548CC21783C8}" dt="2019-11-05T01:56:29.861" v="1551" actId="164"/>
          <ac:spMkLst>
            <pc:docMk/>
            <pc:sldMk cId="3036985574" sldId="408"/>
            <ac:spMk id="19" creationId="{D4E93B83-2539-4DCB-B05C-20C4D517DD5C}"/>
          </ac:spMkLst>
        </pc:spChg>
        <pc:spChg chg="mod topLvl">
          <ac:chgData name="李 隽杰" userId="ff89c632df0cd7f1" providerId="LiveId" clId="{D5145214-9A4F-41E3-8622-548CC21783C8}" dt="2019-11-05T01:56:29.861" v="1551" actId="164"/>
          <ac:spMkLst>
            <pc:docMk/>
            <pc:sldMk cId="3036985574" sldId="408"/>
            <ac:spMk id="23" creationId="{9543CE54-8750-4660-AA41-87294DD8C733}"/>
          </ac:spMkLst>
        </pc:spChg>
        <pc:spChg chg="mod topLvl">
          <ac:chgData name="李 隽杰" userId="ff89c632df0cd7f1" providerId="LiveId" clId="{D5145214-9A4F-41E3-8622-548CC21783C8}" dt="2019-11-05T01:56:29.861" v="1551" actId="164"/>
          <ac:spMkLst>
            <pc:docMk/>
            <pc:sldMk cId="3036985574" sldId="408"/>
            <ac:spMk id="25" creationId="{77B81992-2D4E-48B8-875F-93387163958B}"/>
          </ac:spMkLst>
        </pc:spChg>
        <pc:spChg chg="mod topLvl">
          <ac:chgData name="李 隽杰" userId="ff89c632df0cd7f1" providerId="LiveId" clId="{D5145214-9A4F-41E3-8622-548CC21783C8}" dt="2019-11-05T03:16:51.511" v="2044" actId="1076"/>
          <ac:spMkLst>
            <pc:docMk/>
            <pc:sldMk cId="3036985574" sldId="408"/>
            <ac:spMk id="27" creationId="{2F37622C-6CEE-460B-9499-CAA659FB7EA3}"/>
          </ac:spMkLst>
        </pc:spChg>
        <pc:spChg chg="del">
          <ac:chgData name="李 隽杰" userId="ff89c632df0cd7f1" providerId="LiveId" clId="{D5145214-9A4F-41E3-8622-548CC21783C8}" dt="2019-10-31T09:10:17.561" v="517" actId="478"/>
          <ac:spMkLst>
            <pc:docMk/>
            <pc:sldMk cId="3036985574" sldId="408"/>
            <ac:spMk id="28" creationId="{5F8BC385-1B9D-4660-B9E0-36B57CDAE178}"/>
          </ac:spMkLst>
        </pc:spChg>
        <pc:spChg chg="mod topLvl">
          <ac:chgData name="李 隽杰" userId="ff89c632df0cd7f1" providerId="LiveId" clId="{D5145214-9A4F-41E3-8622-548CC21783C8}" dt="2019-11-05T01:56:29.861" v="1551" actId="164"/>
          <ac:spMkLst>
            <pc:docMk/>
            <pc:sldMk cId="3036985574" sldId="408"/>
            <ac:spMk id="28" creationId="{A5726848-D572-4BB5-957F-536143A86085}"/>
          </ac:spMkLst>
        </pc:spChg>
        <pc:spChg chg="mod">
          <ac:chgData name="李 隽杰" userId="ff89c632df0cd7f1" providerId="LiveId" clId="{D5145214-9A4F-41E3-8622-548CC21783C8}" dt="2019-11-05T02:08:02.687" v="1603" actId="20577"/>
          <ac:spMkLst>
            <pc:docMk/>
            <pc:sldMk cId="3036985574" sldId="408"/>
            <ac:spMk id="29" creationId="{A3A4618D-3273-4A2E-8F17-94E68E88BAA8}"/>
          </ac:spMkLst>
        </pc:spChg>
        <pc:spChg chg="mod topLvl">
          <ac:chgData name="李 隽杰" userId="ff89c632df0cd7f1" providerId="LiveId" clId="{D5145214-9A4F-41E3-8622-548CC21783C8}" dt="2019-11-05T01:56:29.861" v="1551" actId="164"/>
          <ac:spMkLst>
            <pc:docMk/>
            <pc:sldMk cId="3036985574" sldId="408"/>
            <ac:spMk id="30" creationId="{13A2B9C5-2198-487C-9E82-5D189FAE8F4A}"/>
          </ac:spMkLst>
        </pc:spChg>
        <pc:spChg chg="mod topLvl">
          <ac:chgData name="李 隽杰" userId="ff89c632df0cd7f1" providerId="LiveId" clId="{D5145214-9A4F-41E3-8622-548CC21783C8}" dt="2019-11-05T01:58:20.042" v="1565" actId="1076"/>
          <ac:spMkLst>
            <pc:docMk/>
            <pc:sldMk cId="3036985574" sldId="408"/>
            <ac:spMk id="31" creationId="{2C7C601C-9C2C-48C3-92A0-E6F5CE9774A8}"/>
          </ac:spMkLst>
        </pc:spChg>
        <pc:spChg chg="mod topLvl">
          <ac:chgData name="李 隽杰" userId="ff89c632df0cd7f1" providerId="LiveId" clId="{D5145214-9A4F-41E3-8622-548CC21783C8}" dt="2019-11-05T01:56:29.861" v="1551" actId="164"/>
          <ac:spMkLst>
            <pc:docMk/>
            <pc:sldMk cId="3036985574" sldId="408"/>
            <ac:spMk id="32" creationId="{C7A082F6-2DCF-461E-9556-C69D641EA398}"/>
          </ac:spMkLst>
        </pc:spChg>
        <pc:spChg chg="del">
          <ac:chgData name="李 隽杰" userId="ff89c632df0cd7f1" providerId="LiveId" clId="{D5145214-9A4F-41E3-8622-548CC21783C8}" dt="2019-10-31T09:24:22.164" v="574" actId="478"/>
          <ac:spMkLst>
            <pc:docMk/>
            <pc:sldMk cId="3036985574" sldId="408"/>
            <ac:spMk id="37" creationId="{502717B4-23B1-497E-91FC-890CA83ED84C}"/>
          </ac:spMkLst>
        </pc:spChg>
        <pc:spChg chg="mod">
          <ac:chgData name="李 隽杰" userId="ff89c632df0cd7f1" providerId="LiveId" clId="{D5145214-9A4F-41E3-8622-548CC21783C8}" dt="2019-11-01T07:38:59.752" v="1218" actId="20577"/>
          <ac:spMkLst>
            <pc:docMk/>
            <pc:sldMk cId="3036985574" sldId="408"/>
            <ac:spMk id="60" creationId="{BC9E551F-DD2A-4E3A-90A3-C4C9972003F8}"/>
          </ac:spMkLst>
        </pc:spChg>
        <pc:spChg chg="del">
          <ac:chgData name="李 隽杰" userId="ff89c632df0cd7f1" providerId="LiveId" clId="{D5145214-9A4F-41E3-8622-548CC21783C8}" dt="2019-10-31T08:59:47.846" v="475" actId="478"/>
          <ac:spMkLst>
            <pc:docMk/>
            <pc:sldMk cId="3036985574" sldId="408"/>
            <ac:spMk id="64" creationId="{D472667F-964F-4182-A37C-B0403D200BE0}"/>
          </ac:spMkLst>
        </pc:spChg>
        <pc:spChg chg="mod">
          <ac:chgData name="李 隽杰" userId="ff89c632df0cd7f1" providerId="LiveId" clId="{D5145214-9A4F-41E3-8622-548CC21783C8}" dt="2019-10-31T09:10:56.860" v="525" actId="1038"/>
          <ac:spMkLst>
            <pc:docMk/>
            <pc:sldMk cId="3036985574" sldId="408"/>
            <ac:spMk id="65" creationId="{DFED50AE-33CF-49E4-AC48-F73FA268B980}"/>
          </ac:spMkLst>
        </pc:spChg>
        <pc:spChg chg="del">
          <ac:chgData name="李 隽杰" userId="ff89c632df0cd7f1" providerId="LiveId" clId="{D5145214-9A4F-41E3-8622-548CC21783C8}" dt="2019-10-31T08:59:50.235" v="476" actId="478"/>
          <ac:spMkLst>
            <pc:docMk/>
            <pc:sldMk cId="3036985574" sldId="408"/>
            <ac:spMk id="66" creationId="{CA9F6D9F-5464-4BE6-9278-29B8B272CD18}"/>
          </ac:spMkLst>
        </pc:spChg>
        <pc:spChg chg="mod">
          <ac:chgData name="李 隽杰" userId="ff89c632df0cd7f1" providerId="LiveId" clId="{D5145214-9A4F-41E3-8622-548CC21783C8}" dt="2019-10-31T09:17:49.697" v="568" actId="1076"/>
          <ac:spMkLst>
            <pc:docMk/>
            <pc:sldMk cId="3036985574" sldId="408"/>
            <ac:spMk id="78" creationId="{BE89945F-3AE3-4CBB-9458-A536D47B572E}"/>
          </ac:spMkLst>
        </pc:spChg>
        <pc:spChg chg="mod">
          <ac:chgData name="李 隽杰" userId="ff89c632df0cd7f1" providerId="LiveId" clId="{D5145214-9A4F-41E3-8622-548CC21783C8}" dt="2019-10-31T09:11:53.186" v="530" actId="1076"/>
          <ac:spMkLst>
            <pc:docMk/>
            <pc:sldMk cId="3036985574" sldId="408"/>
            <ac:spMk id="83" creationId="{F386BE27-2841-417D-9EBF-86704CDEBD8F}"/>
          </ac:spMkLst>
        </pc:spChg>
        <pc:spChg chg="del mod">
          <ac:chgData name="李 隽杰" userId="ff89c632df0cd7f1" providerId="LiveId" clId="{D5145214-9A4F-41E3-8622-548CC21783C8}" dt="2019-10-31T09:24:15.917" v="572" actId="478"/>
          <ac:spMkLst>
            <pc:docMk/>
            <pc:sldMk cId="3036985574" sldId="408"/>
            <ac:spMk id="86" creationId="{2DD14DC0-272B-406C-AE43-5A75BC798852}"/>
          </ac:spMkLst>
        </pc:spChg>
        <pc:spChg chg="del">
          <ac:chgData name="李 隽杰" userId="ff89c632df0cd7f1" providerId="LiveId" clId="{D5145214-9A4F-41E3-8622-548CC21783C8}" dt="2019-10-31T09:24:18.874" v="573" actId="478"/>
          <ac:spMkLst>
            <pc:docMk/>
            <pc:sldMk cId="3036985574" sldId="408"/>
            <ac:spMk id="87" creationId="{0EF3C589-A801-43D0-BAA2-408531EFBA17}"/>
          </ac:spMkLst>
        </pc:spChg>
        <pc:spChg chg="mod">
          <ac:chgData name="李 隽杰" userId="ff89c632df0cd7f1" providerId="LiveId" clId="{D5145214-9A4F-41E3-8622-548CC21783C8}" dt="2019-10-31T09:19:01.822" v="570" actId="1076"/>
          <ac:spMkLst>
            <pc:docMk/>
            <pc:sldMk cId="3036985574" sldId="408"/>
            <ac:spMk id="88" creationId="{8E60FBBE-3F6C-4BB0-B110-BC5A36B8A90B}"/>
          </ac:spMkLst>
        </pc:spChg>
        <pc:spChg chg="mod">
          <ac:chgData name="李 隽杰" userId="ff89c632df0cd7f1" providerId="LiveId" clId="{D5145214-9A4F-41E3-8622-548CC21783C8}" dt="2019-10-31T09:18:05.558" v="569" actId="1076"/>
          <ac:spMkLst>
            <pc:docMk/>
            <pc:sldMk cId="3036985574" sldId="408"/>
            <ac:spMk id="91" creationId="{E891989E-D9AF-43CB-B789-304A22F30618}"/>
          </ac:spMkLst>
        </pc:spChg>
        <pc:spChg chg="del">
          <ac:chgData name="李 隽杰" userId="ff89c632df0cd7f1" providerId="LiveId" clId="{D5145214-9A4F-41E3-8622-548CC21783C8}" dt="2019-10-31T09:24:24.703" v="575" actId="478"/>
          <ac:spMkLst>
            <pc:docMk/>
            <pc:sldMk cId="3036985574" sldId="408"/>
            <ac:spMk id="92" creationId="{F485F362-261C-401A-8AFD-38B1670148A5}"/>
          </ac:spMkLst>
        </pc:spChg>
        <pc:grpChg chg="add del mod">
          <ac:chgData name="李 隽杰" userId="ff89c632df0cd7f1" providerId="LiveId" clId="{D5145214-9A4F-41E3-8622-548CC21783C8}" dt="2019-11-01T07:39:09.154" v="1219" actId="478"/>
          <ac:grpSpMkLst>
            <pc:docMk/>
            <pc:sldMk cId="3036985574" sldId="408"/>
            <ac:grpSpMk id="3" creationId="{9900E949-D992-4C72-A8C7-71CCE160ACC2}"/>
          </ac:grpSpMkLst>
        </pc:grpChg>
        <pc:grpChg chg="add del mod">
          <ac:chgData name="李 隽杰" userId="ff89c632df0cd7f1" providerId="LiveId" clId="{D5145214-9A4F-41E3-8622-548CC21783C8}" dt="2019-11-05T01:50:08.214" v="1474" actId="165"/>
          <ac:grpSpMkLst>
            <pc:docMk/>
            <pc:sldMk cId="3036985574" sldId="408"/>
            <ac:grpSpMk id="6" creationId="{D2BE8B4C-E0E4-4C40-B78E-8813353C5B23}"/>
          </ac:grpSpMkLst>
        </pc:grpChg>
        <pc:grpChg chg="del mod topLvl">
          <ac:chgData name="李 隽杰" userId="ff89c632df0cd7f1" providerId="LiveId" clId="{D5145214-9A4F-41E3-8622-548CC21783C8}" dt="2019-11-05T01:50:15.887" v="1475" actId="165"/>
          <ac:grpSpMkLst>
            <pc:docMk/>
            <pc:sldMk cId="3036985574" sldId="408"/>
            <ac:grpSpMk id="7" creationId="{6F9422B2-7312-4A8D-BE8B-F088B3690E4D}"/>
          </ac:grpSpMkLst>
        </pc:grpChg>
        <pc:grpChg chg="del mod topLvl">
          <ac:chgData name="李 隽杰" userId="ff89c632df0cd7f1" providerId="LiveId" clId="{D5145214-9A4F-41E3-8622-548CC21783C8}" dt="2019-11-05T01:50:22.174" v="1476" actId="165"/>
          <ac:grpSpMkLst>
            <pc:docMk/>
            <pc:sldMk cId="3036985574" sldId="408"/>
            <ac:grpSpMk id="9" creationId="{7E6F5474-F16E-4A36-9279-5057570D6194}"/>
          </ac:grpSpMkLst>
        </pc:grpChg>
        <pc:grpChg chg="add mod">
          <ac:chgData name="李 隽杰" userId="ff89c632df0cd7f1" providerId="LiveId" clId="{D5145214-9A4F-41E3-8622-548CC21783C8}" dt="2019-11-05T01:56:35.264" v="1552" actId="1076"/>
          <ac:grpSpMkLst>
            <pc:docMk/>
            <pc:sldMk cId="3036985574" sldId="408"/>
            <ac:grpSpMk id="46" creationId="{337175A7-6723-44B4-885C-17E4F79E54E8}"/>
          </ac:grpSpMkLst>
        </pc:grpChg>
        <pc:cxnChg chg="del mod">
          <ac:chgData name="李 隽杰" userId="ff89c632df0cd7f1" providerId="LiveId" clId="{D5145214-9A4F-41E3-8622-548CC21783C8}" dt="2019-10-31T09:10:22.734" v="520" actId="478"/>
          <ac:cxnSpMkLst>
            <pc:docMk/>
            <pc:sldMk cId="3036985574" sldId="408"/>
            <ac:cxnSpMk id="9" creationId="{4337E0C4-ED31-42E9-B76B-BBAFB85BDA1A}"/>
          </ac:cxnSpMkLst>
        </pc:cxnChg>
        <pc:cxnChg chg="mod">
          <ac:chgData name="李 隽杰" userId="ff89c632df0cd7f1" providerId="LiveId" clId="{D5145214-9A4F-41E3-8622-548CC21783C8}" dt="2019-10-31T09:17:39.841" v="567" actId="14100"/>
          <ac:cxnSpMkLst>
            <pc:docMk/>
            <pc:sldMk cId="3036985574" sldId="408"/>
            <ac:cxnSpMk id="11" creationId="{B0693E8E-764A-419F-A558-FE79B0BFB625}"/>
          </ac:cxnSpMkLst>
        </pc:cxnChg>
        <pc:cxnChg chg="del mod topLvl">
          <ac:chgData name="李 隽杰" userId="ff89c632df0cd7f1" providerId="LiveId" clId="{D5145214-9A4F-41E3-8622-548CC21783C8}" dt="2019-11-05T01:51:48.737" v="1511" actId="478"/>
          <ac:cxnSpMkLst>
            <pc:docMk/>
            <pc:sldMk cId="3036985574" sldId="408"/>
            <ac:cxnSpMk id="11" creationId="{E287AD9C-095A-42C9-90A3-690D51A49051}"/>
          </ac:cxnSpMkLst>
        </pc:cxnChg>
        <pc:cxnChg chg="mod topLvl">
          <ac:chgData name="李 隽杰" userId="ff89c632df0cd7f1" providerId="LiveId" clId="{D5145214-9A4F-41E3-8622-548CC21783C8}" dt="2019-11-05T01:56:29.861" v="1551" actId="164"/>
          <ac:cxnSpMkLst>
            <pc:docMk/>
            <pc:sldMk cId="3036985574" sldId="408"/>
            <ac:cxnSpMk id="12" creationId="{9197BB6B-075F-476A-87E4-05998B25B0EE}"/>
          </ac:cxnSpMkLst>
        </pc:cxnChg>
        <pc:cxnChg chg="del mod topLvl">
          <ac:chgData name="李 隽杰" userId="ff89c632df0cd7f1" providerId="LiveId" clId="{D5145214-9A4F-41E3-8622-548CC21783C8}" dt="2019-11-05T01:51:57.027" v="1514" actId="478"/>
          <ac:cxnSpMkLst>
            <pc:docMk/>
            <pc:sldMk cId="3036985574" sldId="408"/>
            <ac:cxnSpMk id="13" creationId="{A956447B-81A2-402D-8367-534867D1B172}"/>
          </ac:cxnSpMkLst>
        </pc:cxnChg>
        <pc:cxnChg chg="del mod">
          <ac:chgData name="李 隽杰" userId="ff89c632df0cd7f1" providerId="LiveId" clId="{D5145214-9A4F-41E3-8622-548CC21783C8}" dt="2019-10-31T09:15:54.562" v="556" actId="478"/>
          <ac:cxnSpMkLst>
            <pc:docMk/>
            <pc:sldMk cId="3036985574" sldId="408"/>
            <ac:cxnSpMk id="15" creationId="{5C8FFCAA-4AEF-4DE6-8589-A093590E5867}"/>
          </ac:cxnSpMkLst>
        </pc:cxnChg>
        <pc:cxnChg chg="del mod topLvl">
          <ac:chgData name="李 隽杰" userId="ff89c632df0cd7f1" providerId="LiveId" clId="{D5145214-9A4F-41E3-8622-548CC21783C8}" dt="2019-11-05T01:50:50.980" v="1495" actId="478"/>
          <ac:cxnSpMkLst>
            <pc:docMk/>
            <pc:sldMk cId="3036985574" sldId="408"/>
            <ac:cxnSpMk id="16" creationId="{B3987583-6C89-4DD6-9430-D0094CEF3D53}"/>
          </ac:cxnSpMkLst>
        </pc:cxnChg>
        <pc:cxnChg chg="mod topLvl">
          <ac:chgData name="李 隽杰" userId="ff89c632df0cd7f1" providerId="LiveId" clId="{D5145214-9A4F-41E3-8622-548CC21783C8}" dt="2019-11-05T01:56:29.861" v="1551" actId="164"/>
          <ac:cxnSpMkLst>
            <pc:docMk/>
            <pc:sldMk cId="3036985574" sldId="408"/>
            <ac:cxnSpMk id="20" creationId="{6CCF8F14-0091-4464-B02F-4DC2E55447CF}"/>
          </ac:cxnSpMkLst>
        </pc:cxnChg>
        <pc:cxnChg chg="del mod topLvl">
          <ac:chgData name="李 隽杰" userId="ff89c632df0cd7f1" providerId="LiveId" clId="{D5145214-9A4F-41E3-8622-548CC21783C8}" dt="2019-11-05T01:51:23.201" v="1505" actId="478"/>
          <ac:cxnSpMkLst>
            <pc:docMk/>
            <pc:sldMk cId="3036985574" sldId="408"/>
            <ac:cxnSpMk id="21" creationId="{77481F04-3862-444C-9746-FA2556A2E757}"/>
          </ac:cxnSpMkLst>
        </pc:cxnChg>
        <pc:cxnChg chg="mod topLvl">
          <ac:chgData name="李 隽杰" userId="ff89c632df0cd7f1" providerId="LiveId" clId="{D5145214-9A4F-41E3-8622-548CC21783C8}" dt="2019-11-05T01:56:29.861" v="1551" actId="164"/>
          <ac:cxnSpMkLst>
            <pc:docMk/>
            <pc:sldMk cId="3036985574" sldId="408"/>
            <ac:cxnSpMk id="22" creationId="{426AD9FB-0F7B-4C6D-A549-21039C28440C}"/>
          </ac:cxnSpMkLst>
        </pc:cxnChg>
        <pc:cxnChg chg="del mod topLvl">
          <ac:chgData name="李 隽杰" userId="ff89c632df0cd7f1" providerId="LiveId" clId="{D5145214-9A4F-41E3-8622-548CC21783C8}" dt="2019-11-05T01:51:45.762" v="1510" actId="478"/>
          <ac:cxnSpMkLst>
            <pc:docMk/>
            <pc:sldMk cId="3036985574" sldId="408"/>
            <ac:cxnSpMk id="24" creationId="{3139D7D4-0908-44FD-9ED9-DDEB3E3F8CD2}"/>
          </ac:cxnSpMkLst>
        </pc:cxnChg>
        <pc:cxnChg chg="del mod topLvl">
          <ac:chgData name="李 隽杰" userId="ff89c632df0cd7f1" providerId="LiveId" clId="{D5145214-9A4F-41E3-8622-548CC21783C8}" dt="2019-11-05T01:51:50.910" v="1512" actId="478"/>
          <ac:cxnSpMkLst>
            <pc:docMk/>
            <pc:sldMk cId="3036985574" sldId="408"/>
            <ac:cxnSpMk id="26" creationId="{FDBCF1A5-E4F5-4297-98EA-240573B5F5DF}"/>
          </ac:cxnSpMkLst>
        </pc:cxnChg>
        <pc:cxnChg chg="add mod">
          <ac:chgData name="李 隽杰" userId="ff89c632df0cd7f1" providerId="LiveId" clId="{D5145214-9A4F-41E3-8622-548CC21783C8}" dt="2019-11-05T01:56:29.861" v="1551" actId="164"/>
          <ac:cxnSpMkLst>
            <pc:docMk/>
            <pc:sldMk cId="3036985574" sldId="408"/>
            <ac:cxnSpMk id="39" creationId="{30D6E090-F63E-4910-998D-D77EF22F4A51}"/>
          </ac:cxnSpMkLst>
        </pc:cxnChg>
        <pc:cxnChg chg="add mod">
          <ac:chgData name="李 隽杰" userId="ff89c632df0cd7f1" providerId="LiveId" clId="{D5145214-9A4F-41E3-8622-548CC21783C8}" dt="2019-11-05T01:56:29.861" v="1551" actId="164"/>
          <ac:cxnSpMkLst>
            <pc:docMk/>
            <pc:sldMk cId="3036985574" sldId="408"/>
            <ac:cxnSpMk id="43" creationId="{98022C9D-3D3F-458C-9D3A-418663AE6A32}"/>
          </ac:cxnSpMkLst>
        </pc:cxnChg>
        <pc:cxnChg chg="add mod">
          <ac:chgData name="李 隽杰" userId="ff89c632df0cd7f1" providerId="LiveId" clId="{D5145214-9A4F-41E3-8622-548CC21783C8}" dt="2019-11-05T01:56:29.861" v="1551" actId="164"/>
          <ac:cxnSpMkLst>
            <pc:docMk/>
            <pc:sldMk cId="3036985574" sldId="408"/>
            <ac:cxnSpMk id="45" creationId="{CB851F3F-9F08-4710-8B47-413EBEB90C01}"/>
          </ac:cxnSpMkLst>
        </pc:cxnChg>
        <pc:cxnChg chg="add mod">
          <ac:chgData name="李 隽杰" userId="ff89c632df0cd7f1" providerId="LiveId" clId="{D5145214-9A4F-41E3-8622-548CC21783C8}" dt="2019-11-05T03:16:42.536" v="2043" actId="14100"/>
          <ac:cxnSpMkLst>
            <pc:docMk/>
            <pc:sldMk cId="3036985574" sldId="408"/>
            <ac:cxnSpMk id="48" creationId="{813E530E-DE5A-493C-9C9B-7E8387C4A36A}"/>
          </ac:cxnSpMkLst>
        </pc:cxnChg>
        <pc:cxnChg chg="mod">
          <ac:chgData name="李 隽杰" userId="ff89c632df0cd7f1" providerId="LiveId" clId="{D5145214-9A4F-41E3-8622-548CC21783C8}" dt="2019-11-01T07:39:09.154" v="1219" actId="478"/>
          <ac:cxnSpMkLst>
            <pc:docMk/>
            <pc:sldMk cId="3036985574" sldId="408"/>
            <ac:cxnSpMk id="62" creationId="{2095C417-4B55-479E-B462-DCEF93C2C23D}"/>
          </ac:cxnSpMkLst>
        </pc:cxnChg>
        <pc:cxnChg chg="del mod">
          <ac:chgData name="李 隽杰" userId="ff89c632df0cd7f1" providerId="LiveId" clId="{D5145214-9A4F-41E3-8622-548CC21783C8}" dt="2019-10-31T08:59:56.018" v="479" actId="478"/>
          <ac:cxnSpMkLst>
            <pc:docMk/>
            <pc:sldMk cId="3036985574" sldId="408"/>
            <ac:cxnSpMk id="70" creationId="{99BD5768-BA77-485C-A70D-169B9931A77E}"/>
          </ac:cxnSpMkLst>
        </pc:cxnChg>
        <pc:cxnChg chg="del mod">
          <ac:chgData name="李 隽杰" userId="ff89c632df0cd7f1" providerId="LiveId" clId="{D5145214-9A4F-41E3-8622-548CC21783C8}" dt="2019-10-31T09:00:02.820" v="480" actId="478"/>
          <ac:cxnSpMkLst>
            <pc:docMk/>
            <pc:sldMk cId="3036985574" sldId="408"/>
            <ac:cxnSpMk id="74" creationId="{C1D54CE5-4B4B-4336-A48C-2C9709A4CC30}"/>
          </ac:cxnSpMkLst>
        </pc:cxnChg>
        <pc:cxnChg chg="mod">
          <ac:chgData name="李 隽杰" userId="ff89c632df0cd7f1" providerId="LiveId" clId="{D5145214-9A4F-41E3-8622-548CC21783C8}" dt="2019-10-31T09:11:42.295" v="528" actId="14100"/>
          <ac:cxnSpMkLst>
            <pc:docMk/>
            <pc:sldMk cId="3036985574" sldId="408"/>
            <ac:cxnSpMk id="77" creationId="{75B3F9B6-6992-41D6-95E2-9B35F18814DD}"/>
          </ac:cxnSpMkLst>
        </pc:cxnChg>
        <pc:cxnChg chg="del mod">
          <ac:chgData name="李 隽杰" userId="ff89c632df0cd7f1" providerId="LiveId" clId="{D5145214-9A4F-41E3-8622-548CC21783C8}" dt="2019-10-31T09:10:31.823" v="522" actId="478"/>
          <ac:cxnSpMkLst>
            <pc:docMk/>
            <pc:sldMk cId="3036985574" sldId="408"/>
            <ac:cxnSpMk id="82" creationId="{4F97FD5B-BB00-4DCF-98F7-756A66CA58F2}"/>
          </ac:cxnSpMkLst>
        </pc:cxnChg>
        <pc:cxnChg chg="del mod">
          <ac:chgData name="李 隽杰" userId="ff89c632df0cd7f1" providerId="LiveId" clId="{D5145214-9A4F-41E3-8622-548CC21783C8}" dt="2019-10-31T09:10:26.961" v="521" actId="478"/>
          <ac:cxnSpMkLst>
            <pc:docMk/>
            <pc:sldMk cId="3036985574" sldId="408"/>
            <ac:cxnSpMk id="85" creationId="{B6844640-7D16-46D1-BB86-8AB3AF3DC628}"/>
          </ac:cxnSpMkLst>
        </pc:cxnChg>
      </pc:sldChg>
      <pc:sldChg chg="addSp modSp add mod">
        <pc:chgData name="李 隽杰" userId="ff89c632df0cd7f1" providerId="LiveId" clId="{D5145214-9A4F-41E3-8622-548CC21783C8}" dt="2019-11-05T01:49:20.208" v="1470" actId="164"/>
        <pc:sldMkLst>
          <pc:docMk/>
          <pc:sldMk cId="841381043" sldId="409"/>
        </pc:sldMkLst>
        <pc:spChg chg="add mod">
          <ac:chgData name="李 隽杰" userId="ff89c632df0cd7f1" providerId="LiveId" clId="{D5145214-9A4F-41E3-8622-548CC21783C8}" dt="2019-11-05T01:49:20.208" v="1470" actId="164"/>
          <ac:spMkLst>
            <pc:docMk/>
            <pc:sldMk cId="841381043" sldId="409"/>
            <ac:spMk id="30" creationId="{91C3C861-C863-4C1E-92A5-AEEC06909AD0}"/>
          </ac:spMkLst>
        </pc:spChg>
        <pc:grpChg chg="mod">
          <ac:chgData name="李 隽杰" userId="ff89c632df0cd7f1" providerId="LiveId" clId="{D5145214-9A4F-41E3-8622-548CC21783C8}" dt="2019-11-05T01:49:20.208" v="1470" actId="164"/>
          <ac:grpSpMkLst>
            <pc:docMk/>
            <pc:sldMk cId="841381043" sldId="409"/>
            <ac:grpSpMk id="3" creationId="{9900E949-D992-4C72-A8C7-71CCE160ACC2}"/>
          </ac:grpSpMkLst>
        </pc:grpChg>
        <pc:grpChg chg="add mod">
          <ac:chgData name="李 隽杰" userId="ff89c632df0cd7f1" providerId="LiveId" clId="{D5145214-9A4F-41E3-8622-548CC21783C8}" dt="2019-11-05T01:49:20.208" v="1470" actId="164"/>
          <ac:grpSpMkLst>
            <pc:docMk/>
            <pc:sldMk cId="841381043" sldId="409"/>
            <ac:grpSpMk id="5" creationId="{192364CD-F8D4-44D9-A15F-F18AB9F1EA35}"/>
          </ac:grpSpMkLst>
        </pc:grpChg>
      </pc:sldChg>
      <pc:sldChg chg="new del">
        <pc:chgData name="李 隽杰" userId="ff89c632df0cd7f1" providerId="LiveId" clId="{D5145214-9A4F-41E3-8622-548CC21783C8}" dt="2019-11-01T01:33:21.337" v="703" actId="47"/>
        <pc:sldMkLst>
          <pc:docMk/>
          <pc:sldMk cId="3634839846" sldId="409"/>
        </pc:sldMkLst>
      </pc:sldChg>
      <pc:sldChg chg="new del">
        <pc:chgData name="李 隽杰" userId="ff89c632df0cd7f1" providerId="LiveId" clId="{D5145214-9A4F-41E3-8622-548CC21783C8}" dt="2019-10-31T08:45:31.540" v="411" actId="47"/>
        <pc:sldMkLst>
          <pc:docMk/>
          <pc:sldMk cId="4100305233" sldId="409"/>
        </pc:sldMkLst>
      </pc:sldChg>
      <pc:sldChg chg="new del">
        <pc:chgData name="李 隽杰" userId="ff89c632df0cd7f1" providerId="LiveId" clId="{D5145214-9A4F-41E3-8622-548CC21783C8}" dt="2019-11-01T02:51:07.358" v="1048" actId="2696"/>
        <pc:sldMkLst>
          <pc:docMk/>
          <pc:sldMk cId="289593310" sldId="410"/>
        </pc:sldMkLst>
      </pc:sldChg>
      <pc:sldChg chg="modSp add mod">
        <pc:chgData name="李 隽杰" userId="ff89c632df0cd7f1" providerId="LiveId" clId="{D5145214-9A4F-41E3-8622-548CC21783C8}" dt="2019-11-10T14:07:50.031" v="5722" actId="20577"/>
        <pc:sldMkLst>
          <pc:docMk/>
          <pc:sldMk cId="1626985316" sldId="410"/>
        </pc:sldMkLst>
        <pc:spChg chg="mod">
          <ac:chgData name="李 隽杰" userId="ff89c632df0cd7f1" providerId="LiveId" clId="{D5145214-9A4F-41E3-8622-548CC21783C8}" dt="2019-11-10T14:07:50.031" v="5722" actId="20577"/>
          <ac:spMkLst>
            <pc:docMk/>
            <pc:sldMk cId="1626985316" sldId="410"/>
            <ac:spMk id="29" creationId="{A3A4618D-3273-4A2E-8F17-94E68E88BAA8}"/>
          </ac:spMkLst>
        </pc:spChg>
      </pc:sldChg>
      <pc:sldChg chg="new del">
        <pc:chgData name="李 隽杰" userId="ff89c632df0cd7f1" providerId="LiveId" clId="{D5145214-9A4F-41E3-8622-548CC21783C8}" dt="2019-11-01T03:01:14.376" v="1079" actId="47"/>
        <pc:sldMkLst>
          <pc:docMk/>
          <pc:sldMk cId="3888780602" sldId="410"/>
        </pc:sldMkLst>
      </pc:sldChg>
      <pc:sldChg chg="new del">
        <pc:chgData name="李 隽杰" userId="ff89c632df0cd7f1" providerId="LiveId" clId="{D5145214-9A4F-41E3-8622-548CC21783C8}" dt="2019-11-05T02:22:15.192" v="1659" actId="47"/>
        <pc:sldMkLst>
          <pc:docMk/>
          <pc:sldMk cId="2679375239" sldId="411"/>
        </pc:sldMkLst>
      </pc:sldChg>
      <pc:sldChg chg="addSp modSp add mod">
        <pc:chgData name="李 隽杰" userId="ff89c632df0cd7f1" providerId="LiveId" clId="{D5145214-9A4F-41E3-8622-548CC21783C8}" dt="2019-11-05T02:27:51.101" v="1769" actId="207"/>
        <pc:sldMkLst>
          <pc:docMk/>
          <pc:sldMk cId="3234294609" sldId="411"/>
        </pc:sldMkLst>
        <pc:spChg chg="mod">
          <ac:chgData name="李 隽杰" userId="ff89c632df0cd7f1" providerId="LiveId" clId="{D5145214-9A4F-41E3-8622-548CC21783C8}" dt="2019-11-05T02:27:51.101" v="1769" actId="207"/>
          <ac:spMkLst>
            <pc:docMk/>
            <pc:sldMk cId="3234294609" sldId="411"/>
            <ac:spMk id="29" creationId="{A3A4618D-3273-4A2E-8F17-94E68E88BAA8}"/>
          </ac:spMkLst>
        </pc:spChg>
        <pc:picChg chg="add mod">
          <ac:chgData name="李 隽杰" userId="ff89c632df0cd7f1" providerId="LiveId" clId="{D5145214-9A4F-41E3-8622-548CC21783C8}" dt="2019-11-05T02:26:56.333" v="1686" actId="1076"/>
          <ac:picMkLst>
            <pc:docMk/>
            <pc:sldMk cId="3234294609" sldId="411"/>
            <ac:picMk id="1026" creationId="{AFF96D4B-D8E2-467E-809E-EA86F832B665}"/>
          </ac:picMkLst>
        </pc:picChg>
      </pc:sldChg>
      <pc:sldChg chg="addSp delSp modSp new mod ord">
        <pc:chgData name="李 隽杰" userId="ff89c632df0cd7f1" providerId="LiveId" clId="{D5145214-9A4F-41E3-8622-548CC21783C8}" dt="2019-11-10T13:06:59.727" v="5495" actId="1076"/>
        <pc:sldMkLst>
          <pc:docMk/>
          <pc:sldMk cId="2438193695" sldId="412"/>
        </pc:sldMkLst>
        <pc:spChg chg="mod">
          <ac:chgData name="李 隽杰" userId="ff89c632df0cd7f1" providerId="LiveId" clId="{D5145214-9A4F-41E3-8622-548CC21783C8}" dt="2019-11-05T02:29:30.556" v="1788" actId="20577"/>
          <ac:spMkLst>
            <pc:docMk/>
            <pc:sldMk cId="2438193695" sldId="412"/>
            <ac:spMk id="2" creationId="{C3F8D6A7-4C1F-4DC5-8652-C8DEFC611CEA}"/>
          </ac:spMkLst>
        </pc:spChg>
        <pc:spChg chg="mod">
          <ac:chgData name="李 隽杰" userId="ff89c632df0cd7f1" providerId="LiveId" clId="{D5145214-9A4F-41E3-8622-548CC21783C8}" dt="2019-11-10T07:24:02.589" v="4970" actId="20577"/>
          <ac:spMkLst>
            <pc:docMk/>
            <pc:sldMk cId="2438193695" sldId="412"/>
            <ac:spMk id="3" creationId="{0077207F-368D-4936-AEC2-44C751AC106B}"/>
          </ac:spMkLst>
        </pc:spChg>
        <pc:picChg chg="add del mod">
          <ac:chgData name="李 隽杰" userId="ff89c632df0cd7f1" providerId="LiveId" clId="{D5145214-9A4F-41E3-8622-548CC21783C8}" dt="2019-11-10T13:06:33.117" v="5487" actId="478"/>
          <ac:picMkLst>
            <pc:docMk/>
            <pc:sldMk cId="2438193695" sldId="412"/>
            <ac:picMk id="6" creationId="{04DCC6DA-F0CA-4104-A86A-4842286A23EE}"/>
          </ac:picMkLst>
        </pc:picChg>
        <pc:picChg chg="add mod ord">
          <ac:chgData name="李 隽杰" userId="ff89c632df0cd7f1" providerId="LiveId" clId="{D5145214-9A4F-41E3-8622-548CC21783C8}" dt="2019-11-10T13:06:59.727" v="5495" actId="1076"/>
          <ac:picMkLst>
            <pc:docMk/>
            <pc:sldMk cId="2438193695" sldId="412"/>
            <ac:picMk id="8" creationId="{EFD7467A-2EA3-4F14-8C13-D4E72AEE9E92}"/>
          </ac:picMkLst>
        </pc:picChg>
      </pc:sldChg>
      <pc:sldChg chg="delSp modSp add mod">
        <pc:chgData name="李 隽杰" userId="ff89c632df0cd7f1" providerId="LiveId" clId="{D5145214-9A4F-41E3-8622-548CC21783C8}" dt="2019-11-10T09:34:39.918" v="5322" actId="20577"/>
        <pc:sldMkLst>
          <pc:docMk/>
          <pc:sldMk cId="240492940" sldId="413"/>
        </pc:sldMkLst>
        <pc:spChg chg="mod">
          <ac:chgData name="李 隽杰" userId="ff89c632df0cd7f1" providerId="LiveId" clId="{D5145214-9A4F-41E3-8622-548CC21783C8}" dt="2019-11-10T09:34:39.918" v="5322" actId="20577"/>
          <ac:spMkLst>
            <pc:docMk/>
            <pc:sldMk cId="240492940" sldId="413"/>
            <ac:spMk id="29" creationId="{A3A4618D-3273-4A2E-8F17-94E68E88BAA8}"/>
          </ac:spMkLst>
        </pc:spChg>
        <pc:grpChg chg="del">
          <ac:chgData name="李 隽杰" userId="ff89c632df0cd7f1" providerId="LiveId" clId="{D5145214-9A4F-41E3-8622-548CC21783C8}" dt="2019-11-05T02:31:22.296" v="1790" actId="478"/>
          <ac:grpSpMkLst>
            <pc:docMk/>
            <pc:sldMk cId="240492940" sldId="413"/>
            <ac:grpSpMk id="5" creationId="{192364CD-F8D4-44D9-A15F-F18AB9F1EA35}"/>
          </ac:grpSpMkLst>
        </pc:grpChg>
        <pc:cxnChg chg="mod">
          <ac:chgData name="李 隽杰" userId="ff89c632df0cd7f1" providerId="LiveId" clId="{D5145214-9A4F-41E3-8622-548CC21783C8}" dt="2019-11-05T02:31:22.296" v="1790" actId="478"/>
          <ac:cxnSpMkLst>
            <pc:docMk/>
            <pc:sldMk cId="240492940" sldId="413"/>
            <ac:cxnSpMk id="9" creationId="{4337E0C4-ED31-42E9-B76B-BBAFB85BDA1A}"/>
          </ac:cxnSpMkLst>
        </pc:cxnChg>
        <pc:cxnChg chg="mod">
          <ac:chgData name="李 隽杰" userId="ff89c632df0cd7f1" providerId="LiveId" clId="{D5145214-9A4F-41E3-8622-548CC21783C8}" dt="2019-11-05T02:31:22.296" v="1790" actId="478"/>
          <ac:cxnSpMkLst>
            <pc:docMk/>
            <pc:sldMk cId="240492940" sldId="413"/>
            <ac:cxnSpMk id="11" creationId="{B0693E8E-764A-419F-A558-FE79B0BFB625}"/>
          </ac:cxnSpMkLst>
        </pc:cxnChg>
        <pc:cxnChg chg="mod">
          <ac:chgData name="李 隽杰" userId="ff89c632df0cd7f1" providerId="LiveId" clId="{D5145214-9A4F-41E3-8622-548CC21783C8}" dt="2019-11-05T02:31:22.296" v="1790" actId="478"/>
          <ac:cxnSpMkLst>
            <pc:docMk/>
            <pc:sldMk cId="240492940" sldId="413"/>
            <ac:cxnSpMk id="15" creationId="{5C8FFCAA-4AEF-4DE6-8589-A093590E5867}"/>
          </ac:cxnSpMkLst>
        </pc:cxnChg>
        <pc:cxnChg chg="mod">
          <ac:chgData name="李 隽杰" userId="ff89c632df0cd7f1" providerId="LiveId" clId="{D5145214-9A4F-41E3-8622-548CC21783C8}" dt="2019-11-05T02:31:22.296" v="1790" actId="478"/>
          <ac:cxnSpMkLst>
            <pc:docMk/>
            <pc:sldMk cId="240492940" sldId="413"/>
            <ac:cxnSpMk id="62" creationId="{2095C417-4B55-479E-B462-DCEF93C2C23D}"/>
          </ac:cxnSpMkLst>
        </pc:cxnChg>
        <pc:cxnChg chg="mod">
          <ac:chgData name="李 隽杰" userId="ff89c632df0cd7f1" providerId="LiveId" clId="{D5145214-9A4F-41E3-8622-548CC21783C8}" dt="2019-11-05T02:31:22.296" v="1790" actId="478"/>
          <ac:cxnSpMkLst>
            <pc:docMk/>
            <pc:sldMk cId="240492940" sldId="413"/>
            <ac:cxnSpMk id="70" creationId="{99BD5768-BA77-485C-A70D-169B9931A77E}"/>
          </ac:cxnSpMkLst>
        </pc:cxnChg>
        <pc:cxnChg chg="mod">
          <ac:chgData name="李 隽杰" userId="ff89c632df0cd7f1" providerId="LiveId" clId="{D5145214-9A4F-41E3-8622-548CC21783C8}" dt="2019-11-05T02:31:22.296" v="1790" actId="478"/>
          <ac:cxnSpMkLst>
            <pc:docMk/>
            <pc:sldMk cId="240492940" sldId="413"/>
            <ac:cxnSpMk id="74" creationId="{C1D54CE5-4B4B-4336-A48C-2C9709A4CC30}"/>
          </ac:cxnSpMkLst>
        </pc:cxnChg>
        <pc:cxnChg chg="mod">
          <ac:chgData name="李 隽杰" userId="ff89c632df0cd7f1" providerId="LiveId" clId="{D5145214-9A4F-41E3-8622-548CC21783C8}" dt="2019-11-05T02:31:22.296" v="1790" actId="478"/>
          <ac:cxnSpMkLst>
            <pc:docMk/>
            <pc:sldMk cId="240492940" sldId="413"/>
            <ac:cxnSpMk id="77" creationId="{75B3F9B6-6992-41D6-95E2-9B35F18814DD}"/>
          </ac:cxnSpMkLst>
        </pc:cxnChg>
        <pc:cxnChg chg="mod">
          <ac:chgData name="李 隽杰" userId="ff89c632df0cd7f1" providerId="LiveId" clId="{D5145214-9A4F-41E3-8622-548CC21783C8}" dt="2019-11-05T02:31:22.296" v="1790" actId="478"/>
          <ac:cxnSpMkLst>
            <pc:docMk/>
            <pc:sldMk cId="240492940" sldId="413"/>
            <ac:cxnSpMk id="82" creationId="{4F97FD5B-BB00-4DCF-98F7-756A66CA58F2}"/>
          </ac:cxnSpMkLst>
        </pc:cxnChg>
        <pc:cxnChg chg="mod">
          <ac:chgData name="李 隽杰" userId="ff89c632df0cd7f1" providerId="LiveId" clId="{D5145214-9A4F-41E3-8622-548CC21783C8}" dt="2019-11-05T02:31:22.296" v="1790" actId="478"/>
          <ac:cxnSpMkLst>
            <pc:docMk/>
            <pc:sldMk cId="240492940" sldId="413"/>
            <ac:cxnSpMk id="85" creationId="{B6844640-7D16-46D1-BB86-8AB3AF3DC628}"/>
          </ac:cxnSpMkLst>
        </pc:cxnChg>
      </pc:sldChg>
      <pc:sldChg chg="addSp delSp modSp new mod">
        <pc:chgData name="李 隽杰" userId="ff89c632df0cd7f1" providerId="LiveId" clId="{D5145214-9A4F-41E3-8622-548CC21783C8}" dt="2019-11-09T09:11:19.706" v="4942" actId="20577"/>
        <pc:sldMkLst>
          <pc:docMk/>
          <pc:sldMk cId="147256862" sldId="414"/>
        </pc:sldMkLst>
        <pc:spChg chg="mod">
          <ac:chgData name="李 隽杰" userId="ff89c632df0cd7f1" providerId="LiveId" clId="{D5145214-9A4F-41E3-8622-548CC21783C8}" dt="2019-11-05T03:15:36.694" v="2028" actId="20577"/>
          <ac:spMkLst>
            <pc:docMk/>
            <pc:sldMk cId="147256862" sldId="414"/>
            <ac:spMk id="2" creationId="{69378B32-B0D1-49DA-84C8-0E6691631784}"/>
          </ac:spMkLst>
        </pc:spChg>
        <pc:spChg chg="mod">
          <ac:chgData name="李 隽杰" userId="ff89c632df0cd7f1" providerId="LiveId" clId="{D5145214-9A4F-41E3-8622-548CC21783C8}" dt="2019-11-09T09:11:19.706" v="4942" actId="20577"/>
          <ac:spMkLst>
            <pc:docMk/>
            <pc:sldMk cId="147256862" sldId="414"/>
            <ac:spMk id="3" creationId="{888ED058-C716-4142-8906-A3009C4E56B2}"/>
          </ac:spMkLst>
        </pc:spChg>
        <pc:spChg chg="add mod">
          <ac:chgData name="李 隽杰" userId="ff89c632df0cd7f1" providerId="LiveId" clId="{D5145214-9A4F-41E3-8622-548CC21783C8}" dt="2019-11-05T03:24:50.659" v="2215" actId="164"/>
          <ac:spMkLst>
            <pc:docMk/>
            <pc:sldMk cId="147256862" sldId="414"/>
            <ac:spMk id="5" creationId="{27164802-1BE7-4B7D-963C-F3A3233ED17A}"/>
          </ac:spMkLst>
        </pc:spChg>
        <pc:spChg chg="add mod">
          <ac:chgData name="李 隽杰" userId="ff89c632df0cd7f1" providerId="LiveId" clId="{D5145214-9A4F-41E3-8622-548CC21783C8}" dt="2019-11-05T03:24:50.659" v="2215" actId="164"/>
          <ac:spMkLst>
            <pc:docMk/>
            <pc:sldMk cId="147256862" sldId="414"/>
            <ac:spMk id="6" creationId="{7FA81866-A836-456D-AE71-3789E318D122}"/>
          </ac:spMkLst>
        </pc:spChg>
        <pc:spChg chg="add mod">
          <ac:chgData name="李 隽杰" userId="ff89c632df0cd7f1" providerId="LiveId" clId="{D5145214-9A4F-41E3-8622-548CC21783C8}" dt="2019-11-05T03:24:50.659" v="2215" actId="164"/>
          <ac:spMkLst>
            <pc:docMk/>
            <pc:sldMk cId="147256862" sldId="414"/>
            <ac:spMk id="7" creationId="{DF4DA003-5E1D-491B-9C55-0C6F48E83933}"/>
          </ac:spMkLst>
        </pc:spChg>
        <pc:spChg chg="add mod">
          <ac:chgData name="李 隽杰" userId="ff89c632df0cd7f1" providerId="LiveId" clId="{D5145214-9A4F-41E3-8622-548CC21783C8}" dt="2019-11-05T03:24:50.659" v="2215" actId="164"/>
          <ac:spMkLst>
            <pc:docMk/>
            <pc:sldMk cId="147256862" sldId="414"/>
            <ac:spMk id="8" creationId="{A19EB41B-47D5-4EBF-A38E-51705B4D1F8F}"/>
          </ac:spMkLst>
        </pc:spChg>
        <pc:spChg chg="add del mod">
          <ac:chgData name="李 隽杰" userId="ff89c632df0cd7f1" providerId="LiveId" clId="{D5145214-9A4F-41E3-8622-548CC21783C8}" dt="2019-11-05T03:21:26.649" v="2166" actId="478"/>
          <ac:spMkLst>
            <pc:docMk/>
            <pc:sldMk cId="147256862" sldId="414"/>
            <ac:spMk id="9" creationId="{41A243AD-5FE3-4E52-9A78-BF037A098056}"/>
          </ac:spMkLst>
        </pc:spChg>
        <pc:spChg chg="add del mod">
          <ac:chgData name="李 隽杰" userId="ff89c632df0cd7f1" providerId="LiveId" clId="{D5145214-9A4F-41E3-8622-548CC21783C8}" dt="2019-11-05T03:22:57.450" v="2202"/>
          <ac:spMkLst>
            <pc:docMk/>
            <pc:sldMk cId="147256862" sldId="414"/>
            <ac:spMk id="10" creationId="{2FD8E7C0-4F57-4B1E-8DD3-BE0583FDEDAF}"/>
          </ac:spMkLst>
        </pc:spChg>
        <pc:spChg chg="add mod">
          <ac:chgData name="李 隽杰" userId="ff89c632df0cd7f1" providerId="LiveId" clId="{D5145214-9A4F-41E3-8622-548CC21783C8}" dt="2019-11-05T07:05:30.793" v="2260" actId="1076"/>
          <ac:spMkLst>
            <pc:docMk/>
            <pc:sldMk cId="147256862" sldId="414"/>
            <ac:spMk id="22" creationId="{7A8E9D38-2EE2-4E3D-8DE8-9FB677F04FCF}"/>
          </ac:spMkLst>
        </pc:spChg>
        <pc:spChg chg="add mod">
          <ac:chgData name="李 隽杰" userId="ff89c632df0cd7f1" providerId="LiveId" clId="{D5145214-9A4F-41E3-8622-548CC21783C8}" dt="2019-11-05T07:05:20.908" v="2259" actId="1076"/>
          <ac:spMkLst>
            <pc:docMk/>
            <pc:sldMk cId="147256862" sldId="414"/>
            <ac:spMk id="23" creationId="{C7612C66-C59C-4D34-A773-BCDCBC3DB185}"/>
          </ac:spMkLst>
        </pc:spChg>
        <pc:spChg chg="add mod">
          <ac:chgData name="李 隽杰" userId="ff89c632df0cd7f1" providerId="LiveId" clId="{D5145214-9A4F-41E3-8622-548CC21783C8}" dt="2019-11-05T07:05:07.518" v="2258" actId="1076"/>
          <ac:spMkLst>
            <pc:docMk/>
            <pc:sldMk cId="147256862" sldId="414"/>
            <ac:spMk id="24" creationId="{AEDF84EB-9288-480B-A392-955FAE1A4DD3}"/>
          </ac:spMkLst>
        </pc:spChg>
        <pc:spChg chg="add mod">
          <ac:chgData name="李 隽杰" userId="ff89c632df0cd7f1" providerId="LiveId" clId="{D5145214-9A4F-41E3-8622-548CC21783C8}" dt="2019-11-05T07:41:47.996" v="2733" actId="1076"/>
          <ac:spMkLst>
            <pc:docMk/>
            <pc:sldMk cId="147256862" sldId="414"/>
            <ac:spMk id="25" creationId="{3C56B5C2-70A4-48E0-8B9F-B4552C488C45}"/>
          </ac:spMkLst>
        </pc:spChg>
        <pc:grpChg chg="add mod">
          <ac:chgData name="李 隽杰" userId="ff89c632df0cd7f1" providerId="LiveId" clId="{D5145214-9A4F-41E3-8622-548CC21783C8}" dt="2019-11-05T03:26:11.725" v="2237" actId="1076"/>
          <ac:grpSpMkLst>
            <pc:docMk/>
            <pc:sldMk cId="147256862" sldId="414"/>
            <ac:grpSpMk id="21" creationId="{289DFCC9-2515-4D17-9941-2B958554FC06}"/>
          </ac:grpSpMkLst>
        </pc:grpChg>
        <pc:cxnChg chg="add del mod">
          <ac:chgData name="李 隽杰" userId="ff89c632df0cd7f1" providerId="LiveId" clId="{D5145214-9A4F-41E3-8622-548CC21783C8}" dt="2019-11-05T03:23:01.063" v="2203" actId="478"/>
          <ac:cxnSpMkLst>
            <pc:docMk/>
            <pc:sldMk cId="147256862" sldId="414"/>
            <ac:cxnSpMk id="12" creationId="{AC82D99E-B0C8-4E81-8988-431D90C6CB78}"/>
          </ac:cxnSpMkLst>
        </pc:cxnChg>
        <pc:cxnChg chg="add mod">
          <ac:chgData name="李 隽杰" userId="ff89c632df0cd7f1" providerId="LiveId" clId="{D5145214-9A4F-41E3-8622-548CC21783C8}" dt="2019-11-05T07:02:54.707" v="2239" actId="208"/>
          <ac:cxnSpMkLst>
            <pc:docMk/>
            <pc:sldMk cId="147256862" sldId="414"/>
            <ac:cxnSpMk id="14" creationId="{FF63C5B8-F206-45E4-BCA5-86A16EDC8515}"/>
          </ac:cxnSpMkLst>
        </pc:cxnChg>
        <pc:cxnChg chg="add mod">
          <ac:chgData name="李 隽杰" userId="ff89c632df0cd7f1" providerId="LiveId" clId="{D5145214-9A4F-41E3-8622-548CC21783C8}" dt="2019-11-05T07:02:48.779" v="2238" actId="208"/>
          <ac:cxnSpMkLst>
            <pc:docMk/>
            <pc:sldMk cId="147256862" sldId="414"/>
            <ac:cxnSpMk id="15" creationId="{37DB8953-7965-4788-998A-9E68F30A7D90}"/>
          </ac:cxnSpMkLst>
        </pc:cxnChg>
        <pc:cxnChg chg="add mod">
          <ac:chgData name="李 隽杰" userId="ff89c632df0cd7f1" providerId="LiveId" clId="{D5145214-9A4F-41E3-8622-548CC21783C8}" dt="2019-11-05T07:02:59.838" v="2240" actId="208"/>
          <ac:cxnSpMkLst>
            <pc:docMk/>
            <pc:sldMk cId="147256862" sldId="414"/>
            <ac:cxnSpMk id="17" creationId="{5B411B73-7B8B-4A45-A6B7-48D921EB5A9D}"/>
          </ac:cxnSpMkLst>
        </pc:cxnChg>
      </pc:sldChg>
      <pc:sldChg chg="delSp modSp add mod">
        <pc:chgData name="李 隽杰" userId="ff89c632df0cd7f1" providerId="LiveId" clId="{D5145214-9A4F-41E3-8622-548CC21783C8}" dt="2019-11-08T03:05:30.202" v="4819" actId="20577"/>
        <pc:sldMkLst>
          <pc:docMk/>
          <pc:sldMk cId="3153056500" sldId="415"/>
        </pc:sldMkLst>
        <pc:spChg chg="mod">
          <ac:chgData name="李 隽杰" userId="ff89c632df0cd7f1" providerId="LiveId" clId="{D5145214-9A4F-41E3-8622-548CC21783C8}" dt="2019-11-08T03:05:30.202" v="4819" actId="20577"/>
          <ac:spMkLst>
            <pc:docMk/>
            <pc:sldMk cId="3153056500" sldId="415"/>
            <ac:spMk id="3" creationId="{888ED058-C716-4142-8906-A3009C4E56B2}"/>
          </ac:spMkLst>
        </pc:spChg>
        <pc:spChg chg="del">
          <ac:chgData name="李 隽杰" userId="ff89c632df0cd7f1" providerId="LiveId" clId="{D5145214-9A4F-41E3-8622-548CC21783C8}" dt="2019-11-05T07:15:10.607" v="2518" actId="478"/>
          <ac:spMkLst>
            <pc:docMk/>
            <pc:sldMk cId="3153056500" sldId="415"/>
            <ac:spMk id="22" creationId="{7A8E9D38-2EE2-4E3D-8DE8-9FB677F04FCF}"/>
          </ac:spMkLst>
        </pc:spChg>
        <pc:spChg chg="del">
          <ac:chgData name="李 隽杰" userId="ff89c632df0cd7f1" providerId="LiveId" clId="{D5145214-9A4F-41E3-8622-548CC21783C8}" dt="2019-11-05T07:15:10.607" v="2518" actId="478"/>
          <ac:spMkLst>
            <pc:docMk/>
            <pc:sldMk cId="3153056500" sldId="415"/>
            <ac:spMk id="23" creationId="{C7612C66-C59C-4D34-A773-BCDCBC3DB185}"/>
          </ac:spMkLst>
        </pc:spChg>
        <pc:spChg chg="del">
          <ac:chgData name="李 隽杰" userId="ff89c632df0cd7f1" providerId="LiveId" clId="{D5145214-9A4F-41E3-8622-548CC21783C8}" dt="2019-11-05T07:15:10.607" v="2518" actId="478"/>
          <ac:spMkLst>
            <pc:docMk/>
            <pc:sldMk cId="3153056500" sldId="415"/>
            <ac:spMk id="24" creationId="{AEDF84EB-9288-480B-A392-955FAE1A4DD3}"/>
          </ac:spMkLst>
        </pc:spChg>
        <pc:spChg chg="del">
          <ac:chgData name="李 隽杰" userId="ff89c632df0cd7f1" providerId="LiveId" clId="{D5145214-9A4F-41E3-8622-548CC21783C8}" dt="2019-11-05T07:15:10.607" v="2518" actId="478"/>
          <ac:spMkLst>
            <pc:docMk/>
            <pc:sldMk cId="3153056500" sldId="415"/>
            <ac:spMk id="25" creationId="{3C56B5C2-70A4-48E0-8B9F-B4552C488C45}"/>
          </ac:spMkLst>
        </pc:spChg>
        <pc:grpChg chg="del">
          <ac:chgData name="李 隽杰" userId="ff89c632df0cd7f1" providerId="LiveId" clId="{D5145214-9A4F-41E3-8622-548CC21783C8}" dt="2019-11-05T07:15:10.607" v="2518" actId="478"/>
          <ac:grpSpMkLst>
            <pc:docMk/>
            <pc:sldMk cId="3153056500" sldId="415"/>
            <ac:grpSpMk id="21" creationId="{289DFCC9-2515-4D17-9941-2B958554FC06}"/>
          </ac:grpSpMkLst>
        </pc:grpChg>
        <pc:cxnChg chg="mod">
          <ac:chgData name="李 隽杰" userId="ff89c632df0cd7f1" providerId="LiveId" clId="{D5145214-9A4F-41E3-8622-548CC21783C8}" dt="2019-11-05T07:15:10.607" v="2518" actId="478"/>
          <ac:cxnSpMkLst>
            <pc:docMk/>
            <pc:sldMk cId="3153056500" sldId="415"/>
            <ac:cxnSpMk id="14" creationId="{FF63C5B8-F206-45E4-BCA5-86A16EDC8515}"/>
          </ac:cxnSpMkLst>
        </pc:cxnChg>
        <pc:cxnChg chg="mod">
          <ac:chgData name="李 隽杰" userId="ff89c632df0cd7f1" providerId="LiveId" clId="{D5145214-9A4F-41E3-8622-548CC21783C8}" dt="2019-11-05T07:15:10.607" v="2518" actId="478"/>
          <ac:cxnSpMkLst>
            <pc:docMk/>
            <pc:sldMk cId="3153056500" sldId="415"/>
            <ac:cxnSpMk id="15" creationId="{37DB8953-7965-4788-998A-9E68F30A7D90}"/>
          </ac:cxnSpMkLst>
        </pc:cxnChg>
        <pc:cxnChg chg="mod">
          <ac:chgData name="李 隽杰" userId="ff89c632df0cd7f1" providerId="LiveId" clId="{D5145214-9A4F-41E3-8622-548CC21783C8}" dt="2019-11-05T07:15:10.607" v="2518" actId="478"/>
          <ac:cxnSpMkLst>
            <pc:docMk/>
            <pc:sldMk cId="3153056500" sldId="415"/>
            <ac:cxnSpMk id="17" creationId="{5B411B73-7B8B-4A45-A6B7-48D921EB5A9D}"/>
          </ac:cxnSpMkLst>
        </pc:cxnChg>
      </pc:sldChg>
      <pc:sldChg chg="modSp new mod">
        <pc:chgData name="李 隽杰" userId="ff89c632df0cd7f1" providerId="LiveId" clId="{D5145214-9A4F-41E3-8622-548CC21783C8}" dt="2019-11-10T13:36:04.980" v="5652" actId="20577"/>
        <pc:sldMkLst>
          <pc:docMk/>
          <pc:sldMk cId="2622586722" sldId="416"/>
        </pc:sldMkLst>
        <pc:spChg chg="mod">
          <ac:chgData name="李 隽杰" userId="ff89c632df0cd7f1" providerId="LiveId" clId="{D5145214-9A4F-41E3-8622-548CC21783C8}" dt="2019-11-05T08:26:35.772" v="3437" actId="20577"/>
          <ac:spMkLst>
            <pc:docMk/>
            <pc:sldMk cId="2622586722" sldId="416"/>
            <ac:spMk id="2" creationId="{EF799CAA-61E7-461F-900C-36D405981859}"/>
          </ac:spMkLst>
        </pc:spChg>
        <pc:spChg chg="mod">
          <ac:chgData name="李 隽杰" userId="ff89c632df0cd7f1" providerId="LiveId" clId="{D5145214-9A4F-41E3-8622-548CC21783C8}" dt="2019-11-10T13:36:04.980" v="5652" actId="20577"/>
          <ac:spMkLst>
            <pc:docMk/>
            <pc:sldMk cId="2622586722" sldId="416"/>
            <ac:spMk id="3" creationId="{91C6D1CD-AD62-4F5B-A713-951D87AE5F51}"/>
          </ac:spMkLst>
        </pc:spChg>
      </pc:sldChg>
      <pc:sldChg chg="add del">
        <pc:chgData name="李 隽杰" userId="ff89c632df0cd7f1" providerId="LiveId" clId="{D5145214-9A4F-41E3-8622-548CC21783C8}" dt="2019-11-05T07:38:47.676" v="2715" actId="2696"/>
        <pc:sldMkLst>
          <pc:docMk/>
          <pc:sldMk cId="2712528162" sldId="417"/>
        </pc:sldMkLst>
      </pc:sldChg>
      <pc:sldChg chg="delSp modSp add mod ord">
        <pc:chgData name="李 隽杰" userId="ff89c632df0cd7f1" providerId="LiveId" clId="{D5145214-9A4F-41E3-8622-548CC21783C8}" dt="2019-11-09T09:14:02.071" v="4967" actId="20577"/>
        <pc:sldMkLst>
          <pc:docMk/>
          <pc:sldMk cId="2731371660" sldId="417"/>
        </pc:sldMkLst>
        <pc:spChg chg="mod">
          <ac:chgData name="李 隽杰" userId="ff89c632df0cd7f1" providerId="LiveId" clId="{D5145214-9A4F-41E3-8622-548CC21783C8}" dt="2019-11-09T09:14:02.071" v="4967" actId="20577"/>
          <ac:spMkLst>
            <pc:docMk/>
            <pc:sldMk cId="2731371660" sldId="417"/>
            <ac:spMk id="3" creationId="{888ED058-C716-4142-8906-A3009C4E56B2}"/>
          </ac:spMkLst>
        </pc:spChg>
        <pc:spChg chg="del">
          <ac:chgData name="李 隽杰" userId="ff89c632df0cd7f1" providerId="LiveId" clId="{D5145214-9A4F-41E3-8622-548CC21783C8}" dt="2019-11-05T07:45:26.168" v="2790" actId="478"/>
          <ac:spMkLst>
            <pc:docMk/>
            <pc:sldMk cId="2731371660" sldId="417"/>
            <ac:spMk id="22" creationId="{7A8E9D38-2EE2-4E3D-8DE8-9FB677F04FCF}"/>
          </ac:spMkLst>
        </pc:spChg>
        <pc:spChg chg="del">
          <ac:chgData name="李 隽杰" userId="ff89c632df0cd7f1" providerId="LiveId" clId="{D5145214-9A4F-41E3-8622-548CC21783C8}" dt="2019-11-05T07:45:23.719" v="2789" actId="478"/>
          <ac:spMkLst>
            <pc:docMk/>
            <pc:sldMk cId="2731371660" sldId="417"/>
            <ac:spMk id="23" creationId="{C7612C66-C59C-4D34-A773-BCDCBC3DB185}"/>
          </ac:spMkLst>
        </pc:spChg>
        <pc:spChg chg="del">
          <ac:chgData name="李 隽杰" userId="ff89c632df0cd7f1" providerId="LiveId" clId="{D5145214-9A4F-41E3-8622-548CC21783C8}" dt="2019-11-05T07:45:29.371" v="2791" actId="478"/>
          <ac:spMkLst>
            <pc:docMk/>
            <pc:sldMk cId="2731371660" sldId="417"/>
            <ac:spMk id="24" creationId="{AEDF84EB-9288-480B-A392-955FAE1A4DD3}"/>
          </ac:spMkLst>
        </pc:spChg>
        <pc:spChg chg="del mod">
          <ac:chgData name="李 隽杰" userId="ff89c632df0cd7f1" providerId="LiveId" clId="{D5145214-9A4F-41E3-8622-548CC21783C8}" dt="2019-11-05T07:45:17.416" v="2787" actId="478"/>
          <ac:spMkLst>
            <pc:docMk/>
            <pc:sldMk cId="2731371660" sldId="417"/>
            <ac:spMk id="25" creationId="{3C56B5C2-70A4-48E0-8B9F-B4552C488C45}"/>
          </ac:spMkLst>
        </pc:spChg>
        <pc:grpChg chg="del">
          <ac:chgData name="李 隽杰" userId="ff89c632df0cd7f1" providerId="LiveId" clId="{D5145214-9A4F-41E3-8622-548CC21783C8}" dt="2019-11-05T07:45:19.737" v="2788" actId="478"/>
          <ac:grpSpMkLst>
            <pc:docMk/>
            <pc:sldMk cId="2731371660" sldId="417"/>
            <ac:grpSpMk id="21" creationId="{289DFCC9-2515-4D17-9941-2B958554FC06}"/>
          </ac:grpSpMkLst>
        </pc:grpChg>
        <pc:cxnChg chg="mod">
          <ac:chgData name="李 隽杰" userId="ff89c632df0cd7f1" providerId="LiveId" clId="{D5145214-9A4F-41E3-8622-548CC21783C8}" dt="2019-11-05T07:45:19.737" v="2788" actId="478"/>
          <ac:cxnSpMkLst>
            <pc:docMk/>
            <pc:sldMk cId="2731371660" sldId="417"/>
            <ac:cxnSpMk id="14" creationId="{FF63C5B8-F206-45E4-BCA5-86A16EDC8515}"/>
          </ac:cxnSpMkLst>
        </pc:cxnChg>
        <pc:cxnChg chg="mod">
          <ac:chgData name="李 隽杰" userId="ff89c632df0cd7f1" providerId="LiveId" clId="{D5145214-9A4F-41E3-8622-548CC21783C8}" dt="2019-11-05T07:45:19.737" v="2788" actId="478"/>
          <ac:cxnSpMkLst>
            <pc:docMk/>
            <pc:sldMk cId="2731371660" sldId="417"/>
            <ac:cxnSpMk id="15" creationId="{37DB8953-7965-4788-998A-9E68F30A7D90}"/>
          </ac:cxnSpMkLst>
        </pc:cxnChg>
        <pc:cxnChg chg="mod">
          <ac:chgData name="李 隽杰" userId="ff89c632df0cd7f1" providerId="LiveId" clId="{D5145214-9A4F-41E3-8622-548CC21783C8}" dt="2019-11-05T07:45:19.737" v="2788" actId="478"/>
          <ac:cxnSpMkLst>
            <pc:docMk/>
            <pc:sldMk cId="2731371660" sldId="417"/>
            <ac:cxnSpMk id="17" creationId="{5B411B73-7B8B-4A45-A6B7-48D921EB5A9D}"/>
          </ac:cxnSpMkLst>
        </pc:cxnChg>
      </pc:sldChg>
      <pc:sldChg chg="modSp add mod ord">
        <pc:chgData name="李 隽杰" userId="ff89c632df0cd7f1" providerId="LiveId" clId="{D5145214-9A4F-41E3-8622-548CC21783C8}" dt="2019-11-08T02:04:02.986" v="4815" actId="20577"/>
        <pc:sldMkLst>
          <pc:docMk/>
          <pc:sldMk cId="3743621072" sldId="418"/>
        </pc:sldMkLst>
        <pc:spChg chg="mod">
          <ac:chgData name="李 隽杰" userId="ff89c632df0cd7f1" providerId="LiveId" clId="{D5145214-9A4F-41E3-8622-548CC21783C8}" dt="2019-11-08T02:04:02.986" v="4815" actId="20577"/>
          <ac:spMkLst>
            <pc:docMk/>
            <pc:sldMk cId="3743621072" sldId="418"/>
            <ac:spMk id="3" creationId="{888ED058-C716-4142-8906-A3009C4E56B2}"/>
          </ac:spMkLst>
        </pc:spChg>
      </pc:sldChg>
      <pc:sldChg chg="addSp delSp modSp add mod modAnim">
        <pc:chgData name="李 隽杰" userId="ff89c632df0cd7f1" providerId="LiveId" clId="{D5145214-9A4F-41E3-8622-548CC21783C8}" dt="2019-11-06T12:39:38.753" v="4247" actId="207"/>
        <pc:sldMkLst>
          <pc:docMk/>
          <pc:sldMk cId="4000601818" sldId="419"/>
        </pc:sldMkLst>
        <pc:spChg chg="mod">
          <ac:chgData name="李 隽杰" userId="ff89c632df0cd7f1" providerId="LiveId" clId="{D5145214-9A4F-41E3-8622-548CC21783C8}" dt="2019-11-06T12:39:38.753" v="4247" actId="207"/>
          <ac:spMkLst>
            <pc:docMk/>
            <pc:sldMk cId="4000601818" sldId="419"/>
            <ac:spMk id="3" creationId="{888ED058-C716-4142-8906-A3009C4E56B2}"/>
          </ac:spMkLst>
        </pc:spChg>
        <pc:spChg chg="add mod">
          <ac:chgData name="李 隽杰" userId="ff89c632df0cd7f1" providerId="LiveId" clId="{D5145214-9A4F-41E3-8622-548CC21783C8}" dt="2019-11-05T08:45:38" v="3784" actId="164"/>
          <ac:spMkLst>
            <pc:docMk/>
            <pc:sldMk cId="4000601818" sldId="419"/>
            <ac:spMk id="5" creationId="{8E5DDF02-4741-4CFD-B53B-2A041258C15F}"/>
          </ac:spMkLst>
        </pc:spChg>
        <pc:spChg chg="add del">
          <ac:chgData name="李 隽杰" userId="ff89c632df0cd7f1" providerId="LiveId" clId="{D5145214-9A4F-41E3-8622-548CC21783C8}" dt="2019-11-05T08:38:38.459" v="3753" actId="478"/>
          <ac:spMkLst>
            <pc:docMk/>
            <pc:sldMk cId="4000601818" sldId="419"/>
            <ac:spMk id="6" creationId="{11659A61-5C0C-487E-A550-D46724069C54}"/>
          </ac:spMkLst>
        </pc:spChg>
        <pc:spChg chg="add mod">
          <ac:chgData name="李 隽杰" userId="ff89c632df0cd7f1" providerId="LiveId" clId="{D5145214-9A4F-41E3-8622-548CC21783C8}" dt="2019-11-05T08:47:24.357" v="3787" actId="164"/>
          <ac:spMkLst>
            <pc:docMk/>
            <pc:sldMk cId="4000601818" sldId="419"/>
            <ac:spMk id="7" creationId="{29CAC8A1-C7FD-4351-A7DF-34C4D3F7783A}"/>
          </ac:spMkLst>
        </pc:spChg>
        <pc:spChg chg="add del mod">
          <ac:chgData name="李 隽杰" userId="ff89c632df0cd7f1" providerId="LiveId" clId="{D5145214-9A4F-41E3-8622-548CC21783C8}" dt="2019-11-05T08:40:03" v="3768" actId="478"/>
          <ac:spMkLst>
            <pc:docMk/>
            <pc:sldMk cId="4000601818" sldId="419"/>
            <ac:spMk id="8" creationId="{5C56BA85-91BC-4271-AC7F-A2369D59ED8D}"/>
          </ac:spMkLst>
        </pc:spChg>
        <pc:spChg chg="add mod">
          <ac:chgData name="李 隽杰" userId="ff89c632df0cd7f1" providerId="LiveId" clId="{D5145214-9A4F-41E3-8622-548CC21783C8}" dt="2019-11-05T08:45:38" v="3784" actId="164"/>
          <ac:spMkLst>
            <pc:docMk/>
            <pc:sldMk cId="4000601818" sldId="419"/>
            <ac:spMk id="9" creationId="{50106C6D-7063-4C68-9DF5-67690F109A6E}"/>
          </ac:spMkLst>
        </pc:spChg>
        <pc:spChg chg="add del mod">
          <ac:chgData name="李 隽杰" userId="ff89c632df0cd7f1" providerId="LiveId" clId="{D5145214-9A4F-41E3-8622-548CC21783C8}" dt="2019-11-05T08:47:32.061" v="3790" actId="478"/>
          <ac:spMkLst>
            <pc:docMk/>
            <pc:sldMk cId="4000601818" sldId="419"/>
            <ac:spMk id="10" creationId="{C31177BA-E323-4EF1-8A02-F83891B70922}"/>
          </ac:spMkLst>
        </pc:spChg>
        <pc:spChg chg="add mod">
          <ac:chgData name="李 隽杰" userId="ff89c632df0cd7f1" providerId="LiveId" clId="{D5145214-9A4F-41E3-8622-548CC21783C8}" dt="2019-11-05T08:47:24.357" v="3787" actId="164"/>
          <ac:spMkLst>
            <pc:docMk/>
            <pc:sldMk cId="4000601818" sldId="419"/>
            <ac:spMk id="11" creationId="{4E8CC4AA-D21F-4CE6-B8AF-D73EC83A28D6}"/>
          </ac:spMkLst>
        </pc:spChg>
        <pc:spChg chg="add mod">
          <ac:chgData name="李 隽杰" userId="ff89c632df0cd7f1" providerId="LiveId" clId="{D5145214-9A4F-41E3-8622-548CC21783C8}" dt="2019-11-06T12:30:01.408" v="4206" actId="164"/>
          <ac:spMkLst>
            <pc:docMk/>
            <pc:sldMk cId="4000601818" sldId="419"/>
            <ac:spMk id="32" creationId="{5442D0D5-1634-4940-9B22-F34FFD0B1897}"/>
          </ac:spMkLst>
        </pc:spChg>
        <pc:spChg chg="add mod">
          <ac:chgData name="李 隽杰" userId="ff89c632df0cd7f1" providerId="LiveId" clId="{D5145214-9A4F-41E3-8622-548CC21783C8}" dt="2019-11-06T12:30:01.408" v="4206" actId="164"/>
          <ac:spMkLst>
            <pc:docMk/>
            <pc:sldMk cId="4000601818" sldId="419"/>
            <ac:spMk id="33" creationId="{86904CFD-01CC-467A-91FD-8CBC30D2127C}"/>
          </ac:spMkLst>
        </pc:spChg>
        <pc:grpChg chg="add mod">
          <ac:chgData name="李 隽杰" userId="ff89c632df0cd7f1" providerId="LiveId" clId="{D5145214-9A4F-41E3-8622-548CC21783C8}" dt="2019-11-05T08:55:44.440" v="3812" actId="164"/>
          <ac:grpSpMkLst>
            <pc:docMk/>
            <pc:sldMk cId="4000601818" sldId="419"/>
            <ac:grpSpMk id="12" creationId="{82F18B64-5FCB-4D79-AD91-7EEEDF7FFAC3}"/>
          </ac:grpSpMkLst>
        </pc:grpChg>
        <pc:grpChg chg="add mod">
          <ac:chgData name="李 隽杰" userId="ff89c632df0cd7f1" providerId="LiveId" clId="{D5145214-9A4F-41E3-8622-548CC21783C8}" dt="2019-11-05T08:55:44.440" v="3812" actId="164"/>
          <ac:grpSpMkLst>
            <pc:docMk/>
            <pc:sldMk cId="4000601818" sldId="419"/>
            <ac:grpSpMk id="13" creationId="{869B46D0-5391-4ECD-A9AE-24139474E6CB}"/>
          </ac:grpSpMkLst>
        </pc:grpChg>
        <pc:grpChg chg="add mod">
          <ac:chgData name="李 隽杰" userId="ff89c632df0cd7f1" providerId="LiveId" clId="{D5145214-9A4F-41E3-8622-548CC21783C8}" dt="2019-11-05T08:55:44.440" v="3812" actId="164"/>
          <ac:grpSpMkLst>
            <pc:docMk/>
            <pc:sldMk cId="4000601818" sldId="419"/>
            <ac:grpSpMk id="14" creationId="{77AF5663-1BC6-4635-8C90-3618413A66D0}"/>
          </ac:grpSpMkLst>
        </pc:grpChg>
        <pc:grpChg chg="add mod">
          <ac:chgData name="李 隽杰" userId="ff89c632df0cd7f1" providerId="LiveId" clId="{D5145214-9A4F-41E3-8622-548CC21783C8}" dt="2019-11-06T12:30:01.408" v="4206" actId="164"/>
          <ac:grpSpMkLst>
            <pc:docMk/>
            <pc:sldMk cId="4000601818" sldId="419"/>
            <ac:grpSpMk id="31" creationId="{70AC9BED-515E-47DC-89CF-35EAB24797D6}"/>
          </ac:grpSpMkLst>
        </pc:grpChg>
        <pc:grpChg chg="add mod">
          <ac:chgData name="李 隽杰" userId="ff89c632df0cd7f1" providerId="LiveId" clId="{D5145214-9A4F-41E3-8622-548CC21783C8}" dt="2019-11-06T12:30:01.408" v="4206" actId="164"/>
          <ac:grpSpMkLst>
            <pc:docMk/>
            <pc:sldMk cId="4000601818" sldId="419"/>
            <ac:grpSpMk id="36" creationId="{C1B0D6B0-8008-4399-850A-98D3527C289C}"/>
          </ac:grpSpMkLst>
        </pc:grpChg>
        <pc:cxnChg chg="add mod">
          <ac:chgData name="李 隽杰" userId="ff89c632df0cd7f1" providerId="LiveId" clId="{D5145214-9A4F-41E3-8622-548CC21783C8}" dt="2019-11-05T08:55:44.440" v="3812" actId="164"/>
          <ac:cxnSpMkLst>
            <pc:docMk/>
            <pc:sldMk cId="4000601818" sldId="419"/>
            <ac:cxnSpMk id="18" creationId="{797D1EAC-AFA8-4D4E-8E56-DAF70EA1A97A}"/>
          </ac:cxnSpMkLst>
        </pc:cxnChg>
        <pc:cxnChg chg="add mod">
          <ac:chgData name="李 隽杰" userId="ff89c632df0cd7f1" providerId="LiveId" clId="{D5145214-9A4F-41E3-8622-548CC21783C8}" dt="2019-11-05T08:55:44.440" v="3812" actId="164"/>
          <ac:cxnSpMkLst>
            <pc:docMk/>
            <pc:sldMk cId="4000601818" sldId="419"/>
            <ac:cxnSpMk id="23" creationId="{462B19E5-4FDD-4402-899D-8F57E352F6BB}"/>
          </ac:cxnSpMkLst>
        </pc:cxnChg>
        <pc:cxnChg chg="add mod">
          <ac:chgData name="李 隽杰" userId="ff89c632df0cd7f1" providerId="LiveId" clId="{D5145214-9A4F-41E3-8622-548CC21783C8}" dt="2019-11-05T08:55:44.440" v="3812" actId="164"/>
          <ac:cxnSpMkLst>
            <pc:docMk/>
            <pc:sldMk cId="4000601818" sldId="419"/>
            <ac:cxnSpMk id="25" creationId="{14E06598-2E23-4379-86FC-A7D166A4F328}"/>
          </ac:cxnSpMkLst>
        </pc:cxnChg>
        <pc:cxnChg chg="add mod">
          <ac:chgData name="李 隽杰" userId="ff89c632df0cd7f1" providerId="LiveId" clId="{D5145214-9A4F-41E3-8622-548CC21783C8}" dt="2019-11-06T12:30:01.408" v="4206" actId="164"/>
          <ac:cxnSpMkLst>
            <pc:docMk/>
            <pc:sldMk cId="4000601818" sldId="419"/>
            <ac:cxnSpMk id="26" creationId="{F13BD1A5-9769-4F1B-938F-3F4D27B03D99}"/>
          </ac:cxnSpMkLst>
        </pc:cxnChg>
        <pc:cxnChg chg="add mod">
          <ac:chgData name="李 隽杰" userId="ff89c632df0cd7f1" providerId="LiveId" clId="{D5145214-9A4F-41E3-8622-548CC21783C8}" dt="2019-11-06T12:30:01.408" v="4206" actId="164"/>
          <ac:cxnSpMkLst>
            <pc:docMk/>
            <pc:sldMk cId="4000601818" sldId="419"/>
            <ac:cxnSpMk id="28" creationId="{1249AC46-299F-4398-9591-B16BC019350E}"/>
          </ac:cxnSpMkLst>
        </pc:cxnChg>
      </pc:sldChg>
      <pc:sldChg chg="new del">
        <pc:chgData name="李 隽杰" userId="ff89c632df0cd7f1" providerId="LiveId" clId="{D5145214-9A4F-41E3-8622-548CC21783C8}" dt="2019-11-05T09:00:32.190" v="3861" actId="47"/>
        <pc:sldMkLst>
          <pc:docMk/>
          <pc:sldMk cId="3588708975" sldId="420"/>
        </pc:sldMkLst>
      </pc:sldChg>
      <pc:sldChg chg="delSp modSp add mod modAnim">
        <pc:chgData name="李 隽杰" userId="ff89c632df0cd7f1" providerId="LiveId" clId="{D5145214-9A4F-41E3-8622-548CC21783C8}" dt="2019-11-10T09:15:16.114" v="5253" actId="20577"/>
        <pc:sldMkLst>
          <pc:docMk/>
          <pc:sldMk cId="21192555" sldId="421"/>
        </pc:sldMkLst>
        <pc:spChg chg="mod">
          <ac:chgData name="李 隽杰" userId="ff89c632df0cd7f1" providerId="LiveId" clId="{D5145214-9A4F-41E3-8622-548CC21783C8}" dt="2019-11-10T09:15:16.114" v="5253" actId="20577"/>
          <ac:spMkLst>
            <pc:docMk/>
            <pc:sldMk cId="21192555" sldId="421"/>
            <ac:spMk id="3" creationId="{888ED058-C716-4142-8906-A3009C4E56B2}"/>
          </ac:spMkLst>
        </pc:spChg>
        <pc:spChg chg="del">
          <ac:chgData name="李 隽杰" userId="ff89c632df0cd7f1" providerId="LiveId" clId="{D5145214-9A4F-41E3-8622-548CC21783C8}" dt="2019-11-05T09:10:10.594" v="3947" actId="478"/>
          <ac:spMkLst>
            <pc:docMk/>
            <pc:sldMk cId="21192555" sldId="421"/>
            <ac:spMk id="32" creationId="{5442D0D5-1634-4940-9B22-F34FFD0B1897}"/>
          </ac:spMkLst>
        </pc:spChg>
        <pc:spChg chg="del mod">
          <ac:chgData name="李 隽杰" userId="ff89c632df0cd7f1" providerId="LiveId" clId="{D5145214-9A4F-41E3-8622-548CC21783C8}" dt="2019-11-05T09:10:10.594" v="3947" actId="478"/>
          <ac:spMkLst>
            <pc:docMk/>
            <pc:sldMk cId="21192555" sldId="421"/>
            <ac:spMk id="33" creationId="{86904CFD-01CC-467A-91FD-8CBC30D2127C}"/>
          </ac:spMkLst>
        </pc:spChg>
        <pc:grpChg chg="del">
          <ac:chgData name="李 隽杰" userId="ff89c632df0cd7f1" providerId="LiveId" clId="{D5145214-9A4F-41E3-8622-548CC21783C8}" dt="2019-11-05T09:00:37.772" v="3862" actId="478"/>
          <ac:grpSpMkLst>
            <pc:docMk/>
            <pc:sldMk cId="21192555" sldId="421"/>
            <ac:grpSpMk id="31" creationId="{70AC9BED-515E-47DC-89CF-35EAB24797D6}"/>
          </ac:grpSpMkLst>
        </pc:grpChg>
        <pc:cxnChg chg="mod">
          <ac:chgData name="李 隽杰" userId="ff89c632df0cd7f1" providerId="LiveId" clId="{D5145214-9A4F-41E3-8622-548CC21783C8}" dt="2019-11-05T09:00:37.772" v="3862" actId="478"/>
          <ac:cxnSpMkLst>
            <pc:docMk/>
            <pc:sldMk cId="21192555" sldId="421"/>
            <ac:cxnSpMk id="18" creationId="{797D1EAC-AFA8-4D4E-8E56-DAF70EA1A97A}"/>
          </ac:cxnSpMkLst>
        </pc:cxnChg>
        <pc:cxnChg chg="mod">
          <ac:chgData name="李 隽杰" userId="ff89c632df0cd7f1" providerId="LiveId" clId="{D5145214-9A4F-41E3-8622-548CC21783C8}" dt="2019-11-05T09:00:37.772" v="3862" actId="478"/>
          <ac:cxnSpMkLst>
            <pc:docMk/>
            <pc:sldMk cId="21192555" sldId="421"/>
            <ac:cxnSpMk id="23" creationId="{462B19E5-4FDD-4402-899D-8F57E352F6BB}"/>
          </ac:cxnSpMkLst>
        </pc:cxnChg>
        <pc:cxnChg chg="mod">
          <ac:chgData name="李 隽杰" userId="ff89c632df0cd7f1" providerId="LiveId" clId="{D5145214-9A4F-41E3-8622-548CC21783C8}" dt="2019-11-05T09:00:37.772" v="3862" actId="478"/>
          <ac:cxnSpMkLst>
            <pc:docMk/>
            <pc:sldMk cId="21192555" sldId="421"/>
            <ac:cxnSpMk id="25" creationId="{14E06598-2E23-4379-86FC-A7D166A4F328}"/>
          </ac:cxnSpMkLst>
        </pc:cxnChg>
        <pc:cxnChg chg="del">
          <ac:chgData name="李 隽杰" userId="ff89c632df0cd7f1" providerId="LiveId" clId="{D5145214-9A4F-41E3-8622-548CC21783C8}" dt="2019-11-05T09:10:10.594" v="3947" actId="478"/>
          <ac:cxnSpMkLst>
            <pc:docMk/>
            <pc:sldMk cId="21192555" sldId="421"/>
            <ac:cxnSpMk id="26" creationId="{F13BD1A5-9769-4F1B-938F-3F4D27B03D99}"/>
          </ac:cxnSpMkLst>
        </pc:cxnChg>
        <pc:cxnChg chg="del">
          <ac:chgData name="李 隽杰" userId="ff89c632df0cd7f1" providerId="LiveId" clId="{D5145214-9A4F-41E3-8622-548CC21783C8}" dt="2019-11-05T09:10:10.594" v="3947" actId="478"/>
          <ac:cxnSpMkLst>
            <pc:docMk/>
            <pc:sldMk cId="21192555" sldId="421"/>
            <ac:cxnSpMk id="28" creationId="{1249AC46-299F-4398-9591-B16BC019350E}"/>
          </ac:cxnSpMkLst>
        </pc:cxnChg>
      </pc:sldChg>
      <pc:sldChg chg="modSp add mod">
        <pc:chgData name="李 隽杰" userId="ff89c632df0cd7f1" providerId="LiveId" clId="{D5145214-9A4F-41E3-8622-548CC21783C8}" dt="2019-11-06T13:34:01.091" v="4504" actId="20577"/>
        <pc:sldMkLst>
          <pc:docMk/>
          <pc:sldMk cId="553884327" sldId="422"/>
        </pc:sldMkLst>
        <pc:spChg chg="mod">
          <ac:chgData name="李 隽杰" userId="ff89c632df0cd7f1" providerId="LiveId" clId="{D5145214-9A4F-41E3-8622-548CC21783C8}" dt="2019-11-06T13:34:01.091" v="4504" actId="20577"/>
          <ac:spMkLst>
            <pc:docMk/>
            <pc:sldMk cId="553884327" sldId="422"/>
            <ac:spMk id="3" creationId="{888ED058-C716-4142-8906-A3009C4E56B2}"/>
          </ac:spMkLst>
        </pc:spChg>
      </pc:sldChg>
      <pc:sldChg chg="addSp delSp modSp add mod">
        <pc:chgData name="李 隽杰" userId="ff89c632df0cd7f1" providerId="LiveId" clId="{D5145214-9A4F-41E3-8622-548CC21783C8}" dt="2019-11-10T13:22:37.621" v="5522" actId="20577"/>
        <pc:sldMkLst>
          <pc:docMk/>
          <pc:sldMk cId="3994331026" sldId="423"/>
        </pc:sldMkLst>
        <pc:spChg chg="mod">
          <ac:chgData name="李 隽杰" userId="ff89c632df0cd7f1" providerId="LiveId" clId="{D5145214-9A4F-41E3-8622-548CC21783C8}" dt="2019-11-10T13:22:37.621" v="5522" actId="20577"/>
          <ac:spMkLst>
            <pc:docMk/>
            <pc:sldMk cId="3994331026" sldId="423"/>
            <ac:spMk id="3" creationId="{0077207F-368D-4936-AEC2-44C751AC106B}"/>
          </ac:spMkLst>
        </pc:spChg>
        <pc:picChg chg="add del mod ord">
          <ac:chgData name="李 隽杰" userId="ff89c632df0cd7f1" providerId="LiveId" clId="{D5145214-9A4F-41E3-8622-548CC21783C8}" dt="2019-11-10T10:35:02.339" v="5329" actId="14100"/>
          <ac:picMkLst>
            <pc:docMk/>
            <pc:sldMk cId="3994331026" sldId="423"/>
            <ac:picMk id="6" creationId="{2B73AA3A-3E57-4F77-83E1-7E7B6FA065F9}"/>
          </ac:picMkLst>
        </pc:picChg>
      </pc:sldChg>
      <pc:sldChg chg="addSp modSp add mod">
        <pc:chgData name="李 隽杰" userId="ff89c632df0cd7f1" providerId="LiveId" clId="{D5145214-9A4F-41E3-8622-548CC21783C8}" dt="2019-11-10T13:22:23.913" v="5518" actId="20577"/>
        <pc:sldMkLst>
          <pc:docMk/>
          <pc:sldMk cId="2150469291" sldId="424"/>
        </pc:sldMkLst>
        <pc:spChg chg="mod">
          <ac:chgData name="李 隽杰" userId="ff89c632df0cd7f1" providerId="LiveId" clId="{D5145214-9A4F-41E3-8622-548CC21783C8}" dt="2019-11-10T13:22:23.913" v="5518" actId="20577"/>
          <ac:spMkLst>
            <pc:docMk/>
            <pc:sldMk cId="2150469291" sldId="424"/>
            <ac:spMk id="3" creationId="{0077207F-368D-4936-AEC2-44C751AC106B}"/>
          </ac:spMkLst>
        </pc:spChg>
        <pc:picChg chg="add mod ord">
          <ac:chgData name="李 隽杰" userId="ff89c632df0cd7f1" providerId="LiveId" clId="{D5145214-9A4F-41E3-8622-548CC21783C8}" dt="2019-11-10T09:05:01.562" v="5222" actId="1076"/>
          <ac:picMkLst>
            <pc:docMk/>
            <pc:sldMk cId="2150469291" sldId="424"/>
            <ac:picMk id="6" creationId="{8D12FD05-8D56-414C-B474-F5E4EAB786C6}"/>
          </ac:picMkLst>
        </pc:picChg>
      </pc:sldChg>
      <pc:sldChg chg="new del">
        <pc:chgData name="李 隽杰" userId="ff89c632df0cd7f1" providerId="LiveId" clId="{D5145214-9A4F-41E3-8622-548CC21783C8}" dt="2019-11-07T08:09:35.283" v="4632" actId="2696"/>
        <pc:sldMkLst>
          <pc:docMk/>
          <pc:sldMk cId="3951051634" sldId="424"/>
        </pc:sldMkLst>
      </pc:sldChg>
      <pc:sldChg chg="new del">
        <pc:chgData name="李 隽杰" userId="ff89c632df0cd7f1" providerId="LiveId" clId="{D5145214-9A4F-41E3-8622-548CC21783C8}" dt="2019-11-10T08:36:03.501" v="5018" actId="2696"/>
        <pc:sldMkLst>
          <pc:docMk/>
          <pc:sldMk cId="1573568549" sldId="425"/>
        </pc:sldMkLst>
      </pc:sldChg>
      <pc:sldChg chg="addSp delSp modSp add mod">
        <pc:chgData name="李 隽杰" userId="ff89c632df0cd7f1" providerId="LiveId" clId="{D5145214-9A4F-41E3-8622-548CC21783C8}" dt="2019-11-10T13:06:53.851" v="5493" actId="1076"/>
        <pc:sldMkLst>
          <pc:docMk/>
          <pc:sldMk cId="2549721013" sldId="426"/>
        </pc:sldMkLst>
        <pc:spChg chg="mod">
          <ac:chgData name="李 隽杰" userId="ff89c632df0cd7f1" providerId="LiveId" clId="{D5145214-9A4F-41E3-8622-548CC21783C8}" dt="2019-11-10T08:39:19.153" v="5069" actId="20577"/>
          <ac:spMkLst>
            <pc:docMk/>
            <pc:sldMk cId="2549721013" sldId="426"/>
            <ac:spMk id="3" creationId="{0077207F-368D-4936-AEC2-44C751AC106B}"/>
          </ac:spMkLst>
        </pc:spChg>
        <pc:picChg chg="add del mod">
          <ac:chgData name="李 隽杰" userId="ff89c632df0cd7f1" providerId="LiveId" clId="{D5145214-9A4F-41E3-8622-548CC21783C8}" dt="2019-11-10T07:36:35.001" v="5008" actId="21"/>
          <ac:picMkLst>
            <pc:docMk/>
            <pc:sldMk cId="2549721013" sldId="426"/>
            <ac:picMk id="6" creationId="{3961E336-831F-4B57-B0B6-2910ED7D3E02}"/>
          </ac:picMkLst>
        </pc:picChg>
        <pc:picChg chg="add del mod">
          <ac:chgData name="李 隽杰" userId="ff89c632df0cd7f1" providerId="LiveId" clId="{D5145214-9A4F-41E3-8622-548CC21783C8}" dt="2019-11-10T12:41:36.176" v="5483" actId="478"/>
          <ac:picMkLst>
            <pc:docMk/>
            <pc:sldMk cId="2549721013" sldId="426"/>
            <ac:picMk id="8" creationId="{150287B1-6419-4F74-99AE-EF135F751757}"/>
          </ac:picMkLst>
        </pc:picChg>
        <pc:picChg chg="add del mod">
          <ac:chgData name="李 隽杰" userId="ff89c632df0cd7f1" providerId="LiveId" clId="{D5145214-9A4F-41E3-8622-548CC21783C8}" dt="2019-11-10T12:41:42.504" v="5486" actId="478"/>
          <ac:picMkLst>
            <pc:docMk/>
            <pc:sldMk cId="2549721013" sldId="426"/>
            <ac:picMk id="10" creationId="{67EC2E1D-727C-49C2-A0DF-D9B0EDE5D4CE}"/>
          </ac:picMkLst>
        </pc:picChg>
        <pc:picChg chg="add mod ord">
          <ac:chgData name="李 隽杰" userId="ff89c632df0cd7f1" providerId="LiveId" clId="{D5145214-9A4F-41E3-8622-548CC21783C8}" dt="2019-11-10T13:06:53.851" v="5493" actId="1076"/>
          <ac:picMkLst>
            <pc:docMk/>
            <pc:sldMk cId="2549721013" sldId="426"/>
            <ac:picMk id="12" creationId="{E2A2873A-4D6B-4C3A-9AE1-EC27758161D4}"/>
          </ac:picMkLst>
        </pc:picChg>
      </pc:sldChg>
      <pc:sldChg chg="addSp delSp modSp add mod">
        <pc:chgData name="李 隽杰" userId="ff89c632df0cd7f1" providerId="LiveId" clId="{D5145214-9A4F-41E3-8622-548CC21783C8}" dt="2019-11-10T13:22:32.569" v="5520" actId="20577"/>
        <pc:sldMkLst>
          <pc:docMk/>
          <pc:sldMk cId="3046545595" sldId="427"/>
        </pc:sldMkLst>
        <pc:spChg chg="mod">
          <ac:chgData name="李 隽杰" userId="ff89c632df0cd7f1" providerId="LiveId" clId="{D5145214-9A4F-41E3-8622-548CC21783C8}" dt="2019-11-10T13:22:32.569" v="5520" actId="20577"/>
          <ac:spMkLst>
            <pc:docMk/>
            <pc:sldMk cId="3046545595" sldId="427"/>
            <ac:spMk id="3" creationId="{0077207F-368D-4936-AEC2-44C751AC106B}"/>
          </ac:spMkLst>
        </pc:spChg>
        <pc:picChg chg="add del mod">
          <ac:chgData name="李 隽杰" userId="ff89c632df0cd7f1" providerId="LiveId" clId="{D5145214-9A4F-41E3-8622-548CC21783C8}" dt="2019-11-10T07:36:17.520" v="4998" actId="21"/>
          <ac:picMkLst>
            <pc:docMk/>
            <pc:sldMk cId="3046545595" sldId="427"/>
            <ac:picMk id="6" creationId="{59A2E572-0425-44A8-A8E6-C5F478A2ED18}"/>
          </ac:picMkLst>
        </pc:picChg>
        <pc:picChg chg="add del mod">
          <ac:chgData name="李 隽杰" userId="ff89c632df0cd7f1" providerId="LiveId" clId="{D5145214-9A4F-41E3-8622-548CC21783C8}" dt="2019-11-10T07:36:31.127" v="5006"/>
          <ac:picMkLst>
            <pc:docMk/>
            <pc:sldMk cId="3046545595" sldId="427"/>
            <ac:picMk id="7" creationId="{25A013EF-CCD3-4C2A-925A-AA0C6E4BBEC8}"/>
          </ac:picMkLst>
        </pc:picChg>
        <pc:picChg chg="add mod ord">
          <ac:chgData name="李 隽杰" userId="ff89c632df0cd7f1" providerId="LiveId" clId="{D5145214-9A4F-41E3-8622-548CC21783C8}" dt="2019-11-10T09:01:47.194" v="5181" actId="1076"/>
          <ac:picMkLst>
            <pc:docMk/>
            <pc:sldMk cId="3046545595" sldId="427"/>
            <ac:picMk id="8" creationId="{0A8472EE-8860-4273-80FF-E08FB0034959}"/>
          </ac:picMkLst>
        </pc:picChg>
      </pc:sldChg>
      <pc:sldChg chg="addSp delSp modSp add mod ord">
        <pc:chgData name="李 隽杰" userId="ff89c632df0cd7f1" providerId="LiveId" clId="{D5145214-9A4F-41E3-8622-548CC21783C8}" dt="2019-11-10T09:13:50.471" v="5252" actId="1076"/>
        <pc:sldMkLst>
          <pc:docMk/>
          <pc:sldMk cId="573362907" sldId="428"/>
        </pc:sldMkLst>
        <pc:spChg chg="mod">
          <ac:chgData name="李 隽杰" userId="ff89c632df0cd7f1" providerId="LiveId" clId="{D5145214-9A4F-41E3-8622-548CC21783C8}" dt="2019-11-10T09:08:36.347" v="5228"/>
          <ac:spMkLst>
            <pc:docMk/>
            <pc:sldMk cId="573362907" sldId="428"/>
            <ac:spMk id="3" creationId="{0077207F-368D-4936-AEC2-44C751AC106B}"/>
          </ac:spMkLst>
        </pc:spChg>
        <pc:picChg chg="add del mod ord modCrop">
          <ac:chgData name="李 隽杰" userId="ff89c632df0cd7f1" providerId="LiveId" clId="{D5145214-9A4F-41E3-8622-548CC21783C8}" dt="2019-11-10T09:11:30.243" v="5244" actId="478"/>
          <ac:picMkLst>
            <pc:docMk/>
            <pc:sldMk cId="573362907" sldId="428"/>
            <ac:picMk id="5" creationId="{B87EBB13-D505-4F49-A048-3CE1B49E8CFA}"/>
          </ac:picMkLst>
        </pc:picChg>
        <pc:picChg chg="add mod ord modCrop">
          <ac:chgData name="李 隽杰" userId="ff89c632df0cd7f1" providerId="LiveId" clId="{D5145214-9A4F-41E3-8622-548CC21783C8}" dt="2019-11-10T09:13:50.471" v="5252" actId="1076"/>
          <ac:picMkLst>
            <pc:docMk/>
            <pc:sldMk cId="573362907" sldId="428"/>
            <ac:picMk id="7" creationId="{CFBBF233-5009-4C39-8E28-0978EAFAD345}"/>
          </ac:picMkLst>
        </pc:picChg>
      </pc:sldChg>
      <pc:sldChg chg="addSp delSp modSp add mod">
        <pc:chgData name="李 隽杰" userId="ff89c632df0cd7f1" providerId="LiveId" clId="{D5145214-9A4F-41E3-8622-548CC21783C8}" dt="2019-11-10T13:37:34.975" v="5653" actId="255"/>
        <pc:sldMkLst>
          <pc:docMk/>
          <pc:sldMk cId="1954562544" sldId="429"/>
        </pc:sldMkLst>
        <pc:spChg chg="del mod">
          <ac:chgData name="李 隽杰" userId="ff89c632df0cd7f1" providerId="LiveId" clId="{D5145214-9A4F-41E3-8622-548CC21783C8}" dt="2019-11-08T03:06:19.135" v="4823"/>
          <ac:spMkLst>
            <pc:docMk/>
            <pc:sldMk cId="1954562544" sldId="429"/>
            <ac:spMk id="3" creationId="{888ED058-C716-4142-8906-A3009C4E56B2}"/>
          </ac:spMkLst>
        </pc:spChg>
        <pc:spChg chg="add mod">
          <ac:chgData name="李 隽杰" userId="ff89c632df0cd7f1" providerId="LiveId" clId="{D5145214-9A4F-41E3-8622-548CC21783C8}" dt="2019-11-10T13:37:34.975" v="5653" actId="255"/>
          <ac:spMkLst>
            <pc:docMk/>
            <pc:sldMk cId="1954562544" sldId="429"/>
            <ac:spMk id="7" creationId="{4E6082A6-0FF3-4959-8595-56F0BCEBE5BC}"/>
          </ac:spMkLst>
        </pc:spChg>
        <pc:picChg chg="add mod">
          <ac:chgData name="李 隽杰" userId="ff89c632df0cd7f1" providerId="LiveId" clId="{D5145214-9A4F-41E3-8622-548CC21783C8}" dt="2019-11-08T03:13:24.462" v="4857" actId="1076"/>
          <ac:picMkLst>
            <pc:docMk/>
            <pc:sldMk cId="1954562544" sldId="429"/>
            <ac:picMk id="6" creationId="{D99C1FE1-34C4-4C2A-A43C-5FF3CD92FC74}"/>
          </ac:picMkLst>
        </pc:picChg>
      </pc:sldChg>
      <pc:sldChg chg="addSp delSp modSp add mod">
        <pc:chgData name="李 隽杰" userId="ff89c632df0cd7f1" providerId="LiveId" clId="{D5145214-9A4F-41E3-8622-548CC21783C8}" dt="2019-11-10T13:37:41.604" v="5654" actId="255"/>
        <pc:sldMkLst>
          <pc:docMk/>
          <pc:sldMk cId="1360002953" sldId="430"/>
        </pc:sldMkLst>
        <pc:spChg chg="del">
          <ac:chgData name="李 隽杰" userId="ff89c632df0cd7f1" providerId="LiveId" clId="{D5145214-9A4F-41E3-8622-548CC21783C8}" dt="2019-11-08T03:06:32.897" v="4825" actId="478"/>
          <ac:spMkLst>
            <pc:docMk/>
            <pc:sldMk cId="1360002953" sldId="430"/>
            <ac:spMk id="3" creationId="{888ED058-C716-4142-8906-A3009C4E56B2}"/>
          </ac:spMkLst>
        </pc:spChg>
        <pc:spChg chg="add del mod">
          <ac:chgData name="李 隽杰" userId="ff89c632df0cd7f1" providerId="LiveId" clId="{D5145214-9A4F-41E3-8622-548CC21783C8}" dt="2019-11-08T03:06:41.242" v="4826"/>
          <ac:spMkLst>
            <pc:docMk/>
            <pc:sldMk cId="1360002953" sldId="430"/>
            <ac:spMk id="6" creationId="{1392D275-5FB6-4625-870A-B5C585D72412}"/>
          </ac:spMkLst>
        </pc:spChg>
        <pc:spChg chg="add mod">
          <ac:chgData name="李 隽杰" userId="ff89c632df0cd7f1" providerId="LiveId" clId="{D5145214-9A4F-41E3-8622-548CC21783C8}" dt="2019-11-10T13:37:41.604" v="5654" actId="255"/>
          <ac:spMkLst>
            <pc:docMk/>
            <pc:sldMk cId="1360002953" sldId="430"/>
            <ac:spMk id="9" creationId="{ECD5A7FF-EE8D-407F-BA93-448DE1883FFB}"/>
          </ac:spMkLst>
        </pc:spChg>
        <pc:picChg chg="add mod">
          <ac:chgData name="李 隽杰" userId="ff89c632df0cd7f1" providerId="LiveId" clId="{D5145214-9A4F-41E3-8622-548CC21783C8}" dt="2019-11-08T03:13:31.010" v="4860" actId="1076"/>
          <ac:picMkLst>
            <pc:docMk/>
            <pc:sldMk cId="1360002953" sldId="430"/>
            <ac:picMk id="8" creationId="{43C0CD8A-4422-4B26-94D2-A29F5DB95F35}"/>
          </ac:picMkLst>
        </pc:picChg>
      </pc:sldChg>
      <pc:sldChg chg="modSp add mod">
        <pc:chgData name="李 隽杰" userId="ff89c632df0cd7f1" providerId="LiveId" clId="{D5145214-9A4F-41E3-8622-548CC21783C8}" dt="2019-11-10T13:22:47.506" v="5524" actId="20577"/>
        <pc:sldMkLst>
          <pc:docMk/>
          <pc:sldMk cId="1545283045" sldId="431"/>
        </pc:sldMkLst>
        <pc:spChg chg="mod">
          <ac:chgData name="李 隽杰" userId="ff89c632df0cd7f1" providerId="LiveId" clId="{D5145214-9A4F-41E3-8622-548CC21783C8}" dt="2019-11-10T13:22:47.506" v="5524" actId="20577"/>
          <ac:spMkLst>
            <pc:docMk/>
            <pc:sldMk cId="1545283045" sldId="431"/>
            <ac:spMk id="3" creationId="{0077207F-368D-4936-AEC2-44C751AC106B}"/>
          </ac:spMkLst>
        </pc:spChg>
        <pc:picChg chg="mod modCrop">
          <ac:chgData name="李 隽杰" userId="ff89c632df0cd7f1" providerId="LiveId" clId="{D5145214-9A4F-41E3-8622-548CC21783C8}" dt="2019-11-10T09:09:38.461" v="5239" actId="1076"/>
          <ac:picMkLst>
            <pc:docMk/>
            <pc:sldMk cId="1545283045" sldId="431"/>
            <ac:picMk id="5" creationId="{B87EBB13-D505-4F49-A048-3CE1B49E8CFA}"/>
          </ac:picMkLst>
        </pc:picChg>
      </pc:sldChg>
      <pc:sldChg chg="addSp delSp modSp add mod">
        <pc:chgData name="李 隽杰" userId="ff89c632df0cd7f1" providerId="LiveId" clId="{D5145214-9A4F-41E3-8622-548CC21783C8}" dt="2019-11-10T09:07:58.201" v="5226" actId="1076"/>
        <pc:sldMkLst>
          <pc:docMk/>
          <pc:sldMk cId="3491796758" sldId="432"/>
        </pc:sldMkLst>
        <pc:spChg chg="mod">
          <ac:chgData name="李 隽杰" userId="ff89c632df0cd7f1" providerId="LiveId" clId="{D5145214-9A4F-41E3-8622-548CC21783C8}" dt="2019-11-10T09:00:11.609" v="5137" actId="20577"/>
          <ac:spMkLst>
            <pc:docMk/>
            <pc:sldMk cId="3491796758" sldId="432"/>
            <ac:spMk id="3" creationId="{0077207F-368D-4936-AEC2-44C751AC106B}"/>
          </ac:spMkLst>
        </pc:spChg>
        <pc:picChg chg="del">
          <ac:chgData name="李 隽杰" userId="ff89c632df0cd7f1" providerId="LiveId" clId="{D5145214-9A4F-41E3-8622-548CC21783C8}" dt="2019-11-10T09:00:15.170" v="5138" actId="478"/>
          <ac:picMkLst>
            <pc:docMk/>
            <pc:sldMk cId="3491796758" sldId="432"/>
            <ac:picMk id="6" creationId="{2B73AA3A-3E57-4F77-83E1-7E7B6FA065F9}"/>
          </ac:picMkLst>
        </pc:picChg>
        <pc:picChg chg="add mod ord">
          <ac:chgData name="李 隽杰" userId="ff89c632df0cd7f1" providerId="LiveId" clId="{D5145214-9A4F-41E3-8622-548CC21783C8}" dt="2019-11-10T09:07:58.201" v="5226" actId="1076"/>
          <ac:picMkLst>
            <pc:docMk/>
            <pc:sldMk cId="3491796758" sldId="432"/>
            <ac:picMk id="7" creationId="{72D39796-26A8-40E4-B6D6-D986E1FE6948}"/>
          </ac:picMkLst>
        </pc:picChg>
      </pc:sldChg>
      <pc:sldChg chg="addSp delSp modSp add mod">
        <pc:chgData name="李 隽杰" userId="ff89c632df0cd7f1" providerId="LiveId" clId="{D5145214-9A4F-41E3-8622-548CC21783C8}" dt="2019-11-10T09:02:21.253" v="5196" actId="1076"/>
        <pc:sldMkLst>
          <pc:docMk/>
          <pc:sldMk cId="4034302077" sldId="433"/>
        </pc:sldMkLst>
        <pc:spChg chg="mod">
          <ac:chgData name="李 隽杰" userId="ff89c632df0cd7f1" providerId="LiveId" clId="{D5145214-9A4F-41E3-8622-548CC21783C8}" dt="2019-11-10T09:01:57.807" v="5191" actId="20577"/>
          <ac:spMkLst>
            <pc:docMk/>
            <pc:sldMk cId="4034302077" sldId="433"/>
            <ac:spMk id="3" creationId="{0077207F-368D-4936-AEC2-44C751AC106B}"/>
          </ac:spMkLst>
        </pc:spChg>
        <pc:picChg chg="add mod ord">
          <ac:chgData name="李 隽杰" userId="ff89c632df0cd7f1" providerId="LiveId" clId="{D5145214-9A4F-41E3-8622-548CC21783C8}" dt="2019-11-10T09:02:21.253" v="5196" actId="1076"/>
          <ac:picMkLst>
            <pc:docMk/>
            <pc:sldMk cId="4034302077" sldId="433"/>
            <ac:picMk id="6" creationId="{F5C14870-4E46-4ED1-B7E3-9ECC430B8508}"/>
          </ac:picMkLst>
        </pc:picChg>
        <pc:picChg chg="del">
          <ac:chgData name="李 隽杰" userId="ff89c632df0cd7f1" providerId="LiveId" clId="{D5145214-9A4F-41E3-8622-548CC21783C8}" dt="2019-11-10T09:02:04.305" v="5192" actId="478"/>
          <ac:picMkLst>
            <pc:docMk/>
            <pc:sldMk cId="4034302077" sldId="433"/>
            <ac:picMk id="8" creationId="{0A8472EE-8860-4273-80FF-E08FB0034959}"/>
          </ac:picMkLst>
        </pc:picChg>
      </pc:sldChg>
      <pc:sldChg chg="addSp delSp modSp add mod">
        <pc:chgData name="李 隽杰" userId="ff89c632df0cd7f1" providerId="LiveId" clId="{D5145214-9A4F-41E3-8622-548CC21783C8}" dt="2019-11-10T09:09:26.814" v="5237" actId="1076"/>
        <pc:sldMkLst>
          <pc:docMk/>
          <pc:sldMk cId="3150066955" sldId="434"/>
        </pc:sldMkLst>
        <pc:spChg chg="mod">
          <ac:chgData name="李 隽杰" userId="ff89c632df0cd7f1" providerId="LiveId" clId="{D5145214-9A4F-41E3-8622-548CC21783C8}" dt="2019-11-10T09:03:21.517" v="5211" actId="20577"/>
          <ac:spMkLst>
            <pc:docMk/>
            <pc:sldMk cId="3150066955" sldId="434"/>
            <ac:spMk id="3" creationId="{0077207F-368D-4936-AEC2-44C751AC106B}"/>
          </ac:spMkLst>
        </pc:spChg>
        <pc:picChg chg="del">
          <ac:chgData name="李 隽杰" userId="ff89c632df0cd7f1" providerId="LiveId" clId="{D5145214-9A4F-41E3-8622-548CC21783C8}" dt="2019-11-10T09:03:43.310" v="5212" actId="478"/>
          <ac:picMkLst>
            <pc:docMk/>
            <pc:sldMk cId="3150066955" sldId="434"/>
            <ac:picMk id="6" creationId="{8D12FD05-8D56-414C-B474-F5E4EAB786C6}"/>
          </ac:picMkLst>
        </pc:picChg>
        <pc:picChg chg="add mod ord modCrop">
          <ac:chgData name="李 隽杰" userId="ff89c632df0cd7f1" providerId="LiveId" clId="{D5145214-9A4F-41E3-8622-548CC21783C8}" dt="2019-11-10T09:09:26.814" v="5237" actId="1076"/>
          <ac:picMkLst>
            <pc:docMk/>
            <pc:sldMk cId="3150066955" sldId="434"/>
            <ac:picMk id="7" creationId="{2BBFF08F-940D-48BB-A24F-92AA2FB164C8}"/>
          </ac:picMkLst>
        </pc:picChg>
      </pc:sldChg>
      <pc:sldChg chg="add del">
        <pc:chgData name="李 隽杰" userId="ff89c632df0cd7f1" providerId="LiveId" clId="{D5145214-9A4F-41E3-8622-548CC21783C8}" dt="2019-11-10T13:22:52.563" v="5525" actId="2696"/>
        <pc:sldMkLst>
          <pc:docMk/>
          <pc:sldMk cId="1352326211" sldId="435"/>
        </pc:sldMkLst>
      </pc:sldChg>
      <pc:sldChg chg="delSp modSp add mod">
        <pc:chgData name="李 隽杰" userId="ff89c632df0cd7f1" providerId="LiveId" clId="{D5145214-9A4F-41E3-8622-548CC21783C8}" dt="2019-11-10T13:50:09.745" v="5720" actId="20577"/>
        <pc:sldMkLst>
          <pc:docMk/>
          <pc:sldMk cId="2350860079" sldId="436"/>
        </pc:sldMkLst>
        <pc:spChg chg="mod">
          <ac:chgData name="李 隽杰" userId="ff89c632df0cd7f1" providerId="LiveId" clId="{D5145214-9A4F-41E3-8622-548CC21783C8}" dt="2019-11-10T13:50:09.745" v="5720" actId="20577"/>
          <ac:spMkLst>
            <pc:docMk/>
            <pc:sldMk cId="2350860079" sldId="436"/>
            <ac:spMk id="3" creationId="{0077207F-368D-4936-AEC2-44C751AC106B}"/>
          </ac:spMkLst>
        </pc:spChg>
        <pc:picChg chg="del">
          <ac:chgData name="李 隽杰" userId="ff89c632df0cd7f1" providerId="LiveId" clId="{D5145214-9A4F-41E3-8622-548CC21783C8}" dt="2019-11-10T12:09:56.020" v="5331" actId="478"/>
          <ac:picMkLst>
            <pc:docMk/>
            <pc:sldMk cId="2350860079" sldId="436"/>
            <ac:picMk id="7" creationId="{CFBBF233-5009-4C39-8E28-0978EAFAD345}"/>
          </ac:picMkLst>
        </pc:picChg>
      </pc:sldChg>
      <pc:sldChg chg="modSp add del mod">
        <pc:chgData name="李 隽杰" userId="ff89c632df0cd7f1" providerId="LiveId" clId="{D5145214-9A4F-41E3-8622-548CC21783C8}" dt="2019-11-10T14:14:40.546" v="5807" actId="2696"/>
        <pc:sldMkLst>
          <pc:docMk/>
          <pc:sldMk cId="2146337827" sldId="437"/>
        </pc:sldMkLst>
        <pc:spChg chg="mod">
          <ac:chgData name="李 隽杰" userId="ff89c632df0cd7f1" providerId="LiveId" clId="{D5145214-9A4F-41E3-8622-548CC21783C8}" dt="2019-11-10T14:14:18.832" v="5806" actId="20577"/>
          <ac:spMkLst>
            <pc:docMk/>
            <pc:sldMk cId="2146337827" sldId="437"/>
            <ac:spMk id="8" creationId="{C67A4BDC-37EA-4CB2-BF28-C65EE5CFA567}"/>
          </ac:spMkLst>
        </pc:spChg>
      </pc:sldChg>
      <pc:sldChg chg="new del">
        <pc:chgData name="李 隽杰" userId="ff89c632df0cd7f1" providerId="LiveId" clId="{D5145214-9A4F-41E3-8622-548CC21783C8}" dt="2019-11-10T14:10:23.617" v="5730" actId="2696"/>
        <pc:sldMkLst>
          <pc:docMk/>
          <pc:sldMk cId="3154006492" sldId="437"/>
        </pc:sldMkLst>
      </pc:sldChg>
      <pc:sldChg chg="add del">
        <pc:chgData name="李 隽杰" userId="ff89c632df0cd7f1" providerId="LiveId" clId="{D5145214-9A4F-41E3-8622-548CC21783C8}" dt="2019-11-10T14:10:46.441" v="5732" actId="2696"/>
        <pc:sldMkLst>
          <pc:docMk/>
          <pc:sldMk cId="3826803609" sldId="437"/>
        </pc:sldMkLst>
      </pc:sldChg>
    </pc:docChg>
  </pc:docChgLst>
  <pc:docChgLst>
    <pc:chgData name="李 隽杰" userId="ff89c632df0cd7f1" providerId="LiveId" clId="{0780BFB9-B401-46F3-8104-548C092400A7}"/>
    <pc:docChg chg="undo custSel addSld delSld modSld sldOrd">
      <pc:chgData name="李 隽杰" userId="ff89c632df0cd7f1" providerId="LiveId" clId="{0780BFB9-B401-46F3-8104-548C092400A7}" dt="2019-10-09T02:04:01.636" v="1822" actId="1076"/>
      <pc:docMkLst>
        <pc:docMk/>
      </pc:docMkLst>
      <pc:sldChg chg="modSp mod modNotesTx">
        <pc:chgData name="李 隽杰" userId="ff89c632df0cd7f1" providerId="LiveId" clId="{0780BFB9-B401-46F3-8104-548C092400A7}" dt="2019-10-09T01:59:07.653" v="1801" actId="20577"/>
        <pc:sldMkLst>
          <pc:docMk/>
          <pc:sldMk cId="3059923027" sldId="257"/>
        </pc:sldMkLst>
        <pc:spChg chg="mod">
          <ac:chgData name="李 隽杰" userId="ff89c632df0cd7f1" providerId="LiveId" clId="{0780BFB9-B401-46F3-8104-548C092400A7}" dt="2019-10-08T12:00:34.286" v="1687" actId="20577"/>
          <ac:spMkLst>
            <pc:docMk/>
            <pc:sldMk cId="3059923027" sldId="257"/>
            <ac:spMk id="10" creationId="{00000000-0000-0000-0000-000000000000}"/>
          </ac:spMkLst>
        </pc:spChg>
      </pc:sldChg>
      <pc:sldChg chg="del">
        <pc:chgData name="李 隽杰" userId="ff89c632df0cd7f1" providerId="LiveId" clId="{0780BFB9-B401-46F3-8104-548C092400A7}" dt="2019-09-30T03:07:46.779" v="51" actId="2696"/>
        <pc:sldMkLst>
          <pc:docMk/>
          <pc:sldMk cId="3864294768" sldId="375"/>
        </pc:sldMkLst>
      </pc:sldChg>
      <pc:sldChg chg="addSp delSp modSp mod">
        <pc:chgData name="李 隽杰" userId="ff89c632df0cd7f1" providerId="LiveId" clId="{0780BFB9-B401-46F3-8104-548C092400A7}" dt="2019-10-09T02:04:01.636" v="1822" actId="1076"/>
        <pc:sldMkLst>
          <pc:docMk/>
          <pc:sldMk cId="2517053357" sldId="376"/>
        </pc:sldMkLst>
        <pc:spChg chg="add del mod">
          <ac:chgData name="李 隽杰" userId="ff89c632df0cd7f1" providerId="LiveId" clId="{0780BFB9-B401-46F3-8104-548C092400A7}" dt="2019-10-09T02:02:08.576" v="1808" actId="478"/>
          <ac:spMkLst>
            <pc:docMk/>
            <pc:sldMk cId="2517053357" sldId="376"/>
            <ac:spMk id="24" creationId="{705F986C-70B7-40D4-BFCC-53A5E9B0D2CD}"/>
          </ac:spMkLst>
        </pc:spChg>
        <pc:spChg chg="add del">
          <ac:chgData name="李 隽杰" userId="ff89c632df0cd7f1" providerId="LiveId" clId="{0780BFB9-B401-46F3-8104-548C092400A7}" dt="2019-10-09T02:02:23.474" v="1810" actId="478"/>
          <ac:spMkLst>
            <pc:docMk/>
            <pc:sldMk cId="2517053357" sldId="376"/>
            <ac:spMk id="27" creationId="{CA9F6D9F-5464-4BE6-9278-29B8B272CD18}"/>
          </ac:spMkLst>
        </pc:spChg>
        <pc:spChg chg="add mod">
          <ac:chgData name="李 隽杰" userId="ff89c632df0cd7f1" providerId="LiveId" clId="{0780BFB9-B401-46F3-8104-548C092400A7}" dt="2019-10-09T02:02:41.186" v="1814" actId="1076"/>
          <ac:spMkLst>
            <pc:docMk/>
            <pc:sldMk cId="2517053357" sldId="376"/>
            <ac:spMk id="28" creationId="{5F8BC385-1B9D-4660-B9E0-36B57CDAE178}"/>
          </ac:spMkLst>
        </pc:spChg>
        <pc:spChg chg="add mod">
          <ac:chgData name="李 隽杰" userId="ff89c632df0cd7f1" providerId="LiveId" clId="{0780BFB9-B401-46F3-8104-548C092400A7}" dt="2019-10-09T02:04:01.636" v="1822" actId="1076"/>
          <ac:spMkLst>
            <pc:docMk/>
            <pc:sldMk cId="2517053357" sldId="376"/>
            <ac:spMk id="37" creationId="{502717B4-23B1-497E-91FC-890CA83ED84C}"/>
          </ac:spMkLst>
        </pc:spChg>
        <pc:spChg chg="mod">
          <ac:chgData name="李 隽杰" userId="ff89c632df0cd7f1" providerId="LiveId" clId="{0780BFB9-B401-46F3-8104-548C092400A7}" dt="2019-10-09T02:01:20.554" v="1804" actId="1076"/>
          <ac:spMkLst>
            <pc:docMk/>
            <pc:sldMk cId="2517053357" sldId="376"/>
            <ac:spMk id="83" creationId="{F386BE27-2841-417D-9EBF-86704CDEBD8F}"/>
          </ac:spMkLst>
        </pc:spChg>
        <pc:spChg chg="mod">
          <ac:chgData name="李 隽杰" userId="ff89c632df0cd7f1" providerId="LiveId" clId="{0780BFB9-B401-46F3-8104-548C092400A7}" dt="2019-10-09T02:03:27.316" v="1818" actId="1076"/>
          <ac:spMkLst>
            <pc:docMk/>
            <pc:sldMk cId="2517053357" sldId="376"/>
            <ac:spMk id="86" creationId="{2DD14DC0-272B-406C-AE43-5A75BC798852}"/>
          </ac:spMkLst>
        </pc:spChg>
        <pc:spChg chg="mod">
          <ac:chgData name="李 隽杰" userId="ff89c632df0cd7f1" providerId="LiveId" clId="{0780BFB9-B401-46F3-8104-548C092400A7}" dt="2019-10-09T02:01:46.635" v="1806" actId="1076"/>
          <ac:spMkLst>
            <pc:docMk/>
            <pc:sldMk cId="2517053357" sldId="376"/>
            <ac:spMk id="87" creationId="{0EF3C589-A801-43D0-BAA2-408531EFBA17}"/>
          </ac:spMkLst>
        </pc:spChg>
        <pc:spChg chg="mod">
          <ac:chgData name="李 隽杰" userId="ff89c632df0cd7f1" providerId="LiveId" clId="{0780BFB9-B401-46F3-8104-548C092400A7}" dt="2019-10-09T02:03:20.566" v="1817" actId="1076"/>
          <ac:spMkLst>
            <pc:docMk/>
            <pc:sldMk cId="2517053357" sldId="376"/>
            <ac:spMk id="91" creationId="{E891989E-D9AF-43CB-B789-304A22F30618}"/>
          </ac:spMkLst>
        </pc:spChg>
        <pc:grpChg chg="mod">
          <ac:chgData name="李 隽杰" userId="ff89c632df0cd7f1" providerId="LiveId" clId="{0780BFB9-B401-46F3-8104-548C092400A7}" dt="2019-10-09T02:01:15.926" v="1803" actId="1076"/>
          <ac:grpSpMkLst>
            <pc:docMk/>
            <pc:sldMk cId="2517053357" sldId="376"/>
            <ac:grpSpMk id="93" creationId="{A2A7F220-DB97-4051-AB8E-FE965218C123}"/>
          </ac:grpSpMkLst>
        </pc:grpChg>
        <pc:picChg chg="add del mod">
          <ac:chgData name="李 隽杰" userId="ff89c632df0cd7f1" providerId="LiveId" clId="{0780BFB9-B401-46F3-8104-548C092400A7}" dt="2019-10-09T01:47:33.498" v="1692"/>
          <ac:picMkLst>
            <pc:docMk/>
            <pc:sldMk cId="2517053357" sldId="376"/>
            <ac:picMk id="5" creationId="{9A1BFAC3-1EEB-4FC8-A2A3-78B1D12CBE61}"/>
          </ac:picMkLst>
        </pc:picChg>
        <pc:cxnChg chg="add">
          <ac:chgData name="李 隽杰" userId="ff89c632df0cd7f1" providerId="LiveId" clId="{0780BFB9-B401-46F3-8104-548C092400A7}" dt="2019-10-09T02:02:53.277" v="1815" actId="11529"/>
          <ac:cxnSpMkLst>
            <pc:docMk/>
            <pc:sldMk cId="2517053357" sldId="376"/>
            <ac:cxnSpMk id="9" creationId="{4337E0C4-ED31-42E9-B76B-BBAFB85BDA1A}"/>
          </ac:cxnSpMkLst>
        </pc:cxnChg>
        <pc:cxnChg chg="add mod">
          <ac:chgData name="李 隽杰" userId="ff89c632df0cd7f1" providerId="LiveId" clId="{0780BFB9-B401-46F3-8104-548C092400A7}" dt="2019-10-09T02:03:32.343" v="1819" actId="14100"/>
          <ac:cxnSpMkLst>
            <pc:docMk/>
            <pc:sldMk cId="2517053357" sldId="376"/>
            <ac:cxnSpMk id="11" creationId="{B0693E8E-764A-419F-A558-FE79B0BFB625}"/>
          </ac:cxnSpMkLst>
        </pc:cxnChg>
        <pc:cxnChg chg="add">
          <ac:chgData name="李 隽杰" userId="ff89c632df0cd7f1" providerId="LiveId" clId="{0780BFB9-B401-46F3-8104-548C092400A7}" dt="2019-10-09T02:03:47.012" v="1820" actId="11529"/>
          <ac:cxnSpMkLst>
            <pc:docMk/>
            <pc:sldMk cId="2517053357" sldId="376"/>
            <ac:cxnSpMk id="15" creationId="{5C8FFCAA-4AEF-4DE6-8589-A093590E5867}"/>
          </ac:cxnSpMkLst>
        </pc:cxnChg>
        <pc:cxnChg chg="mod">
          <ac:chgData name="李 隽杰" userId="ff89c632df0cd7f1" providerId="LiveId" clId="{0780BFB9-B401-46F3-8104-548C092400A7}" dt="2019-10-09T02:01:38.096" v="1805" actId="14100"/>
          <ac:cxnSpMkLst>
            <pc:docMk/>
            <pc:sldMk cId="2517053357" sldId="376"/>
            <ac:cxnSpMk id="82" creationId="{4F97FD5B-BB00-4DCF-98F7-756A66CA58F2}"/>
          </ac:cxnSpMkLst>
        </pc:cxnChg>
        <pc:cxnChg chg="mod">
          <ac:chgData name="李 隽杰" userId="ff89c632df0cd7f1" providerId="LiveId" clId="{0780BFB9-B401-46F3-8104-548C092400A7}" dt="2019-10-09T02:03:27.316" v="1818" actId="1076"/>
          <ac:cxnSpMkLst>
            <pc:docMk/>
            <pc:sldMk cId="2517053357" sldId="376"/>
            <ac:cxnSpMk id="85" creationId="{B6844640-7D16-46D1-BB86-8AB3AF3DC628}"/>
          </ac:cxnSpMkLst>
        </pc:cxnChg>
      </pc:sldChg>
      <pc:sldChg chg="modSp mod">
        <pc:chgData name="李 隽杰" userId="ff89c632df0cd7f1" providerId="LiveId" clId="{0780BFB9-B401-46F3-8104-548C092400A7}" dt="2019-10-09T01:53:00.389" v="1800" actId="20577"/>
        <pc:sldMkLst>
          <pc:docMk/>
          <pc:sldMk cId="2817501710" sldId="377"/>
        </pc:sldMkLst>
        <pc:spChg chg="mod">
          <ac:chgData name="李 隽杰" userId="ff89c632df0cd7f1" providerId="LiveId" clId="{0780BFB9-B401-46F3-8104-548C092400A7}" dt="2019-10-09T01:53:00.389" v="1800" actId="20577"/>
          <ac:spMkLst>
            <pc:docMk/>
            <pc:sldMk cId="2817501710" sldId="377"/>
            <ac:spMk id="3" creationId="{8BDA5BCD-3E7D-4010-B7DC-D5D7F0E5F609}"/>
          </ac:spMkLst>
        </pc:spChg>
        <pc:grpChg chg="mod">
          <ac:chgData name="李 隽杰" userId="ff89c632df0cd7f1" providerId="LiveId" clId="{0780BFB9-B401-46F3-8104-548C092400A7}" dt="2019-10-09T01:52:40.699" v="1788" actId="1076"/>
          <ac:grpSpMkLst>
            <pc:docMk/>
            <pc:sldMk cId="2817501710" sldId="377"/>
            <ac:grpSpMk id="58" creationId="{7338105F-6820-48DD-A2A9-357F2D59A502}"/>
          </ac:grpSpMkLst>
        </pc:grpChg>
      </pc:sldChg>
      <pc:sldChg chg="del">
        <pc:chgData name="李 隽杰" userId="ff89c632df0cd7f1" providerId="LiveId" clId="{0780BFB9-B401-46F3-8104-548C092400A7}" dt="2019-09-30T09:07:38.091" v="1050" actId="2696"/>
        <pc:sldMkLst>
          <pc:docMk/>
          <pc:sldMk cId="237372389" sldId="379"/>
        </pc:sldMkLst>
      </pc:sldChg>
      <pc:sldChg chg="modSp mod">
        <pc:chgData name="李 隽杰" userId="ff89c632df0cd7f1" providerId="LiveId" clId="{0780BFB9-B401-46F3-8104-548C092400A7}" dt="2019-10-09T01:49:41.676" v="1739"/>
        <pc:sldMkLst>
          <pc:docMk/>
          <pc:sldMk cId="2984236818" sldId="380"/>
        </pc:sldMkLst>
        <pc:spChg chg="mod">
          <ac:chgData name="李 隽杰" userId="ff89c632df0cd7f1" providerId="LiveId" clId="{0780BFB9-B401-46F3-8104-548C092400A7}" dt="2019-10-09T01:49:41.676" v="1739"/>
          <ac:spMkLst>
            <pc:docMk/>
            <pc:sldMk cId="2984236818" sldId="380"/>
            <ac:spMk id="3" creationId="{DBBF48E2-BDAE-4F11-98D1-69098A0FF48C}"/>
          </ac:spMkLst>
        </pc:spChg>
      </pc:sldChg>
      <pc:sldChg chg="modSp mod">
        <pc:chgData name="李 隽杰" userId="ff89c632df0cd7f1" providerId="LiveId" clId="{0780BFB9-B401-46F3-8104-548C092400A7}" dt="2019-10-09T01:49:16.681" v="1730" actId="113"/>
        <pc:sldMkLst>
          <pc:docMk/>
          <pc:sldMk cId="651367668" sldId="384"/>
        </pc:sldMkLst>
        <pc:spChg chg="mod">
          <ac:chgData name="李 隽杰" userId="ff89c632df0cd7f1" providerId="LiveId" clId="{0780BFB9-B401-46F3-8104-548C092400A7}" dt="2019-10-09T01:49:16.681" v="1730" actId="113"/>
          <ac:spMkLst>
            <pc:docMk/>
            <pc:sldMk cId="651367668" sldId="384"/>
            <ac:spMk id="3" creationId="{58B70B2C-150A-4B78-8E06-D96ADE9CBF10}"/>
          </ac:spMkLst>
        </pc:spChg>
      </pc:sldChg>
      <pc:sldChg chg="modSp mod">
        <pc:chgData name="李 隽杰" userId="ff89c632df0cd7f1" providerId="LiveId" clId="{0780BFB9-B401-46F3-8104-548C092400A7}" dt="2019-10-09T01:49:10.674" v="1729" actId="113"/>
        <pc:sldMkLst>
          <pc:docMk/>
          <pc:sldMk cId="164310441" sldId="385"/>
        </pc:sldMkLst>
        <pc:spChg chg="mod">
          <ac:chgData name="李 隽杰" userId="ff89c632df0cd7f1" providerId="LiveId" clId="{0780BFB9-B401-46F3-8104-548C092400A7}" dt="2019-10-09T01:49:10.674" v="1729" actId="113"/>
          <ac:spMkLst>
            <pc:docMk/>
            <pc:sldMk cId="164310441" sldId="385"/>
            <ac:spMk id="3" creationId="{58B70B2C-150A-4B78-8E06-D96ADE9CBF10}"/>
          </ac:spMkLst>
        </pc:spChg>
      </pc:sldChg>
      <pc:sldChg chg="modSp mod">
        <pc:chgData name="李 隽杰" userId="ff89c632df0cd7f1" providerId="LiveId" clId="{0780BFB9-B401-46F3-8104-548C092400A7}" dt="2019-10-09T01:49:31.421" v="1733" actId="113"/>
        <pc:sldMkLst>
          <pc:docMk/>
          <pc:sldMk cId="2086521725" sldId="386"/>
        </pc:sldMkLst>
        <pc:spChg chg="mod">
          <ac:chgData name="李 隽杰" userId="ff89c632df0cd7f1" providerId="LiveId" clId="{0780BFB9-B401-46F3-8104-548C092400A7}" dt="2019-10-09T01:49:31.421" v="1733" actId="113"/>
          <ac:spMkLst>
            <pc:docMk/>
            <pc:sldMk cId="2086521725" sldId="386"/>
            <ac:spMk id="5" creationId="{2C864A16-9464-4017-9855-BE4124B2F8AF}"/>
          </ac:spMkLst>
        </pc:spChg>
      </pc:sldChg>
      <pc:sldChg chg="del">
        <pc:chgData name="李 隽杰" userId="ff89c632df0cd7f1" providerId="LiveId" clId="{0780BFB9-B401-46F3-8104-548C092400A7}" dt="2019-09-30T03:07:35.134" v="50" actId="2696"/>
        <pc:sldMkLst>
          <pc:docMk/>
          <pc:sldMk cId="2669031237" sldId="389"/>
        </pc:sldMkLst>
      </pc:sldChg>
      <pc:sldChg chg="modSp mod">
        <pc:chgData name="李 隽杰" userId="ff89c632df0cd7f1" providerId="LiveId" clId="{0780BFB9-B401-46F3-8104-548C092400A7}" dt="2019-10-09T01:49:21.527" v="1731" actId="113"/>
        <pc:sldMkLst>
          <pc:docMk/>
          <pc:sldMk cId="3483362279" sldId="390"/>
        </pc:sldMkLst>
        <pc:spChg chg="mod">
          <ac:chgData name="李 隽杰" userId="ff89c632df0cd7f1" providerId="LiveId" clId="{0780BFB9-B401-46F3-8104-548C092400A7}" dt="2019-10-09T01:49:21.527" v="1731" actId="113"/>
          <ac:spMkLst>
            <pc:docMk/>
            <pc:sldMk cId="3483362279" sldId="390"/>
            <ac:spMk id="70" creationId="{909D1F1B-DF7E-440E-BB4D-BE51D711D116}"/>
          </ac:spMkLst>
        </pc:spChg>
      </pc:sldChg>
      <pc:sldChg chg="addSp delSp modSp new add del mod">
        <pc:chgData name="李 隽杰" userId="ff89c632df0cd7f1" providerId="LiveId" clId="{0780BFB9-B401-46F3-8104-548C092400A7}" dt="2019-10-08T07:13:06.830" v="1378"/>
        <pc:sldMkLst>
          <pc:docMk/>
          <pc:sldMk cId="2602410891" sldId="391"/>
        </pc:sldMkLst>
        <pc:spChg chg="mod">
          <ac:chgData name="李 隽杰" userId="ff89c632df0cd7f1" providerId="LiveId" clId="{0780BFB9-B401-46F3-8104-548C092400A7}" dt="2019-09-30T03:08:14.912" v="59" actId="20577"/>
          <ac:spMkLst>
            <pc:docMk/>
            <pc:sldMk cId="2602410891" sldId="391"/>
            <ac:spMk id="2" creationId="{C0B7CC45-A758-46C5-8F81-80DBF9F57C51}"/>
          </ac:spMkLst>
        </pc:spChg>
        <pc:spChg chg="del">
          <ac:chgData name="李 隽杰" userId="ff89c632df0cd7f1" providerId="LiveId" clId="{0780BFB9-B401-46F3-8104-548C092400A7}" dt="2019-09-30T03:08:38.621" v="60"/>
          <ac:spMkLst>
            <pc:docMk/>
            <pc:sldMk cId="2602410891" sldId="391"/>
            <ac:spMk id="3" creationId="{F7CAD3CF-F4FF-4C48-8AD1-DEC5D153908D}"/>
          </ac:spMkLst>
        </pc:spChg>
        <pc:spChg chg="add del mod">
          <ac:chgData name="李 隽杰" userId="ff89c632df0cd7f1" providerId="LiveId" clId="{0780BFB9-B401-46F3-8104-548C092400A7}" dt="2019-09-30T03:09:04.189" v="67"/>
          <ac:spMkLst>
            <pc:docMk/>
            <pc:sldMk cId="2602410891" sldId="391"/>
            <ac:spMk id="7" creationId="{8B80CB89-DF13-4F70-AFB4-BA591EB14833}"/>
          </ac:spMkLst>
        </pc:spChg>
        <pc:spChg chg="add mod">
          <ac:chgData name="李 隽杰" userId="ff89c632df0cd7f1" providerId="LiveId" clId="{0780BFB9-B401-46F3-8104-548C092400A7}" dt="2019-10-08T07:13:06.830" v="1378"/>
          <ac:spMkLst>
            <pc:docMk/>
            <pc:sldMk cId="2602410891" sldId="391"/>
            <ac:spMk id="8" creationId="{C67A4BDC-37EA-4CB2-BF28-C65EE5CFA567}"/>
          </ac:spMkLst>
        </pc:spChg>
        <pc:picChg chg="add mod">
          <ac:chgData name="李 隽杰" userId="ff89c632df0cd7f1" providerId="LiveId" clId="{0780BFB9-B401-46F3-8104-548C092400A7}" dt="2019-09-30T07:44:56.598" v="700" actId="1076"/>
          <ac:picMkLst>
            <pc:docMk/>
            <pc:sldMk cId="2602410891" sldId="391"/>
            <ac:picMk id="6" creationId="{984D29E7-4870-4652-B61F-A10E2F474EE9}"/>
          </ac:picMkLst>
        </pc:picChg>
      </pc:sldChg>
      <pc:sldChg chg="addSp modSp new mod ord">
        <pc:chgData name="李 隽杰" userId="ff89c632df0cd7f1" providerId="LiveId" clId="{0780BFB9-B401-46F3-8104-548C092400A7}" dt="2019-09-30T07:29:34.407" v="539" actId="1076"/>
        <pc:sldMkLst>
          <pc:docMk/>
          <pc:sldMk cId="3384771915" sldId="392"/>
        </pc:sldMkLst>
        <pc:spChg chg="mod">
          <ac:chgData name="李 隽杰" userId="ff89c632df0cd7f1" providerId="LiveId" clId="{0780BFB9-B401-46F3-8104-548C092400A7}" dt="2019-09-30T03:14:47.445" v="196" actId="20577"/>
          <ac:spMkLst>
            <pc:docMk/>
            <pc:sldMk cId="3384771915" sldId="392"/>
            <ac:spMk id="2" creationId="{993FA840-47E4-4609-8908-99F842F85135}"/>
          </ac:spMkLst>
        </pc:spChg>
        <pc:spChg chg="mod">
          <ac:chgData name="李 隽杰" userId="ff89c632df0cd7f1" providerId="LiveId" clId="{0780BFB9-B401-46F3-8104-548C092400A7}" dt="2019-09-30T07:17:08.520" v="467" actId="20577"/>
          <ac:spMkLst>
            <pc:docMk/>
            <pc:sldMk cId="3384771915" sldId="392"/>
            <ac:spMk id="3" creationId="{A45D8AC0-1C9D-477C-9C95-5AAC4F19029C}"/>
          </ac:spMkLst>
        </pc:spChg>
        <pc:spChg chg="add mod">
          <ac:chgData name="李 隽杰" userId="ff89c632df0cd7f1" providerId="LiveId" clId="{0780BFB9-B401-46F3-8104-548C092400A7}" dt="2019-09-30T07:28:58.571" v="533" actId="207"/>
          <ac:spMkLst>
            <pc:docMk/>
            <pc:sldMk cId="3384771915" sldId="392"/>
            <ac:spMk id="7" creationId="{0C8F9701-666D-4F71-AE23-4816AC66A42F}"/>
          </ac:spMkLst>
        </pc:spChg>
        <pc:spChg chg="add mod">
          <ac:chgData name="李 隽杰" userId="ff89c632df0cd7f1" providerId="LiveId" clId="{0780BFB9-B401-46F3-8104-548C092400A7}" dt="2019-09-30T07:25:23.121" v="503" actId="164"/>
          <ac:spMkLst>
            <pc:docMk/>
            <pc:sldMk cId="3384771915" sldId="392"/>
            <ac:spMk id="8" creationId="{60178403-8B05-423B-BB70-D398DFD7108F}"/>
          </ac:spMkLst>
        </pc:spChg>
        <pc:spChg chg="add mod">
          <ac:chgData name="李 隽杰" userId="ff89c632df0cd7f1" providerId="LiveId" clId="{0780BFB9-B401-46F3-8104-548C092400A7}" dt="2019-09-30T07:29:04.213" v="534" actId="207"/>
          <ac:spMkLst>
            <pc:docMk/>
            <pc:sldMk cId="3384771915" sldId="392"/>
            <ac:spMk id="9" creationId="{E32499FA-523A-47E0-97C8-C845F3703359}"/>
          </ac:spMkLst>
        </pc:spChg>
        <pc:spChg chg="add mod">
          <ac:chgData name="李 隽杰" userId="ff89c632df0cd7f1" providerId="LiveId" clId="{0780BFB9-B401-46F3-8104-548C092400A7}" dt="2019-09-30T07:29:09.388" v="535" actId="207"/>
          <ac:spMkLst>
            <pc:docMk/>
            <pc:sldMk cId="3384771915" sldId="392"/>
            <ac:spMk id="10" creationId="{5BC5F129-1366-4B99-8F50-BDB4A54F967F}"/>
          </ac:spMkLst>
        </pc:spChg>
        <pc:spChg chg="add mod">
          <ac:chgData name="李 隽杰" userId="ff89c632df0cd7f1" providerId="LiveId" clId="{0780BFB9-B401-46F3-8104-548C092400A7}" dt="2019-09-30T07:25:23.121" v="503" actId="164"/>
          <ac:spMkLst>
            <pc:docMk/>
            <pc:sldMk cId="3384771915" sldId="392"/>
            <ac:spMk id="11" creationId="{0C8F9701-666D-4F71-AE23-4816AC66A42F}"/>
          </ac:spMkLst>
        </pc:spChg>
        <pc:spChg chg="add mod">
          <ac:chgData name="李 隽杰" userId="ff89c632df0cd7f1" providerId="LiveId" clId="{0780BFB9-B401-46F3-8104-548C092400A7}" dt="2019-09-30T07:25:23.121" v="503" actId="164"/>
          <ac:spMkLst>
            <pc:docMk/>
            <pc:sldMk cId="3384771915" sldId="392"/>
            <ac:spMk id="12" creationId="{0C8F9701-666D-4F71-AE23-4816AC66A42F}"/>
          </ac:spMkLst>
        </pc:spChg>
        <pc:spChg chg="add mod">
          <ac:chgData name="李 隽杰" userId="ff89c632df0cd7f1" providerId="LiveId" clId="{0780BFB9-B401-46F3-8104-548C092400A7}" dt="2019-09-30T07:29:34.407" v="539" actId="1076"/>
          <ac:spMkLst>
            <pc:docMk/>
            <pc:sldMk cId="3384771915" sldId="392"/>
            <ac:spMk id="14" creationId="{A2C64B6A-1D66-453C-85A6-FBE9D49CFC5F}"/>
          </ac:spMkLst>
        </pc:spChg>
        <pc:grpChg chg="add mod">
          <ac:chgData name="李 隽杰" userId="ff89c632df0cd7f1" providerId="LiveId" clId="{0780BFB9-B401-46F3-8104-548C092400A7}" dt="2019-09-30T07:29:30.921" v="538" actId="1076"/>
          <ac:grpSpMkLst>
            <pc:docMk/>
            <pc:sldMk cId="3384771915" sldId="392"/>
            <ac:grpSpMk id="13" creationId="{FEBC5BA2-6F37-4D4D-8D66-639A3B4F1E1F}"/>
          </ac:grpSpMkLst>
        </pc:grpChg>
        <pc:picChg chg="add mod">
          <ac:chgData name="李 隽杰" userId="ff89c632df0cd7f1" providerId="LiveId" clId="{0780BFB9-B401-46F3-8104-548C092400A7}" dt="2019-09-30T07:25:23.121" v="503" actId="164"/>
          <ac:picMkLst>
            <pc:docMk/>
            <pc:sldMk cId="3384771915" sldId="392"/>
            <ac:picMk id="6" creationId="{A8DB58DC-11CE-4349-B61D-F2695EB1DCBB}"/>
          </ac:picMkLst>
        </pc:picChg>
      </pc:sldChg>
      <pc:sldChg chg="addSp delSp modSp add mod">
        <pc:chgData name="李 隽杰" userId="ff89c632df0cd7f1" providerId="LiveId" clId="{0780BFB9-B401-46F3-8104-548C092400A7}" dt="2019-09-30T03:16:13.033" v="220" actId="166"/>
        <pc:sldMkLst>
          <pc:docMk/>
          <pc:sldMk cId="2771410770" sldId="393"/>
        </pc:sldMkLst>
        <pc:spChg chg="add del mod">
          <ac:chgData name="李 隽杰" userId="ff89c632df0cd7f1" providerId="LiveId" clId="{0780BFB9-B401-46F3-8104-548C092400A7}" dt="2019-09-30T03:14:04.924" v="166"/>
          <ac:spMkLst>
            <pc:docMk/>
            <pc:sldMk cId="2771410770" sldId="393"/>
            <ac:spMk id="5" creationId="{3C700261-8F7E-4E7B-9C41-1A0D80C98E8E}"/>
          </ac:spMkLst>
        </pc:spChg>
        <pc:spChg chg="mod ord">
          <ac:chgData name="李 隽杰" userId="ff89c632df0cd7f1" providerId="LiveId" clId="{0780BFB9-B401-46F3-8104-548C092400A7}" dt="2019-09-30T03:16:13.033" v="220" actId="166"/>
          <ac:spMkLst>
            <pc:docMk/>
            <pc:sldMk cId="2771410770" sldId="393"/>
            <ac:spMk id="8" creationId="{C67A4BDC-37EA-4CB2-BF28-C65EE5CFA567}"/>
          </ac:spMkLst>
        </pc:spChg>
        <pc:picChg chg="del">
          <ac:chgData name="李 隽杰" userId="ff89c632df0cd7f1" providerId="LiveId" clId="{0780BFB9-B401-46F3-8104-548C092400A7}" dt="2019-09-30T03:13:51.513" v="165" actId="478"/>
          <ac:picMkLst>
            <pc:docMk/>
            <pc:sldMk cId="2771410770" sldId="393"/>
            <ac:picMk id="6" creationId="{984D29E7-4870-4652-B61F-A10E2F474EE9}"/>
          </ac:picMkLst>
        </pc:picChg>
        <pc:picChg chg="add mod">
          <ac:chgData name="李 隽杰" userId="ff89c632df0cd7f1" providerId="LiveId" clId="{0780BFB9-B401-46F3-8104-548C092400A7}" dt="2019-09-30T03:16:08.839" v="219" actId="1076"/>
          <ac:picMkLst>
            <pc:docMk/>
            <pc:sldMk cId="2771410770" sldId="393"/>
            <ac:picMk id="9" creationId="{CF9E7AD8-8DF2-41C4-9616-564CD4AA2E9D}"/>
          </ac:picMkLst>
        </pc:picChg>
      </pc:sldChg>
      <pc:sldChg chg="addSp delSp modSp new mod">
        <pc:chgData name="李 隽杰" userId="ff89c632df0cd7f1" providerId="LiveId" clId="{0780BFB9-B401-46F3-8104-548C092400A7}" dt="2019-09-30T03:39:07.504" v="358" actId="20577"/>
        <pc:sldMkLst>
          <pc:docMk/>
          <pc:sldMk cId="2817338257" sldId="394"/>
        </pc:sldMkLst>
        <pc:spChg chg="mod">
          <ac:chgData name="李 隽杰" userId="ff89c632df0cd7f1" providerId="LiveId" clId="{0780BFB9-B401-46F3-8104-548C092400A7}" dt="2019-09-30T03:39:02.359" v="354" actId="20577"/>
          <ac:spMkLst>
            <pc:docMk/>
            <pc:sldMk cId="2817338257" sldId="394"/>
            <ac:spMk id="2" creationId="{2332CD32-0179-4769-8726-15F298446D49}"/>
          </ac:spMkLst>
        </pc:spChg>
        <pc:spChg chg="mod">
          <ac:chgData name="李 隽杰" userId="ff89c632df0cd7f1" providerId="LiveId" clId="{0780BFB9-B401-46F3-8104-548C092400A7}" dt="2019-09-30T03:39:07.504" v="358" actId="20577"/>
          <ac:spMkLst>
            <pc:docMk/>
            <pc:sldMk cId="2817338257" sldId="394"/>
            <ac:spMk id="3" creationId="{5D0B7229-F5C4-499E-B57F-441790435A96}"/>
          </ac:spMkLst>
        </pc:spChg>
        <pc:spChg chg="add del">
          <ac:chgData name="李 隽杰" userId="ff89c632df0cd7f1" providerId="LiveId" clId="{0780BFB9-B401-46F3-8104-548C092400A7}" dt="2019-09-30T03:26:30.612" v="256" actId="11529"/>
          <ac:spMkLst>
            <pc:docMk/>
            <pc:sldMk cId="2817338257" sldId="394"/>
            <ac:spMk id="5" creationId="{7FC086F5-7C19-4B0E-84D2-3122C677B8DF}"/>
          </ac:spMkLst>
        </pc:spChg>
        <pc:spChg chg="add del mod">
          <ac:chgData name="李 隽杰" userId="ff89c632df0cd7f1" providerId="LiveId" clId="{0780BFB9-B401-46F3-8104-548C092400A7}" dt="2019-09-30T03:30:22.746" v="294" actId="478"/>
          <ac:spMkLst>
            <pc:docMk/>
            <pc:sldMk cId="2817338257" sldId="394"/>
            <ac:spMk id="6" creationId="{29B97B4F-EC3F-4C3F-960E-E7D9D263D05A}"/>
          </ac:spMkLst>
        </pc:spChg>
        <pc:spChg chg="add del mod">
          <ac:chgData name="李 隽杰" userId="ff89c632df0cd7f1" providerId="LiveId" clId="{0780BFB9-B401-46F3-8104-548C092400A7}" dt="2019-09-30T03:30:22.746" v="294" actId="478"/>
          <ac:spMkLst>
            <pc:docMk/>
            <pc:sldMk cId="2817338257" sldId="394"/>
            <ac:spMk id="8" creationId="{88A76874-76BD-453B-A337-18CD0414CCB6}"/>
          </ac:spMkLst>
        </pc:spChg>
        <pc:spChg chg="add del mod">
          <ac:chgData name="李 隽杰" userId="ff89c632df0cd7f1" providerId="LiveId" clId="{0780BFB9-B401-46F3-8104-548C092400A7}" dt="2019-09-30T03:30:22.746" v="294" actId="478"/>
          <ac:spMkLst>
            <pc:docMk/>
            <pc:sldMk cId="2817338257" sldId="394"/>
            <ac:spMk id="9" creationId="{BC3D158A-50B8-48B7-A7A0-28ED81FADAC5}"/>
          </ac:spMkLst>
        </pc:spChg>
        <pc:spChg chg="add del mod">
          <ac:chgData name="李 隽杰" userId="ff89c632df0cd7f1" providerId="LiveId" clId="{0780BFB9-B401-46F3-8104-548C092400A7}" dt="2019-09-30T03:30:22.746" v="294" actId="478"/>
          <ac:spMkLst>
            <pc:docMk/>
            <pc:sldMk cId="2817338257" sldId="394"/>
            <ac:spMk id="10" creationId="{C8EEFB9A-EA6A-4E3C-8722-988A1CED5C9E}"/>
          </ac:spMkLst>
        </pc:spChg>
        <pc:spChg chg="add del mod">
          <ac:chgData name="李 隽杰" userId="ff89c632df0cd7f1" providerId="LiveId" clId="{0780BFB9-B401-46F3-8104-548C092400A7}" dt="2019-09-30T03:30:22.746" v="294" actId="478"/>
          <ac:spMkLst>
            <pc:docMk/>
            <pc:sldMk cId="2817338257" sldId="394"/>
            <ac:spMk id="11" creationId="{97711586-7456-4CA5-8003-87D18707E538}"/>
          </ac:spMkLst>
        </pc:spChg>
        <pc:spChg chg="add del mod">
          <ac:chgData name="李 隽杰" userId="ff89c632df0cd7f1" providerId="LiveId" clId="{0780BFB9-B401-46F3-8104-548C092400A7}" dt="2019-09-30T03:30:22.746" v="294" actId="478"/>
          <ac:spMkLst>
            <pc:docMk/>
            <pc:sldMk cId="2817338257" sldId="394"/>
            <ac:spMk id="12" creationId="{D8B3BA99-45BF-4215-84F9-CA27C921F7C6}"/>
          </ac:spMkLst>
        </pc:spChg>
        <pc:picChg chg="add del mod">
          <ac:chgData name="李 隽杰" userId="ff89c632df0cd7f1" providerId="LiveId" clId="{0780BFB9-B401-46F3-8104-548C092400A7}" dt="2019-09-30T03:27:38.058" v="261" actId="478"/>
          <ac:picMkLst>
            <pc:docMk/>
            <pc:sldMk cId="2817338257" sldId="394"/>
            <ac:picMk id="1026" creationId="{DCE92269-7134-400B-964A-5219509CAB5F}"/>
          </ac:picMkLst>
        </pc:picChg>
        <pc:picChg chg="add mod">
          <ac:chgData name="李 隽杰" userId="ff89c632df0cd7f1" providerId="LiveId" clId="{0780BFB9-B401-46F3-8104-548C092400A7}" dt="2019-09-30T03:38:23.673" v="334" actId="1076"/>
          <ac:picMkLst>
            <pc:docMk/>
            <pc:sldMk cId="2817338257" sldId="394"/>
            <ac:picMk id="1028" creationId="{BACAEE83-156B-4FCA-B4FE-1474FF2E66BC}"/>
          </ac:picMkLst>
        </pc:picChg>
        <pc:cxnChg chg="add del mod">
          <ac:chgData name="李 隽杰" userId="ff89c632df0cd7f1" providerId="LiveId" clId="{0780BFB9-B401-46F3-8104-548C092400A7}" dt="2019-09-30T03:30:22.746" v="294" actId="478"/>
          <ac:cxnSpMkLst>
            <pc:docMk/>
            <pc:sldMk cId="2817338257" sldId="394"/>
            <ac:cxnSpMk id="13" creationId="{6B57765F-06F1-442F-8498-A6140BDA1C71}"/>
          </ac:cxnSpMkLst>
        </pc:cxnChg>
        <pc:cxnChg chg="add del mod">
          <ac:chgData name="李 隽杰" userId="ff89c632df0cd7f1" providerId="LiveId" clId="{0780BFB9-B401-46F3-8104-548C092400A7}" dt="2019-09-30T03:30:22.746" v="294" actId="478"/>
          <ac:cxnSpMkLst>
            <pc:docMk/>
            <pc:sldMk cId="2817338257" sldId="394"/>
            <ac:cxnSpMk id="15" creationId="{4638EC08-7DC0-4747-AC19-9E17BACC0E04}"/>
          </ac:cxnSpMkLst>
        </pc:cxnChg>
        <pc:cxnChg chg="add del mod">
          <ac:chgData name="李 隽杰" userId="ff89c632df0cd7f1" providerId="LiveId" clId="{0780BFB9-B401-46F3-8104-548C092400A7}" dt="2019-09-30T03:30:22.746" v="294" actId="478"/>
          <ac:cxnSpMkLst>
            <pc:docMk/>
            <pc:sldMk cId="2817338257" sldId="394"/>
            <ac:cxnSpMk id="17" creationId="{53AE69A0-21AD-4E7B-8CBB-F3C41B392D4B}"/>
          </ac:cxnSpMkLst>
        </pc:cxnChg>
        <pc:cxnChg chg="add del mod">
          <ac:chgData name="李 隽杰" userId="ff89c632df0cd7f1" providerId="LiveId" clId="{0780BFB9-B401-46F3-8104-548C092400A7}" dt="2019-09-30T03:30:22.746" v="294" actId="478"/>
          <ac:cxnSpMkLst>
            <pc:docMk/>
            <pc:sldMk cId="2817338257" sldId="394"/>
            <ac:cxnSpMk id="19" creationId="{C21F3676-D5A3-4D4F-814D-223401B9D924}"/>
          </ac:cxnSpMkLst>
        </pc:cxnChg>
        <pc:cxnChg chg="add del mod">
          <ac:chgData name="李 隽杰" userId="ff89c632df0cd7f1" providerId="LiveId" clId="{0780BFB9-B401-46F3-8104-548C092400A7}" dt="2019-09-30T03:30:22.746" v="294" actId="478"/>
          <ac:cxnSpMkLst>
            <pc:docMk/>
            <pc:sldMk cId="2817338257" sldId="394"/>
            <ac:cxnSpMk id="22" creationId="{35AC338C-49B1-4EFB-BA54-33C85445079D}"/>
          </ac:cxnSpMkLst>
        </pc:cxnChg>
        <pc:cxnChg chg="add del mod">
          <ac:chgData name="李 隽杰" userId="ff89c632df0cd7f1" providerId="LiveId" clId="{0780BFB9-B401-46F3-8104-548C092400A7}" dt="2019-09-30T03:30:22.746" v="294" actId="478"/>
          <ac:cxnSpMkLst>
            <pc:docMk/>
            <pc:sldMk cId="2817338257" sldId="394"/>
            <ac:cxnSpMk id="25" creationId="{3622FF4E-1E48-4E61-8760-C5F37ECF812A}"/>
          </ac:cxnSpMkLst>
        </pc:cxnChg>
      </pc:sldChg>
      <pc:sldChg chg="addSp modSp new mod">
        <pc:chgData name="李 隽杰" userId="ff89c632df0cd7f1" providerId="LiveId" clId="{0780BFB9-B401-46F3-8104-548C092400A7}" dt="2019-09-30T06:45:33.464" v="387" actId="20577"/>
        <pc:sldMkLst>
          <pc:docMk/>
          <pc:sldMk cId="1368525136" sldId="395"/>
        </pc:sldMkLst>
        <pc:spChg chg="mod">
          <ac:chgData name="李 隽杰" userId="ff89c632df0cd7f1" providerId="LiveId" clId="{0780BFB9-B401-46F3-8104-548C092400A7}" dt="2019-09-30T06:43:02.508" v="359"/>
          <ac:spMkLst>
            <pc:docMk/>
            <pc:sldMk cId="1368525136" sldId="395"/>
            <ac:spMk id="2" creationId="{D28622C8-7DD9-48C1-B007-1431A7581722}"/>
          </ac:spMkLst>
        </pc:spChg>
        <pc:spChg chg="mod">
          <ac:chgData name="李 隽杰" userId="ff89c632df0cd7f1" providerId="LiveId" clId="{0780BFB9-B401-46F3-8104-548C092400A7}" dt="2019-09-30T06:45:33.464" v="387" actId="20577"/>
          <ac:spMkLst>
            <pc:docMk/>
            <pc:sldMk cId="1368525136" sldId="395"/>
            <ac:spMk id="3" creationId="{DED2D871-2B6D-4E7E-968C-49154855EC37}"/>
          </ac:spMkLst>
        </pc:spChg>
        <pc:picChg chg="add mod">
          <ac:chgData name="李 隽杰" userId="ff89c632df0cd7f1" providerId="LiveId" clId="{0780BFB9-B401-46F3-8104-548C092400A7}" dt="2019-09-30T06:45:28.489" v="383" actId="1076"/>
          <ac:picMkLst>
            <pc:docMk/>
            <pc:sldMk cId="1368525136" sldId="395"/>
            <ac:picMk id="2050" creationId="{033883F5-38BD-4CE1-B3AD-A1B01305F27F}"/>
          </ac:picMkLst>
        </pc:picChg>
      </pc:sldChg>
      <pc:sldChg chg="addSp delSp modSp add mod">
        <pc:chgData name="李 隽杰" userId="ff89c632df0cd7f1" providerId="LiveId" clId="{0780BFB9-B401-46F3-8104-548C092400A7}" dt="2019-09-30T08:06:49.052" v="768" actId="14100"/>
        <pc:sldMkLst>
          <pc:docMk/>
          <pc:sldMk cId="2362429089" sldId="396"/>
        </pc:sldMkLst>
        <pc:spChg chg="mod ord">
          <ac:chgData name="李 隽杰" userId="ff89c632df0cd7f1" providerId="LiveId" clId="{0780BFB9-B401-46F3-8104-548C092400A7}" dt="2019-09-30T08:06:49.052" v="768" actId="14100"/>
          <ac:spMkLst>
            <pc:docMk/>
            <pc:sldMk cId="2362429089" sldId="396"/>
            <ac:spMk id="3" creationId="{A45D8AC0-1C9D-477C-9C95-5AAC4F19029C}"/>
          </ac:spMkLst>
        </pc:spChg>
        <pc:spChg chg="add del mod">
          <ac:chgData name="李 隽杰" userId="ff89c632df0cd7f1" providerId="LiveId" clId="{0780BFB9-B401-46F3-8104-548C092400A7}" dt="2019-09-30T07:34:08.828" v="610"/>
          <ac:spMkLst>
            <pc:docMk/>
            <pc:sldMk cId="2362429089" sldId="396"/>
            <ac:spMk id="5" creationId="{040186B1-58DC-4FA1-B721-8183751434EF}"/>
          </ac:spMkLst>
        </pc:spChg>
        <pc:spChg chg="del mod">
          <ac:chgData name="李 隽杰" userId="ff89c632df0cd7f1" providerId="LiveId" clId="{0780BFB9-B401-46F3-8104-548C092400A7}" dt="2019-09-30T07:32:20.009" v="605"/>
          <ac:spMkLst>
            <pc:docMk/>
            <pc:sldMk cId="2362429089" sldId="396"/>
            <ac:spMk id="14" creationId="{A2C64B6A-1D66-453C-85A6-FBE9D49CFC5F}"/>
          </ac:spMkLst>
        </pc:spChg>
        <pc:spChg chg="add del mod">
          <ac:chgData name="李 隽杰" userId="ff89c632df0cd7f1" providerId="LiveId" clId="{0780BFB9-B401-46F3-8104-548C092400A7}" dt="2019-09-30T07:36:06.686" v="617"/>
          <ac:spMkLst>
            <pc:docMk/>
            <pc:sldMk cId="2362429089" sldId="396"/>
            <ac:spMk id="15" creationId="{4F25777C-DB0D-4136-A628-206AD55B6572}"/>
          </ac:spMkLst>
        </pc:spChg>
        <pc:spChg chg="add del mod">
          <ac:chgData name="李 隽杰" userId="ff89c632df0cd7f1" providerId="LiveId" clId="{0780BFB9-B401-46F3-8104-548C092400A7}" dt="2019-09-30T07:38:42.234" v="632" actId="478"/>
          <ac:spMkLst>
            <pc:docMk/>
            <pc:sldMk cId="2362429089" sldId="396"/>
            <ac:spMk id="16" creationId="{60F3309D-5153-445D-ABA3-DAC35E7E8CF4}"/>
          </ac:spMkLst>
        </pc:spChg>
        <pc:grpChg chg="del mod">
          <ac:chgData name="李 隽杰" userId="ff89c632df0cd7f1" providerId="LiveId" clId="{0780BFB9-B401-46F3-8104-548C092400A7}" dt="2019-09-30T08:06:42.407" v="767" actId="478"/>
          <ac:grpSpMkLst>
            <pc:docMk/>
            <pc:sldMk cId="2362429089" sldId="396"/>
            <ac:grpSpMk id="13" creationId="{FEBC5BA2-6F37-4D4D-8D66-639A3B4F1E1F}"/>
          </ac:grpSpMkLst>
        </pc:grpChg>
        <pc:picChg chg="mod">
          <ac:chgData name="李 隽杰" userId="ff89c632df0cd7f1" providerId="LiveId" clId="{0780BFB9-B401-46F3-8104-548C092400A7}" dt="2019-09-30T08:02:44.052" v="765" actId="1076"/>
          <ac:picMkLst>
            <pc:docMk/>
            <pc:sldMk cId="2362429089" sldId="396"/>
            <ac:picMk id="6" creationId="{A8DB58DC-11CE-4349-B61D-F2695EB1DCBB}"/>
          </ac:picMkLst>
        </pc:picChg>
      </pc:sldChg>
      <pc:sldChg chg="new del">
        <pc:chgData name="李 隽杰" userId="ff89c632df0cd7f1" providerId="LiveId" clId="{0780BFB9-B401-46F3-8104-548C092400A7}" dt="2019-09-30T07:29:54.567" v="541" actId="47"/>
        <pc:sldMkLst>
          <pc:docMk/>
          <pc:sldMk cId="4039375654" sldId="396"/>
        </pc:sldMkLst>
      </pc:sldChg>
      <pc:sldChg chg="modSp new del mod">
        <pc:chgData name="李 隽杰" userId="ff89c632df0cd7f1" providerId="LiveId" clId="{0780BFB9-B401-46F3-8104-548C092400A7}" dt="2019-09-30T08:15:27.955" v="778" actId="47"/>
        <pc:sldMkLst>
          <pc:docMk/>
          <pc:sldMk cId="979567317" sldId="397"/>
        </pc:sldMkLst>
        <pc:spChg chg="mod">
          <ac:chgData name="李 隽杰" userId="ff89c632df0cd7f1" providerId="LiveId" clId="{0780BFB9-B401-46F3-8104-548C092400A7}" dt="2019-09-30T08:15:25.756" v="777" actId="20577"/>
          <ac:spMkLst>
            <pc:docMk/>
            <pc:sldMk cId="979567317" sldId="397"/>
            <ac:spMk id="2" creationId="{1DFFBF6F-8D11-4A6C-83F5-577CCAF66C03}"/>
          </ac:spMkLst>
        </pc:spChg>
      </pc:sldChg>
      <pc:sldChg chg="modSp add mod">
        <pc:chgData name="李 隽杰" userId="ff89c632df0cd7f1" providerId="LiveId" clId="{0780BFB9-B401-46F3-8104-548C092400A7}" dt="2019-09-30T09:05:32.565" v="1049" actId="113"/>
        <pc:sldMkLst>
          <pc:docMk/>
          <pc:sldMk cId="2540155754" sldId="397"/>
        </pc:sldMkLst>
        <pc:spChg chg="mod">
          <ac:chgData name="李 隽杰" userId="ff89c632df0cd7f1" providerId="LiveId" clId="{0780BFB9-B401-46F3-8104-548C092400A7}" dt="2019-09-30T09:05:32.565" v="1049" actId="113"/>
          <ac:spMkLst>
            <pc:docMk/>
            <pc:sldMk cId="2540155754" sldId="397"/>
            <ac:spMk id="3" creationId="{A45D8AC0-1C9D-477C-9C95-5AAC4F19029C}"/>
          </ac:spMkLst>
        </pc:spChg>
      </pc:sldChg>
      <pc:sldChg chg="addSp delSp modSp add mod">
        <pc:chgData name="李 隽杰" userId="ff89c632df0cd7f1" providerId="LiveId" clId="{0780BFB9-B401-46F3-8104-548C092400A7}" dt="2019-09-30T08:25:15.925" v="797" actId="14100"/>
        <pc:sldMkLst>
          <pc:docMk/>
          <pc:sldMk cId="2792566015" sldId="398"/>
        </pc:sldMkLst>
        <pc:spChg chg="add del mod">
          <ac:chgData name="李 隽杰" userId="ff89c632df0cd7f1" providerId="LiveId" clId="{0780BFB9-B401-46F3-8104-548C092400A7}" dt="2019-09-30T08:24:40.975" v="790"/>
          <ac:spMkLst>
            <pc:docMk/>
            <pc:sldMk cId="2792566015" sldId="398"/>
            <ac:spMk id="5" creationId="{9A0D49CD-2877-4B4F-9F24-563238668C79}"/>
          </ac:spMkLst>
        </pc:spChg>
        <pc:spChg chg="mod ord">
          <ac:chgData name="李 隽杰" userId="ff89c632df0cd7f1" providerId="LiveId" clId="{0780BFB9-B401-46F3-8104-548C092400A7}" dt="2019-09-30T08:24:53.796" v="794" actId="1076"/>
          <ac:spMkLst>
            <pc:docMk/>
            <pc:sldMk cId="2792566015" sldId="398"/>
            <ac:spMk id="8" creationId="{C67A4BDC-37EA-4CB2-BF28-C65EE5CFA567}"/>
          </ac:spMkLst>
        </pc:spChg>
        <pc:picChg chg="del">
          <ac:chgData name="李 隽杰" userId="ff89c632df0cd7f1" providerId="LiveId" clId="{0780BFB9-B401-46F3-8104-548C092400A7}" dt="2019-09-30T08:24:27.642" v="789" actId="478"/>
          <ac:picMkLst>
            <pc:docMk/>
            <pc:sldMk cId="2792566015" sldId="398"/>
            <ac:picMk id="6" creationId="{984D29E7-4870-4652-B61F-A10E2F474EE9}"/>
          </ac:picMkLst>
        </pc:picChg>
        <pc:picChg chg="add mod">
          <ac:chgData name="李 隽杰" userId="ff89c632df0cd7f1" providerId="LiveId" clId="{0780BFB9-B401-46F3-8104-548C092400A7}" dt="2019-09-30T08:25:15.925" v="797" actId="14100"/>
          <ac:picMkLst>
            <pc:docMk/>
            <pc:sldMk cId="2792566015" sldId="398"/>
            <ac:picMk id="9" creationId="{362B4E88-2EF3-42FA-9510-4624A447A818}"/>
          </ac:picMkLst>
        </pc:picChg>
      </pc:sldChg>
      <pc:sldChg chg="modSp new mod">
        <pc:chgData name="李 隽杰" userId="ff89c632df0cd7f1" providerId="LiveId" clId="{0780BFB9-B401-46F3-8104-548C092400A7}" dt="2019-09-30T08:46:45.461" v="941" actId="20577"/>
        <pc:sldMkLst>
          <pc:docMk/>
          <pc:sldMk cId="1160728663" sldId="399"/>
        </pc:sldMkLst>
        <pc:spChg chg="mod">
          <ac:chgData name="李 隽杰" userId="ff89c632df0cd7f1" providerId="LiveId" clId="{0780BFB9-B401-46F3-8104-548C092400A7}" dt="2019-09-30T08:43:03.508" v="853" actId="20577"/>
          <ac:spMkLst>
            <pc:docMk/>
            <pc:sldMk cId="1160728663" sldId="399"/>
            <ac:spMk id="2" creationId="{3CDFB311-DFA1-4FE7-8B0C-F807661087DD}"/>
          </ac:spMkLst>
        </pc:spChg>
        <pc:spChg chg="mod">
          <ac:chgData name="李 隽杰" userId="ff89c632df0cd7f1" providerId="LiveId" clId="{0780BFB9-B401-46F3-8104-548C092400A7}" dt="2019-09-30T08:46:45.461" v="941" actId="20577"/>
          <ac:spMkLst>
            <pc:docMk/>
            <pc:sldMk cId="1160728663" sldId="399"/>
            <ac:spMk id="3" creationId="{CA4DB350-0392-454C-A532-467F9209333B}"/>
          </ac:spMkLst>
        </pc:spChg>
      </pc:sldChg>
      <pc:sldChg chg="addSp modSp mod">
        <pc:chgData name="李 隽杰" userId="ff89c632df0cd7f1" providerId="LiveId" clId="{0780BFB9-B401-46F3-8104-548C092400A7}" dt="2019-10-09T01:45:57.319" v="1690" actId="113"/>
        <pc:sldMkLst>
          <pc:docMk/>
          <pc:sldMk cId="2430475676" sldId="400"/>
        </pc:sldMkLst>
        <pc:spChg chg="mod ord">
          <ac:chgData name="李 隽杰" userId="ff89c632df0cd7f1" providerId="LiveId" clId="{0780BFB9-B401-46F3-8104-548C092400A7}" dt="2019-10-09T01:45:57.319" v="1690" actId="113"/>
          <ac:spMkLst>
            <pc:docMk/>
            <pc:sldMk cId="2430475676" sldId="400"/>
            <ac:spMk id="3" creationId="{7E36AFF0-1968-4124-ACBC-37423E555DD7}"/>
          </ac:spMkLst>
        </pc:spChg>
        <pc:spChg chg="add mod">
          <ac:chgData name="李 隽杰" userId="ff89c632df0cd7f1" providerId="LiveId" clId="{0780BFB9-B401-46F3-8104-548C092400A7}" dt="2019-10-08T06:38:31.430" v="1319" actId="164"/>
          <ac:spMkLst>
            <pc:docMk/>
            <pc:sldMk cId="2430475676" sldId="400"/>
            <ac:spMk id="5" creationId="{CCFF76BA-07CF-45AA-93E0-819741E19EA1}"/>
          </ac:spMkLst>
        </pc:spChg>
        <pc:spChg chg="add mod">
          <ac:chgData name="李 隽杰" userId="ff89c632df0cd7f1" providerId="LiveId" clId="{0780BFB9-B401-46F3-8104-548C092400A7}" dt="2019-10-08T06:38:31.430" v="1319" actId="164"/>
          <ac:spMkLst>
            <pc:docMk/>
            <pc:sldMk cId="2430475676" sldId="400"/>
            <ac:spMk id="7" creationId="{529D26CB-EAEB-4161-B089-1685EB643A96}"/>
          </ac:spMkLst>
        </pc:spChg>
        <pc:spChg chg="add mod">
          <ac:chgData name="李 隽杰" userId="ff89c632df0cd7f1" providerId="LiveId" clId="{0780BFB9-B401-46F3-8104-548C092400A7}" dt="2019-10-08T06:38:31.430" v="1319" actId="164"/>
          <ac:spMkLst>
            <pc:docMk/>
            <pc:sldMk cId="2430475676" sldId="400"/>
            <ac:spMk id="8" creationId="{3D0414A2-1DE2-4F5E-BC28-921A1FABC0DF}"/>
          </ac:spMkLst>
        </pc:spChg>
        <pc:spChg chg="add mod">
          <ac:chgData name="李 隽杰" userId="ff89c632df0cd7f1" providerId="LiveId" clId="{0780BFB9-B401-46F3-8104-548C092400A7}" dt="2019-10-08T06:38:31.430" v="1319" actId="164"/>
          <ac:spMkLst>
            <pc:docMk/>
            <pc:sldMk cId="2430475676" sldId="400"/>
            <ac:spMk id="9" creationId="{A7CFB9C8-8039-45C2-BDDA-D05DD465D75E}"/>
          </ac:spMkLst>
        </pc:spChg>
        <pc:spChg chg="add mod">
          <ac:chgData name="李 隽杰" userId="ff89c632df0cd7f1" providerId="LiveId" clId="{0780BFB9-B401-46F3-8104-548C092400A7}" dt="2019-10-08T06:38:31.430" v="1319" actId="164"/>
          <ac:spMkLst>
            <pc:docMk/>
            <pc:sldMk cId="2430475676" sldId="400"/>
            <ac:spMk id="10" creationId="{5C8BCEFB-6181-448C-885B-8AC67E991651}"/>
          </ac:spMkLst>
        </pc:spChg>
        <pc:spChg chg="add mod">
          <ac:chgData name="李 隽杰" userId="ff89c632df0cd7f1" providerId="LiveId" clId="{0780BFB9-B401-46F3-8104-548C092400A7}" dt="2019-10-08T06:38:31.430" v="1319" actId="164"/>
          <ac:spMkLst>
            <pc:docMk/>
            <pc:sldMk cId="2430475676" sldId="400"/>
            <ac:spMk id="11" creationId="{87733C40-DB3B-4297-B6E2-DD0C2F66BD0D}"/>
          </ac:spMkLst>
        </pc:spChg>
        <pc:spChg chg="add mod">
          <ac:chgData name="李 隽杰" userId="ff89c632df0cd7f1" providerId="LiveId" clId="{0780BFB9-B401-46F3-8104-548C092400A7}" dt="2019-10-08T06:38:31.430" v="1319" actId="164"/>
          <ac:spMkLst>
            <pc:docMk/>
            <pc:sldMk cId="2430475676" sldId="400"/>
            <ac:spMk id="12" creationId="{A6D4036E-441F-455F-9012-558515618EEB}"/>
          </ac:spMkLst>
        </pc:spChg>
        <pc:spChg chg="add mod">
          <ac:chgData name="李 隽杰" userId="ff89c632df0cd7f1" providerId="LiveId" clId="{0780BFB9-B401-46F3-8104-548C092400A7}" dt="2019-10-08T06:38:14.664" v="1316" actId="571"/>
          <ac:spMkLst>
            <pc:docMk/>
            <pc:sldMk cId="2430475676" sldId="400"/>
            <ac:spMk id="13" creationId="{9C7998F2-ACA2-4334-8B3B-D63396743DD5}"/>
          </ac:spMkLst>
        </pc:spChg>
        <pc:spChg chg="add mod">
          <ac:chgData name="李 隽杰" userId="ff89c632df0cd7f1" providerId="LiveId" clId="{0780BFB9-B401-46F3-8104-548C092400A7}" dt="2019-10-08T06:38:14.664" v="1316" actId="571"/>
          <ac:spMkLst>
            <pc:docMk/>
            <pc:sldMk cId="2430475676" sldId="400"/>
            <ac:spMk id="14" creationId="{6F67506D-F704-4248-B8B7-A558E62D0EFC}"/>
          </ac:spMkLst>
        </pc:spChg>
        <pc:spChg chg="add mod">
          <ac:chgData name="李 隽杰" userId="ff89c632df0cd7f1" providerId="LiveId" clId="{0780BFB9-B401-46F3-8104-548C092400A7}" dt="2019-10-08T06:38:14.664" v="1316" actId="571"/>
          <ac:spMkLst>
            <pc:docMk/>
            <pc:sldMk cId="2430475676" sldId="400"/>
            <ac:spMk id="15" creationId="{AA4D2759-793D-4810-9344-5B2022518353}"/>
          </ac:spMkLst>
        </pc:spChg>
        <pc:spChg chg="add mod">
          <ac:chgData name="李 隽杰" userId="ff89c632df0cd7f1" providerId="LiveId" clId="{0780BFB9-B401-46F3-8104-548C092400A7}" dt="2019-10-08T06:38:14.664" v="1316" actId="571"/>
          <ac:spMkLst>
            <pc:docMk/>
            <pc:sldMk cId="2430475676" sldId="400"/>
            <ac:spMk id="16" creationId="{C7233DD9-3EFD-4918-9B92-EF1A3E459518}"/>
          </ac:spMkLst>
        </pc:spChg>
        <pc:spChg chg="add mod">
          <ac:chgData name="李 隽杰" userId="ff89c632df0cd7f1" providerId="LiveId" clId="{0780BFB9-B401-46F3-8104-548C092400A7}" dt="2019-10-08T06:38:14.333" v="1315" actId="571"/>
          <ac:spMkLst>
            <pc:docMk/>
            <pc:sldMk cId="2430475676" sldId="400"/>
            <ac:spMk id="17" creationId="{2F31E5CA-CF53-40D9-8D0F-29D1932D013B}"/>
          </ac:spMkLst>
        </pc:spChg>
        <pc:spChg chg="add mod">
          <ac:chgData name="李 隽杰" userId="ff89c632df0cd7f1" providerId="LiveId" clId="{0780BFB9-B401-46F3-8104-548C092400A7}" dt="2019-10-08T06:38:14.333" v="1315" actId="571"/>
          <ac:spMkLst>
            <pc:docMk/>
            <pc:sldMk cId="2430475676" sldId="400"/>
            <ac:spMk id="18" creationId="{637AEEB9-1944-47F0-9E83-C29D2BA12FA6}"/>
          </ac:spMkLst>
        </pc:spChg>
        <pc:spChg chg="add mod">
          <ac:chgData name="李 隽杰" userId="ff89c632df0cd7f1" providerId="LiveId" clId="{0780BFB9-B401-46F3-8104-548C092400A7}" dt="2019-10-08T06:38:14.333" v="1315" actId="571"/>
          <ac:spMkLst>
            <pc:docMk/>
            <pc:sldMk cId="2430475676" sldId="400"/>
            <ac:spMk id="19" creationId="{C5FFD137-309E-4D4E-943F-C1343ECDA90E}"/>
          </ac:spMkLst>
        </pc:spChg>
        <pc:spChg chg="add mod">
          <ac:chgData name="李 隽杰" userId="ff89c632df0cd7f1" providerId="LiveId" clId="{0780BFB9-B401-46F3-8104-548C092400A7}" dt="2019-10-08T06:38:14.333" v="1315" actId="571"/>
          <ac:spMkLst>
            <pc:docMk/>
            <pc:sldMk cId="2430475676" sldId="400"/>
            <ac:spMk id="20" creationId="{D281A28E-6471-4B9C-9061-0C2211BE6AC3}"/>
          </ac:spMkLst>
        </pc:spChg>
        <pc:spChg chg="add mod">
          <ac:chgData name="李 隽杰" userId="ff89c632df0cd7f1" providerId="LiveId" clId="{0780BFB9-B401-46F3-8104-548C092400A7}" dt="2019-10-08T06:38:14.333" v="1315" actId="571"/>
          <ac:spMkLst>
            <pc:docMk/>
            <pc:sldMk cId="2430475676" sldId="400"/>
            <ac:spMk id="21" creationId="{1274A49D-80C7-47B1-8062-10BA46295A7B}"/>
          </ac:spMkLst>
        </pc:spChg>
        <pc:spChg chg="add mod">
          <ac:chgData name="李 隽杰" userId="ff89c632df0cd7f1" providerId="LiveId" clId="{0780BFB9-B401-46F3-8104-548C092400A7}" dt="2019-10-08T06:38:14.333" v="1315" actId="571"/>
          <ac:spMkLst>
            <pc:docMk/>
            <pc:sldMk cId="2430475676" sldId="400"/>
            <ac:spMk id="22" creationId="{1A8BB729-4F6E-4EDB-9B4B-22224F4F120A}"/>
          </ac:spMkLst>
        </pc:spChg>
        <pc:spChg chg="add mod">
          <ac:chgData name="李 隽杰" userId="ff89c632df0cd7f1" providerId="LiveId" clId="{0780BFB9-B401-46F3-8104-548C092400A7}" dt="2019-10-08T06:45:11.062" v="1332" actId="1076"/>
          <ac:spMkLst>
            <pc:docMk/>
            <pc:sldMk cId="2430475676" sldId="400"/>
            <ac:spMk id="24" creationId="{80D4DB1A-D1A1-4484-887C-8AD2B8A78A07}"/>
          </ac:spMkLst>
        </pc:spChg>
        <pc:grpChg chg="add mod ord">
          <ac:chgData name="李 隽杰" userId="ff89c632df0cd7f1" providerId="LiveId" clId="{0780BFB9-B401-46F3-8104-548C092400A7}" dt="2019-10-08T06:38:57.654" v="1324" actId="1076"/>
          <ac:grpSpMkLst>
            <pc:docMk/>
            <pc:sldMk cId="2430475676" sldId="400"/>
            <ac:grpSpMk id="23" creationId="{8FAD2530-51F6-498D-A71A-235C87682EE4}"/>
          </ac:grpSpMkLst>
        </pc:grpChg>
        <pc:picChg chg="add mod">
          <ac:chgData name="李 隽杰" userId="ff89c632df0cd7f1" providerId="LiveId" clId="{0780BFB9-B401-46F3-8104-548C092400A7}" dt="2019-10-08T06:38:48.204" v="1322" actId="1076"/>
          <ac:picMkLst>
            <pc:docMk/>
            <pc:sldMk cId="2430475676" sldId="400"/>
            <ac:picMk id="6" creationId="{4BA3C590-DE7F-42C6-B227-8EBE256F42D6}"/>
          </ac:picMkLst>
        </pc:picChg>
      </pc:sldChg>
      <pc:sldChg chg="modSp new mod">
        <pc:chgData name="李 隽杰" userId="ff89c632df0cd7f1" providerId="LiveId" clId="{0780BFB9-B401-46F3-8104-548C092400A7}" dt="2019-10-08T06:34:20.183" v="1261" actId="20577"/>
        <pc:sldMkLst>
          <pc:docMk/>
          <pc:sldMk cId="4230128219" sldId="401"/>
        </pc:sldMkLst>
        <pc:spChg chg="mod">
          <ac:chgData name="李 隽杰" userId="ff89c632df0cd7f1" providerId="LiveId" clId="{0780BFB9-B401-46F3-8104-548C092400A7}" dt="2019-10-08T01:20:39.351" v="1083" actId="20577"/>
          <ac:spMkLst>
            <pc:docMk/>
            <pc:sldMk cId="4230128219" sldId="401"/>
            <ac:spMk id="2" creationId="{DF38FD67-A405-437F-9774-B2FA1F3A6CB9}"/>
          </ac:spMkLst>
        </pc:spChg>
        <pc:spChg chg="mod">
          <ac:chgData name="李 隽杰" userId="ff89c632df0cd7f1" providerId="LiveId" clId="{0780BFB9-B401-46F3-8104-548C092400A7}" dt="2019-10-08T06:34:20.183" v="1261" actId="20577"/>
          <ac:spMkLst>
            <pc:docMk/>
            <pc:sldMk cId="4230128219" sldId="401"/>
            <ac:spMk id="3" creationId="{4FC9B390-71FB-4869-9FA4-F381A6CF9029}"/>
          </ac:spMkLst>
        </pc:spChg>
      </pc:sldChg>
      <pc:sldChg chg="addSp delSp modSp add mod">
        <pc:chgData name="李 隽杰" userId="ff89c632df0cd7f1" providerId="LiveId" clId="{0780BFB9-B401-46F3-8104-548C092400A7}" dt="2019-10-08T02:46:33.374" v="1219" actId="1076"/>
        <pc:sldMkLst>
          <pc:docMk/>
          <pc:sldMk cId="857919086" sldId="402"/>
        </pc:sldMkLst>
        <pc:spChg chg="mod">
          <ac:chgData name="李 隽杰" userId="ff89c632df0cd7f1" providerId="LiveId" clId="{0780BFB9-B401-46F3-8104-548C092400A7}" dt="2019-10-08T01:58:21.062" v="1191" actId="20577"/>
          <ac:spMkLst>
            <pc:docMk/>
            <pc:sldMk cId="857919086" sldId="402"/>
            <ac:spMk id="3" creationId="{4FC9B390-71FB-4869-9FA4-F381A6CF9029}"/>
          </ac:spMkLst>
        </pc:spChg>
        <pc:spChg chg="add del mod">
          <ac:chgData name="李 隽杰" userId="ff89c632df0cd7f1" providerId="LiveId" clId="{0780BFB9-B401-46F3-8104-548C092400A7}" dt="2019-10-08T02:46:16.646" v="1217" actId="478"/>
          <ac:spMkLst>
            <pc:docMk/>
            <pc:sldMk cId="857919086" sldId="402"/>
            <ac:spMk id="6" creationId="{4DE045B0-FD52-4A3C-9EBC-1E9FDA7BC6F9}"/>
          </ac:spMkLst>
        </pc:spChg>
        <pc:picChg chg="add mod">
          <ac:chgData name="李 隽杰" userId="ff89c632df0cd7f1" providerId="LiveId" clId="{0780BFB9-B401-46F3-8104-548C092400A7}" dt="2019-10-08T02:46:33.374" v="1219" actId="1076"/>
          <ac:picMkLst>
            <pc:docMk/>
            <pc:sldMk cId="857919086" sldId="402"/>
            <ac:picMk id="5" creationId="{621C5F14-8C83-4298-8019-BB1D0E3E26B4}"/>
          </ac:picMkLst>
        </pc:picChg>
      </pc:sldChg>
      <pc:sldChg chg="addSp delSp modSp add mod">
        <pc:chgData name="李 隽杰" userId="ff89c632df0cd7f1" providerId="LiveId" clId="{0780BFB9-B401-46F3-8104-548C092400A7}" dt="2019-10-08T11:51:46.423" v="1680" actId="1076"/>
        <pc:sldMkLst>
          <pc:docMk/>
          <pc:sldMk cId="749981107" sldId="403"/>
        </pc:sldMkLst>
        <pc:spChg chg="mod">
          <ac:chgData name="李 隽杰" userId="ff89c632df0cd7f1" providerId="LiveId" clId="{0780BFB9-B401-46F3-8104-548C092400A7}" dt="2019-10-08T11:14:11.863" v="1577" actId="20577"/>
          <ac:spMkLst>
            <pc:docMk/>
            <pc:sldMk cId="749981107" sldId="403"/>
            <ac:spMk id="3" creationId="{4FC9B390-71FB-4869-9FA4-F381A6CF9029}"/>
          </ac:spMkLst>
        </pc:spChg>
        <pc:picChg chg="del">
          <ac:chgData name="李 隽杰" userId="ff89c632df0cd7f1" providerId="LiveId" clId="{0780BFB9-B401-46F3-8104-548C092400A7}" dt="2019-10-08T03:19:56.446" v="1260" actId="478"/>
          <ac:picMkLst>
            <pc:docMk/>
            <pc:sldMk cId="749981107" sldId="403"/>
            <ac:picMk id="5" creationId="{621C5F14-8C83-4298-8019-BB1D0E3E26B4}"/>
          </ac:picMkLst>
        </pc:picChg>
        <pc:picChg chg="add mod modCrop">
          <ac:chgData name="李 隽杰" userId="ff89c632df0cd7f1" providerId="LiveId" clId="{0780BFB9-B401-46F3-8104-548C092400A7}" dt="2019-10-08T11:51:46.423" v="1680" actId="1076"/>
          <ac:picMkLst>
            <pc:docMk/>
            <pc:sldMk cId="749981107" sldId="403"/>
            <ac:picMk id="7" creationId="{5E97B5EC-9D72-43B9-AE9A-6E97797FB43B}"/>
          </ac:picMkLst>
        </pc:picChg>
      </pc:sldChg>
      <pc:sldChg chg="new del">
        <pc:chgData name="李 隽杰" userId="ff89c632df0cd7f1" providerId="LiveId" clId="{0780BFB9-B401-46F3-8104-548C092400A7}" dt="2019-10-08T03:18:59.840" v="1258" actId="2696"/>
        <pc:sldMkLst>
          <pc:docMk/>
          <pc:sldMk cId="2983983955" sldId="403"/>
        </pc:sldMkLst>
      </pc:sldChg>
      <pc:sldChg chg="modSp new mod">
        <pc:chgData name="李 隽杰" userId="ff89c632df0cd7f1" providerId="LiveId" clId="{0780BFB9-B401-46F3-8104-548C092400A7}" dt="2019-10-08T12:00:02.113" v="1682" actId="20577"/>
        <pc:sldMkLst>
          <pc:docMk/>
          <pc:sldMk cId="1918701318" sldId="404"/>
        </pc:sldMkLst>
        <pc:spChg chg="mod">
          <ac:chgData name="李 隽杰" userId="ff89c632df0cd7f1" providerId="LiveId" clId="{0780BFB9-B401-46F3-8104-548C092400A7}" dt="2019-10-08T10:56:01.076" v="1403" actId="20577"/>
          <ac:spMkLst>
            <pc:docMk/>
            <pc:sldMk cId="1918701318" sldId="404"/>
            <ac:spMk id="2" creationId="{00B2CFCD-C2F6-4330-9E01-8851F9A73916}"/>
          </ac:spMkLst>
        </pc:spChg>
        <pc:spChg chg="mod">
          <ac:chgData name="李 隽杰" userId="ff89c632df0cd7f1" providerId="LiveId" clId="{0780BFB9-B401-46F3-8104-548C092400A7}" dt="2019-10-08T12:00:02.113" v="1682" actId="20577"/>
          <ac:spMkLst>
            <pc:docMk/>
            <pc:sldMk cId="1918701318" sldId="404"/>
            <ac:spMk id="3" creationId="{95D3E13F-3F35-46E3-B363-DCE21436EEAE}"/>
          </ac:spMkLst>
        </pc:spChg>
      </pc:sldChg>
      <pc:sldChg chg="addSp delSp modSp add mod">
        <pc:chgData name="李 隽杰" userId="ff89c632df0cd7f1" providerId="LiveId" clId="{0780BFB9-B401-46F3-8104-548C092400A7}" dt="2019-10-08T11:08:46.327" v="1446" actId="1076"/>
        <pc:sldMkLst>
          <pc:docMk/>
          <pc:sldMk cId="1696975307" sldId="405"/>
        </pc:sldMkLst>
        <pc:spChg chg="add del mod">
          <ac:chgData name="李 隽杰" userId="ff89c632df0cd7f1" providerId="LiveId" clId="{0780BFB9-B401-46F3-8104-548C092400A7}" dt="2019-10-08T11:03:31.256" v="1406"/>
          <ac:spMkLst>
            <pc:docMk/>
            <pc:sldMk cId="1696975307" sldId="405"/>
            <ac:spMk id="5" creationId="{6308E334-59F7-4A36-BA40-DE85E2846783}"/>
          </ac:spMkLst>
        </pc:spChg>
        <pc:spChg chg="mod">
          <ac:chgData name="李 隽杰" userId="ff89c632df0cd7f1" providerId="LiveId" clId="{0780BFB9-B401-46F3-8104-548C092400A7}" dt="2019-10-08T11:08:32.418" v="1443" actId="1076"/>
          <ac:spMkLst>
            <pc:docMk/>
            <pc:sldMk cId="1696975307" sldId="405"/>
            <ac:spMk id="8" creationId="{C67A4BDC-37EA-4CB2-BF28-C65EE5CFA567}"/>
          </ac:spMkLst>
        </pc:spChg>
        <pc:picChg chg="add mod ord">
          <ac:chgData name="李 隽杰" userId="ff89c632df0cd7f1" providerId="LiveId" clId="{0780BFB9-B401-46F3-8104-548C092400A7}" dt="2019-10-08T11:08:46.327" v="1446" actId="1076"/>
          <ac:picMkLst>
            <pc:docMk/>
            <pc:sldMk cId="1696975307" sldId="405"/>
            <ac:picMk id="7" creationId="{2DD6C831-CEF6-4037-ACEF-44C25F337210}"/>
          </ac:picMkLst>
        </pc:picChg>
        <pc:picChg chg="del">
          <ac:chgData name="李 隽杰" userId="ff89c632df0cd7f1" providerId="LiveId" clId="{0780BFB9-B401-46F3-8104-548C092400A7}" dt="2019-10-08T11:03:19.553" v="1405" actId="478"/>
          <ac:picMkLst>
            <pc:docMk/>
            <pc:sldMk cId="1696975307" sldId="405"/>
            <ac:picMk id="9" creationId="{CF9E7AD8-8DF2-41C4-9616-564CD4AA2E9D}"/>
          </ac:picMkLst>
        </pc:picChg>
      </pc:sldChg>
    </pc:docChg>
  </pc:docChgLst>
  <pc:docChgLst>
    <pc:chgData name="李 隽杰" userId="ff89c632df0cd7f1" providerId="LiveId" clId="{EAB41EDA-678B-4F52-8565-E2502D71A855}"/>
    <pc:docChg chg="undo custSel addSld delSld modSld sldOrd">
      <pc:chgData name="李 隽杰" userId="ff89c632df0cd7f1" providerId="LiveId" clId="{EAB41EDA-678B-4F52-8565-E2502D71A855}" dt="2019-10-08T16:22:16.842" v="335" actId="15"/>
      <pc:docMkLst>
        <pc:docMk/>
      </pc:docMkLst>
      <pc:sldChg chg="modSp">
        <pc:chgData name="李 隽杰" userId="ff89c632df0cd7f1" providerId="LiveId" clId="{EAB41EDA-678B-4F52-8565-E2502D71A855}" dt="2019-10-07T14:49:39.120" v="171" actId="27636"/>
        <pc:sldMkLst>
          <pc:docMk/>
          <pc:sldMk cId="3059923027" sldId="257"/>
        </pc:sldMkLst>
        <pc:spChg chg="mod">
          <ac:chgData name="李 隽杰" userId="ff89c632df0cd7f1" providerId="LiveId" clId="{EAB41EDA-678B-4F52-8565-E2502D71A855}" dt="2019-10-07T14:49:39.120" v="171" actId="27636"/>
          <ac:spMkLst>
            <pc:docMk/>
            <pc:sldMk cId="3059923027" sldId="257"/>
            <ac:spMk id="10" creationId="{00000000-0000-0000-0000-000000000000}"/>
          </ac:spMkLst>
        </pc:spChg>
      </pc:sldChg>
      <pc:sldChg chg="modSp ord">
        <pc:chgData name="李 隽杰" userId="ff89c632df0cd7f1" providerId="LiveId" clId="{EAB41EDA-678B-4F52-8565-E2502D71A855}" dt="2019-10-07T15:00:06.468" v="182"/>
        <pc:sldMkLst>
          <pc:docMk/>
          <pc:sldMk cId="47660402" sldId="370"/>
        </pc:sldMkLst>
        <pc:spChg chg="mod">
          <ac:chgData name="李 隽杰" userId="ff89c632df0cd7f1" providerId="LiveId" clId="{EAB41EDA-678B-4F52-8565-E2502D71A855}" dt="2019-10-07T15:00:06.468" v="182"/>
          <ac:spMkLst>
            <pc:docMk/>
            <pc:sldMk cId="47660402" sldId="370"/>
            <ac:spMk id="2" creationId="{0C8EDD81-11E8-4A27-A806-C4B1DFAC9265}"/>
          </ac:spMkLst>
        </pc:spChg>
      </pc:sldChg>
      <pc:sldChg chg="delSp modSp">
        <pc:chgData name="李 隽杰" userId="ff89c632df0cd7f1" providerId="LiveId" clId="{EAB41EDA-678B-4F52-8565-E2502D71A855}" dt="2019-10-07T15:02:16.708" v="201" actId="20577"/>
        <pc:sldMkLst>
          <pc:docMk/>
          <pc:sldMk cId="2517053357" sldId="376"/>
        </pc:sldMkLst>
        <pc:spChg chg="mod">
          <ac:chgData name="李 隽杰" userId="ff89c632df0cd7f1" providerId="LiveId" clId="{EAB41EDA-678B-4F52-8565-E2502D71A855}" dt="2019-10-07T15:01:57.152" v="192" actId="20577"/>
          <ac:spMkLst>
            <pc:docMk/>
            <pc:sldMk cId="2517053357" sldId="376"/>
            <ac:spMk id="66" creationId="{CA9F6D9F-5464-4BE6-9278-29B8B272CD18}"/>
          </ac:spMkLst>
        </pc:spChg>
        <pc:spChg chg="mod">
          <ac:chgData name="李 隽杰" userId="ff89c632df0cd7f1" providerId="LiveId" clId="{EAB41EDA-678B-4F52-8565-E2502D71A855}" dt="2019-10-07T15:02:16.708" v="201" actId="20577"/>
          <ac:spMkLst>
            <pc:docMk/>
            <pc:sldMk cId="2517053357" sldId="376"/>
            <ac:spMk id="83" creationId="{F386BE27-2841-417D-9EBF-86704CDEBD8F}"/>
          </ac:spMkLst>
        </pc:spChg>
        <pc:cxnChg chg="del mod">
          <ac:chgData name="李 隽杰" userId="ff89c632df0cd7f1" providerId="LiveId" clId="{EAB41EDA-678B-4F52-8565-E2502D71A855}" dt="2019-10-07T15:00:52.277" v="185" actId="478"/>
          <ac:cxnSpMkLst>
            <pc:docMk/>
            <pc:sldMk cId="2517053357" sldId="376"/>
            <ac:cxnSpMk id="90" creationId="{79CEE9DC-187B-4FF5-B6C8-4194E8625F80}"/>
          </ac:cxnSpMkLst>
        </pc:cxnChg>
      </pc:sldChg>
      <pc:sldChg chg="modSp">
        <pc:chgData name="李 隽杰" userId="ff89c632df0cd7f1" providerId="LiveId" clId="{EAB41EDA-678B-4F52-8565-E2502D71A855}" dt="2019-10-08T16:22:16.842" v="335" actId="15"/>
        <pc:sldMkLst>
          <pc:docMk/>
          <pc:sldMk cId="2817501710" sldId="377"/>
        </pc:sldMkLst>
        <pc:spChg chg="mod">
          <ac:chgData name="李 隽杰" userId="ff89c632df0cd7f1" providerId="LiveId" clId="{EAB41EDA-678B-4F52-8565-E2502D71A855}" dt="2019-10-08T16:22:16.842" v="335" actId="15"/>
          <ac:spMkLst>
            <pc:docMk/>
            <pc:sldMk cId="2817501710" sldId="377"/>
            <ac:spMk id="3" creationId="{8BDA5BCD-3E7D-4010-B7DC-D5D7F0E5F609}"/>
          </ac:spMkLst>
        </pc:spChg>
        <pc:grpChg chg="mod">
          <ac:chgData name="李 隽杰" userId="ff89c632df0cd7f1" providerId="LiveId" clId="{EAB41EDA-678B-4F52-8565-E2502D71A855}" dt="2019-10-07T15:06:24.129" v="294" actId="1076"/>
          <ac:grpSpMkLst>
            <pc:docMk/>
            <pc:sldMk cId="2817501710" sldId="377"/>
            <ac:grpSpMk id="58" creationId="{7338105F-6820-48DD-A2A9-357F2D59A502}"/>
          </ac:grpSpMkLst>
        </pc:grpChg>
      </pc:sldChg>
      <pc:sldChg chg="modSp ord">
        <pc:chgData name="李 隽杰" userId="ff89c632df0cd7f1" providerId="LiveId" clId="{EAB41EDA-678B-4F52-8565-E2502D71A855}" dt="2019-10-07T14:54:48.760" v="176"/>
        <pc:sldMkLst>
          <pc:docMk/>
          <pc:sldMk cId="2984236818" sldId="380"/>
        </pc:sldMkLst>
        <pc:spChg chg="mod">
          <ac:chgData name="李 隽杰" userId="ff89c632df0cd7f1" providerId="LiveId" clId="{EAB41EDA-678B-4F52-8565-E2502D71A855}" dt="2019-10-07T14:54:48.760" v="176"/>
          <ac:spMkLst>
            <pc:docMk/>
            <pc:sldMk cId="2984236818" sldId="380"/>
            <ac:spMk id="2" creationId="{7DE7BFE6-46F6-411A-BB0B-2759FC9B21ED}"/>
          </ac:spMkLst>
        </pc:spChg>
      </pc:sldChg>
      <pc:sldChg chg="del">
        <pc:chgData name="李 隽杰" userId="ff89c632df0cd7f1" providerId="LiveId" clId="{EAB41EDA-678B-4F52-8565-E2502D71A855}" dt="2019-10-07T15:11:16.741" v="297" actId="2696"/>
        <pc:sldMkLst>
          <pc:docMk/>
          <pc:sldMk cId="1184803040" sldId="381"/>
        </pc:sldMkLst>
      </pc:sldChg>
      <pc:sldChg chg="del">
        <pc:chgData name="李 隽杰" userId="ff89c632df0cd7f1" providerId="LiveId" clId="{EAB41EDA-678B-4F52-8565-E2502D71A855}" dt="2019-10-07T14:57:26.111" v="181" actId="2696"/>
        <pc:sldMkLst>
          <pc:docMk/>
          <pc:sldMk cId="437003094" sldId="382"/>
        </pc:sldMkLst>
      </pc:sldChg>
      <pc:sldChg chg="modSp">
        <pc:chgData name="李 隽杰" userId="ff89c632df0cd7f1" providerId="LiveId" clId="{EAB41EDA-678B-4F52-8565-E2502D71A855}" dt="2019-10-07T14:54:43.089" v="175"/>
        <pc:sldMkLst>
          <pc:docMk/>
          <pc:sldMk cId="745734155" sldId="383"/>
        </pc:sldMkLst>
        <pc:spChg chg="mod">
          <ac:chgData name="李 隽杰" userId="ff89c632df0cd7f1" providerId="LiveId" clId="{EAB41EDA-678B-4F52-8565-E2502D71A855}" dt="2019-10-07T14:54:43.089" v="175"/>
          <ac:spMkLst>
            <pc:docMk/>
            <pc:sldMk cId="745734155" sldId="383"/>
            <ac:spMk id="2" creationId="{D028682A-AB15-454E-8036-F0759177D661}"/>
          </ac:spMkLst>
        </pc:spChg>
      </pc:sldChg>
      <pc:sldChg chg="modSp ord">
        <pc:chgData name="李 隽杰" userId="ff89c632df0cd7f1" providerId="LiveId" clId="{EAB41EDA-678B-4F52-8565-E2502D71A855}" dt="2019-10-07T15:00:13.596" v="183"/>
        <pc:sldMkLst>
          <pc:docMk/>
          <pc:sldMk cId="651367668" sldId="384"/>
        </pc:sldMkLst>
        <pc:spChg chg="mod">
          <ac:chgData name="李 隽杰" userId="ff89c632df0cd7f1" providerId="LiveId" clId="{EAB41EDA-678B-4F52-8565-E2502D71A855}" dt="2019-10-07T15:00:13.596" v="183"/>
          <ac:spMkLst>
            <pc:docMk/>
            <pc:sldMk cId="651367668" sldId="384"/>
            <ac:spMk id="2" creationId="{75D09A25-F951-48D9-B0AD-3223557FABB7}"/>
          </ac:spMkLst>
        </pc:spChg>
      </pc:sldChg>
      <pc:sldChg chg="modSp ord">
        <pc:chgData name="李 隽杰" userId="ff89c632df0cd7f1" providerId="LiveId" clId="{EAB41EDA-678B-4F52-8565-E2502D71A855}" dt="2019-10-07T15:00:17.727" v="184"/>
        <pc:sldMkLst>
          <pc:docMk/>
          <pc:sldMk cId="164310441" sldId="385"/>
        </pc:sldMkLst>
        <pc:spChg chg="mod">
          <ac:chgData name="李 隽杰" userId="ff89c632df0cd7f1" providerId="LiveId" clId="{EAB41EDA-678B-4F52-8565-E2502D71A855}" dt="2019-10-07T15:00:17.727" v="184"/>
          <ac:spMkLst>
            <pc:docMk/>
            <pc:sldMk cId="164310441" sldId="385"/>
            <ac:spMk id="2" creationId="{75D09A25-F951-48D9-B0AD-3223557FABB7}"/>
          </ac:spMkLst>
        </pc:spChg>
      </pc:sldChg>
      <pc:sldChg chg="ord">
        <pc:chgData name="李 隽杰" userId="ff89c632df0cd7f1" providerId="LiveId" clId="{EAB41EDA-678B-4F52-8565-E2502D71A855}" dt="2019-10-07T15:10:36.612" v="295"/>
        <pc:sldMkLst>
          <pc:docMk/>
          <pc:sldMk cId="2086521725" sldId="386"/>
        </pc:sldMkLst>
      </pc:sldChg>
      <pc:sldChg chg="del">
        <pc:chgData name="李 隽杰" userId="ff89c632df0cd7f1" providerId="LiveId" clId="{EAB41EDA-678B-4F52-8565-E2502D71A855}" dt="2019-10-07T14:57:19.360" v="180" actId="2696"/>
        <pc:sldMkLst>
          <pc:docMk/>
          <pc:sldMk cId="1263266976" sldId="387"/>
        </pc:sldMkLst>
      </pc:sldChg>
      <pc:sldChg chg="del">
        <pc:chgData name="李 隽杰" userId="ff89c632df0cd7f1" providerId="LiveId" clId="{EAB41EDA-678B-4F52-8565-E2502D71A855}" dt="2019-10-07T15:11:20.595" v="298" actId="2696"/>
        <pc:sldMkLst>
          <pc:docMk/>
          <pc:sldMk cId="1258082471" sldId="388"/>
        </pc:sldMkLst>
      </pc:sldChg>
      <pc:sldChg chg="ord">
        <pc:chgData name="李 隽杰" userId="ff89c632df0cd7f1" providerId="LiveId" clId="{EAB41EDA-678B-4F52-8565-E2502D71A855}" dt="2019-10-07T15:10:53.307" v="296"/>
        <pc:sldMkLst>
          <pc:docMk/>
          <pc:sldMk cId="3483362279" sldId="390"/>
        </pc:sldMkLst>
      </pc:sldChg>
      <pc:sldChg chg="modSp">
        <pc:chgData name="李 隽杰" userId="ff89c632df0cd7f1" providerId="LiveId" clId="{EAB41EDA-678B-4F52-8565-E2502D71A855}" dt="2019-10-07T14:38:10.636" v="11" actId="113"/>
        <pc:sldMkLst>
          <pc:docMk/>
          <pc:sldMk cId="3384771915" sldId="392"/>
        </pc:sldMkLst>
        <pc:spChg chg="mod">
          <ac:chgData name="李 隽杰" userId="ff89c632df0cd7f1" providerId="LiveId" clId="{EAB41EDA-678B-4F52-8565-E2502D71A855}" dt="2019-10-07T14:38:10.636" v="11" actId="113"/>
          <ac:spMkLst>
            <pc:docMk/>
            <pc:sldMk cId="3384771915" sldId="392"/>
            <ac:spMk id="3" creationId="{A45D8AC0-1C9D-477C-9C95-5AAC4F19029C}"/>
          </ac:spMkLst>
        </pc:spChg>
      </pc:sldChg>
      <pc:sldChg chg="modSp">
        <pc:chgData name="李 隽杰" userId="ff89c632df0cd7f1" providerId="LiveId" clId="{EAB41EDA-678B-4F52-8565-E2502D71A855}" dt="2019-10-07T14:50:08.058" v="172" actId="207"/>
        <pc:sldMkLst>
          <pc:docMk/>
          <pc:sldMk cId="2817338257" sldId="394"/>
        </pc:sldMkLst>
        <pc:spChg chg="mod">
          <ac:chgData name="李 隽杰" userId="ff89c632df0cd7f1" providerId="LiveId" clId="{EAB41EDA-678B-4F52-8565-E2502D71A855}" dt="2019-10-07T14:50:08.058" v="172" actId="207"/>
          <ac:spMkLst>
            <pc:docMk/>
            <pc:sldMk cId="2817338257" sldId="394"/>
            <ac:spMk id="3" creationId="{5D0B7229-F5C4-499E-B57F-441790435A96}"/>
          </ac:spMkLst>
        </pc:spChg>
      </pc:sldChg>
      <pc:sldChg chg="modSp">
        <pc:chgData name="李 隽杰" userId="ff89c632df0cd7f1" providerId="LiveId" clId="{EAB41EDA-678B-4F52-8565-E2502D71A855}" dt="2019-10-07T15:03:25.861" v="202" actId="207"/>
        <pc:sldMkLst>
          <pc:docMk/>
          <pc:sldMk cId="1368525136" sldId="395"/>
        </pc:sldMkLst>
        <pc:spChg chg="mod">
          <ac:chgData name="李 隽杰" userId="ff89c632df0cd7f1" providerId="LiveId" clId="{EAB41EDA-678B-4F52-8565-E2502D71A855}" dt="2019-10-07T15:03:25.861" v="202" actId="207"/>
          <ac:spMkLst>
            <pc:docMk/>
            <pc:sldMk cId="1368525136" sldId="395"/>
            <ac:spMk id="3" creationId="{DED2D871-2B6D-4E7E-968C-49154855EC37}"/>
          </ac:spMkLst>
        </pc:spChg>
      </pc:sldChg>
      <pc:sldChg chg="modSp ord">
        <pc:chgData name="李 隽杰" userId="ff89c632df0cd7f1" providerId="LiveId" clId="{EAB41EDA-678B-4F52-8565-E2502D71A855}" dt="2019-10-08T16:20:46.690" v="300" actId="20577"/>
        <pc:sldMkLst>
          <pc:docMk/>
          <pc:sldMk cId="2362429089" sldId="396"/>
        </pc:sldMkLst>
        <pc:spChg chg="mod">
          <ac:chgData name="李 隽杰" userId="ff89c632df0cd7f1" providerId="LiveId" clId="{EAB41EDA-678B-4F52-8565-E2502D71A855}" dt="2019-10-08T16:20:46.690" v="300" actId="20577"/>
          <ac:spMkLst>
            <pc:docMk/>
            <pc:sldMk cId="2362429089" sldId="396"/>
            <ac:spMk id="3" creationId="{A45D8AC0-1C9D-477C-9C95-5AAC4F19029C}"/>
          </ac:spMkLst>
        </pc:spChg>
      </pc:sldChg>
      <pc:sldChg chg="modSp">
        <pc:chgData name="李 隽杰" userId="ff89c632df0cd7f1" providerId="LiveId" clId="{EAB41EDA-678B-4F52-8565-E2502D71A855}" dt="2019-10-07T14:47:37.737" v="157" actId="20577"/>
        <pc:sldMkLst>
          <pc:docMk/>
          <pc:sldMk cId="2792566015" sldId="398"/>
        </pc:sldMkLst>
        <pc:spChg chg="mod">
          <ac:chgData name="李 隽杰" userId="ff89c632df0cd7f1" providerId="LiveId" clId="{EAB41EDA-678B-4F52-8565-E2502D71A855}" dt="2019-10-07T14:47:37.737" v="157" actId="20577"/>
          <ac:spMkLst>
            <pc:docMk/>
            <pc:sldMk cId="2792566015" sldId="398"/>
            <ac:spMk id="8" creationId="{C67A4BDC-37EA-4CB2-BF28-C65EE5CFA567}"/>
          </ac:spMkLst>
        </pc:spChg>
      </pc:sldChg>
      <pc:sldChg chg="modSp add">
        <pc:chgData name="李 隽杰" userId="ff89c632df0cd7f1" providerId="LiveId" clId="{EAB41EDA-678B-4F52-8565-E2502D71A855}" dt="2019-10-07T14:39:11.152" v="72" actId="948"/>
        <pc:sldMkLst>
          <pc:docMk/>
          <pc:sldMk cId="2430475676" sldId="400"/>
        </pc:sldMkLst>
        <pc:spChg chg="mod">
          <ac:chgData name="李 隽杰" userId="ff89c632df0cd7f1" providerId="LiveId" clId="{EAB41EDA-678B-4F52-8565-E2502D71A855}" dt="2019-10-07T14:38:28.962" v="19" actId="20577"/>
          <ac:spMkLst>
            <pc:docMk/>
            <pc:sldMk cId="2430475676" sldId="400"/>
            <ac:spMk id="2" creationId="{FD2ABDE5-BD40-493C-B346-0FD7CEA819ED}"/>
          </ac:spMkLst>
        </pc:spChg>
        <pc:spChg chg="mod">
          <ac:chgData name="李 隽杰" userId="ff89c632df0cd7f1" providerId="LiveId" clId="{EAB41EDA-678B-4F52-8565-E2502D71A855}" dt="2019-10-07T14:39:11.152" v="72" actId="948"/>
          <ac:spMkLst>
            <pc:docMk/>
            <pc:sldMk cId="2430475676" sldId="400"/>
            <ac:spMk id="3" creationId="{7E36AFF0-1968-4124-ACBC-37423E555D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FD294-EA25-46DB-AD52-92185108F0E6}" type="datetimeFigureOut">
              <a:rPr lang="zh-CN" altLang="en-US" smtClean="0"/>
              <a:t>2024/7/5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D8B16-A0AC-46DA-B74D-7AA078E71222}" type="slidenum">
              <a:rPr lang="zh-CN" altLang="en-US" smtClean="0"/>
              <a:t>‹#›</a:t>
            </a:fld>
            <a:endParaRPr lang="zh-CN" altLang="en-US"/>
          </a:p>
        </p:txBody>
      </p:sp>
    </p:spTree>
    <p:extLst>
      <p:ext uri="{BB962C8B-B14F-4D97-AF65-F5344CB8AC3E}">
        <p14:creationId xmlns:p14="http://schemas.microsoft.com/office/powerpoint/2010/main" val="425051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此模块注重完整性与逻辑性，请做好总结工作。</a:t>
            </a: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a:t>
            </a:fld>
            <a:endParaRPr lang="zh-CN" altLang="en-US"/>
          </a:p>
        </p:txBody>
      </p:sp>
    </p:spTree>
    <p:extLst>
      <p:ext uri="{BB962C8B-B14F-4D97-AF65-F5344CB8AC3E}">
        <p14:creationId xmlns:p14="http://schemas.microsoft.com/office/powerpoint/2010/main" val="299352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实现预测对齐：先使用完成微调的大型模型从数据集生成输出序列，创建校准数据集。然后，在校准数据集上再对小模型进行微调</a:t>
            </a: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10</a:t>
            </a:fld>
            <a:endParaRPr lang="zh-CN" altLang="en-US"/>
          </a:p>
        </p:txBody>
      </p:sp>
    </p:spTree>
    <p:extLst>
      <p:ext uri="{BB962C8B-B14F-4D97-AF65-F5344CB8AC3E}">
        <p14:creationId xmlns:p14="http://schemas.microsoft.com/office/powerpoint/2010/main" val="221541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Vanilla Inference </a:t>
            </a:r>
            <a:r>
              <a:rPr lang="zh-CN" altLang="en-US" dirty="0"/>
              <a:t>指的是普通的推理，不使用 </a:t>
            </a:r>
            <a:r>
              <a:rPr lang="en-US" altLang="zh-CN" dirty="0"/>
              <a:t>BiLD</a:t>
            </a:r>
            <a:r>
              <a:rPr lang="zh-CN" altLang="en-US" dirty="0"/>
              <a:t> 加速技巧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BLEU ROUGE-L </a:t>
            </a:r>
            <a:r>
              <a:rPr lang="zh-CN" altLang="en-US" dirty="0"/>
              <a:t>指的是分数，越高越好</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11</a:t>
            </a:fld>
            <a:endParaRPr lang="zh-CN" altLang="en-US"/>
          </a:p>
        </p:txBody>
      </p:sp>
    </p:spTree>
    <p:extLst>
      <p:ext uri="{BB962C8B-B14F-4D97-AF65-F5344CB8AC3E}">
        <p14:creationId xmlns:p14="http://schemas.microsoft.com/office/powerpoint/2010/main" val="227564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此处红色</a:t>
            </a:r>
            <a:r>
              <a:rPr lang="en-US" altLang="zh-CN" dirty="0"/>
              <a:t>X</a:t>
            </a:r>
            <a:r>
              <a:rPr lang="zh-CN" altLang="en-US" dirty="0"/>
              <a:t>所在的是</a:t>
            </a:r>
            <a:r>
              <a:rPr lang="en-US" altLang="zh-CN" dirty="0"/>
              <a:t>Vanilla Inference</a:t>
            </a:r>
            <a:r>
              <a:rPr lang="zh-CN" altLang="en-US" dirty="0"/>
              <a:t>，第二条红色虚线是指比其低</a:t>
            </a:r>
            <a:r>
              <a:rPr lang="en-US" altLang="zh-CN" dirty="0"/>
              <a:t>1</a:t>
            </a:r>
            <a:r>
              <a:rPr lang="zh-CN" altLang="en-US" dirty="0"/>
              <a:t>分的位置</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12</a:t>
            </a:fld>
            <a:endParaRPr lang="zh-CN" altLang="en-US"/>
          </a:p>
        </p:txBody>
      </p:sp>
    </p:spTree>
    <p:extLst>
      <p:ext uri="{BB962C8B-B14F-4D97-AF65-F5344CB8AC3E}">
        <p14:creationId xmlns:p14="http://schemas.microsoft.com/office/powerpoint/2010/main" val="3834759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消融研究：</a:t>
            </a:r>
            <a:r>
              <a:rPr lang="zh-CN" altLang="en"/>
              <a:t>通过</a:t>
            </a:r>
            <a:r>
              <a:rPr lang="zh-CN" altLang="en-US" dirty="0"/>
              <a:t>去掉方法中的某些部分，观察结果差异，证明方法中所有“部分”的有效性</a:t>
            </a: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13</a:t>
            </a:fld>
            <a:endParaRPr lang="zh-CN" altLang="en-US"/>
          </a:p>
        </p:txBody>
      </p:sp>
    </p:spTree>
    <p:extLst>
      <p:ext uri="{BB962C8B-B14F-4D97-AF65-F5344CB8AC3E}">
        <p14:creationId xmlns:p14="http://schemas.microsoft.com/office/powerpoint/2010/main" val="3073335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增加一个论文不足，可以稍微加一点图，减少字数</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14</a:t>
            </a:fld>
            <a:endParaRPr lang="zh-CN" altLang="en-US"/>
          </a:p>
        </p:txBody>
      </p:sp>
    </p:spTree>
    <p:extLst>
      <p:ext uri="{BB962C8B-B14F-4D97-AF65-F5344CB8AC3E}">
        <p14:creationId xmlns:p14="http://schemas.microsoft.com/office/powerpoint/2010/main" val="230895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15</a:t>
            </a:fld>
            <a:endParaRPr lang="zh-CN" altLang="en-US"/>
          </a:p>
        </p:txBody>
      </p:sp>
    </p:spTree>
    <p:extLst>
      <p:ext uri="{BB962C8B-B14F-4D97-AF65-F5344CB8AC3E}">
        <p14:creationId xmlns:p14="http://schemas.microsoft.com/office/powerpoint/2010/main" val="69577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16</a:t>
            </a:fld>
            <a:endParaRPr lang="zh-CN" altLang="en-US"/>
          </a:p>
        </p:txBody>
      </p:sp>
    </p:spTree>
    <p:extLst>
      <p:ext uri="{BB962C8B-B14F-4D97-AF65-F5344CB8AC3E}">
        <p14:creationId xmlns:p14="http://schemas.microsoft.com/office/powerpoint/2010/main" val="274641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2</a:t>
            </a:fld>
            <a:endParaRPr lang="zh-CN" altLang="en-US"/>
          </a:p>
        </p:txBody>
      </p:sp>
    </p:spTree>
    <p:extLst>
      <p:ext uri="{BB962C8B-B14F-4D97-AF65-F5344CB8AC3E}">
        <p14:creationId xmlns:p14="http://schemas.microsoft.com/office/powerpoint/2010/main" val="211912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3</a:t>
            </a:fld>
            <a:endParaRPr lang="zh-CN" altLang="en-US"/>
          </a:p>
        </p:txBody>
      </p:sp>
    </p:spTree>
    <p:extLst>
      <p:ext uri="{BB962C8B-B14F-4D97-AF65-F5344CB8AC3E}">
        <p14:creationId xmlns:p14="http://schemas.microsoft.com/office/powerpoint/2010/main" val="211912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也可采用图表等统计方式</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4</a:t>
            </a:fld>
            <a:endParaRPr lang="zh-CN" altLang="en-US"/>
          </a:p>
        </p:txBody>
      </p:sp>
    </p:spTree>
    <p:extLst>
      <p:ext uri="{BB962C8B-B14F-4D97-AF65-F5344CB8AC3E}">
        <p14:creationId xmlns:p14="http://schemas.microsoft.com/office/powerpoint/2010/main" val="25901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与常规的自回归执行相比，这种自回归小模型、非自回归大模型结合的方案大大加快了推理速度，最高可达原来的 </a:t>
            </a:r>
            <a:r>
              <a:rPr lang="en-US" altLang="zh-CN" dirty="0"/>
              <a:t>2 </a:t>
            </a:r>
            <a:r>
              <a:rPr lang="zh-CN" altLang="en-US" dirty="0"/>
              <a:t>倍，同时保持了类似甚至更好的生成质量。</a:t>
            </a:r>
            <a:endParaRPr lang="en-US" altLang="zh-CN" dirty="0"/>
          </a:p>
          <a:p>
            <a:pPr lvl="1"/>
            <a:r>
              <a:rPr lang="zh-CN" altLang="en-US" dirty="0"/>
              <a:t>文章通过实例证明，在许多文本生成场景中，只要纠正了部分错误预测，比大型模型小一个数量级的模型也能达到与大型模型相当的生成质量。</a:t>
            </a: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5</a:t>
            </a:fld>
            <a:endParaRPr lang="zh-CN" altLang="en-US"/>
          </a:p>
        </p:txBody>
      </p:sp>
    </p:spTree>
    <p:extLst>
      <p:ext uri="{BB962C8B-B14F-4D97-AF65-F5344CB8AC3E}">
        <p14:creationId xmlns:p14="http://schemas.microsoft.com/office/powerpoint/2010/main" val="1312819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如果最大预测概率较小，就意味着小模型对于自己的预测结果不够自信，可能是不准确的</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6</a:t>
            </a:fld>
            <a:endParaRPr lang="zh-CN" altLang="en-US"/>
          </a:p>
        </p:txBody>
      </p:sp>
    </p:spTree>
    <p:extLst>
      <p:ext uri="{BB962C8B-B14F-4D97-AF65-F5344CB8AC3E}">
        <p14:creationId xmlns:p14="http://schemas.microsoft.com/office/powerpoint/2010/main" val="427905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Fallback </a:t>
            </a:r>
            <a:r>
              <a:rPr lang="zh-CN" altLang="en-US" dirty="0"/>
              <a:t>时，小模型先前的预测可能也是不准确的</a:t>
            </a:r>
            <a:r>
              <a:rPr lang="en-US" altLang="zh-CN" baseline="30000" dirty="0"/>
              <a:t>[18]</a:t>
            </a:r>
          </a:p>
          <a:p>
            <a:pPr lvl="1"/>
            <a:r>
              <a:rPr lang="zh-CN" altLang="en-US" dirty="0"/>
              <a:t>早期的错误预测可能会严重影响所有后续的文本生成</a:t>
            </a:r>
            <a:r>
              <a:rPr lang="en-US" altLang="zh-CN" baseline="30000" dirty="0"/>
              <a:t>[51]</a:t>
            </a:r>
            <a:endParaRPr lang="en-US" altLang="zh-CN" dirty="0"/>
          </a:p>
          <a:p>
            <a:pPr lvl="1"/>
            <a:r>
              <a:rPr lang="zh-CN" altLang="en-US" dirty="0"/>
              <a:t>因此，大模型需要回顾验证小模型的历史预测</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7</a:t>
            </a:fld>
            <a:endParaRPr lang="zh-CN" altLang="en-US"/>
          </a:p>
        </p:txBody>
      </p:sp>
    </p:spTree>
    <p:extLst>
      <p:ext uri="{BB962C8B-B14F-4D97-AF65-F5344CB8AC3E}">
        <p14:creationId xmlns:p14="http://schemas.microsoft.com/office/powerpoint/2010/main" val="2808950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这样做的底层原理是提升小模型和大模型的输出相似度，降低</a:t>
            </a:r>
            <a:r>
              <a:rPr lang="en-US" altLang="zh-CN" dirty="0"/>
              <a:t>Rollback</a:t>
            </a:r>
            <a:r>
              <a:rPr lang="zh-CN" altLang="en-US" dirty="0"/>
              <a:t>判断中的距离，从而减少不必要的</a:t>
            </a:r>
            <a:r>
              <a:rPr lang="en-US" altLang="zh-CN" dirty="0"/>
              <a:t>Rollback</a:t>
            </a:r>
            <a:r>
              <a:rPr lang="zh-CN" altLang="en-US" dirty="0"/>
              <a:t>，提高推理速度</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8</a:t>
            </a:fld>
            <a:endParaRPr lang="zh-CN" altLang="en-US"/>
          </a:p>
        </p:txBody>
      </p:sp>
    </p:spTree>
    <p:extLst>
      <p:ext uri="{BB962C8B-B14F-4D97-AF65-F5344CB8AC3E}">
        <p14:creationId xmlns:p14="http://schemas.microsoft.com/office/powerpoint/2010/main" val="347278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mT5 </a:t>
            </a:r>
            <a:r>
              <a:rPr lang="zh-CN" altLang="en-US" dirty="0"/>
              <a:t>和 </a:t>
            </a:r>
            <a:r>
              <a:rPr lang="en-US" altLang="zh-CN" dirty="0"/>
              <a:t>T5 </a:t>
            </a:r>
            <a:r>
              <a:rPr lang="zh-CN" altLang="en-US" dirty="0"/>
              <a:t>都是基于 </a:t>
            </a:r>
            <a:r>
              <a:rPr lang="en-US" altLang="zh-CN" dirty="0"/>
              <a:t>Transformer</a:t>
            </a:r>
            <a:r>
              <a:rPr lang="zh-CN" altLang="en-US" dirty="0"/>
              <a:t> 的</a:t>
            </a:r>
          </a:p>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9</a:t>
            </a:fld>
            <a:endParaRPr lang="zh-CN" altLang="en-US"/>
          </a:p>
        </p:txBody>
      </p:sp>
    </p:spTree>
    <p:extLst>
      <p:ext uri="{BB962C8B-B14F-4D97-AF65-F5344CB8AC3E}">
        <p14:creationId xmlns:p14="http://schemas.microsoft.com/office/powerpoint/2010/main" val="327575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4B953F3-7E39-4CC0-929A-8281FDD31976}" type="datetime1">
              <a:rPr lang="zh-CN" altLang="en-US" smtClean="0"/>
              <a:t>2024/7/5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370676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F60906-DE5F-4CF5-8EA6-A86FFD6DF0D2}" type="datetime1">
              <a:rPr lang="zh-CN" altLang="en-US" smtClean="0"/>
              <a:t>2024/7/5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254309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42B3475-01BD-4D6F-8D0F-BA578B61B3C9}" type="datetime1">
              <a:rPr lang="zh-CN" altLang="en-US" smtClean="0"/>
              <a:t>2024/7/5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30143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3769" y="360596"/>
            <a:ext cx="7886700" cy="970615"/>
          </a:xfrm>
        </p:spPr>
        <p:txBody>
          <a:bodyPr>
            <a:normAutofit/>
          </a:bodyPr>
          <a:lstStyle>
            <a:lvl1pPr>
              <a:defRPr sz="4000" b="1"/>
            </a:lvl1pPr>
          </a:lstStyle>
          <a:p>
            <a:r>
              <a:rPr lang="zh-CN" altLang="en-US" dirty="0"/>
              <a:t>单击此处编辑母版标题样式</a:t>
            </a:r>
          </a:p>
        </p:txBody>
      </p:sp>
      <p:sp>
        <p:nvSpPr>
          <p:cNvPr id="3" name="内容占位符 2"/>
          <p:cNvSpPr>
            <a:spLocks noGrp="1"/>
          </p:cNvSpPr>
          <p:nvPr>
            <p:ph idx="1" hasCustomPrompt="1"/>
          </p:nvPr>
        </p:nvSpPr>
        <p:spPr>
          <a:xfrm>
            <a:off x="628650" y="1479176"/>
            <a:ext cx="7886700" cy="4581245"/>
          </a:xfrm>
        </p:spPr>
        <p:txBody>
          <a:bodyPr>
            <a:normAutofit/>
          </a:bodyPr>
          <a:lstStyle>
            <a:lvl1pPr marL="457200" indent="-457200">
              <a:lnSpc>
                <a:spcPct val="100000"/>
              </a:lnSpc>
              <a:buFont typeface="Wingdings" panose="05000000000000000000" pitchFamily="2" charset="2"/>
              <a:buChar char="Ø"/>
              <a:defRPr sz="2800" b="1" baseline="0">
                <a:solidFill>
                  <a:schemeClr val="tx1"/>
                </a:solidFill>
                <a:latin typeface="Times New Roman" panose="02020603050405020304" pitchFamily="18" charset="0"/>
                <a:ea typeface="黑体" panose="02010609060101010101" pitchFamily="49" charset="-122"/>
              </a:defRPr>
            </a:lvl1pPr>
            <a:lvl2pPr marL="685800" indent="-342900">
              <a:lnSpc>
                <a:spcPct val="100000"/>
              </a:lnSpc>
              <a:buFont typeface="Arial" panose="020B0604020202020204" pitchFamily="34" charset="0"/>
              <a:buChar char="•"/>
              <a:defRPr sz="2200" baseline="0">
                <a:latin typeface="Cambria" panose="02040503050406030204" pitchFamily="18" charset="0"/>
              </a:defRPr>
            </a:lvl2pPr>
            <a:lvl3pPr marL="971550" indent="-285750">
              <a:lnSpc>
                <a:spcPct val="100000"/>
              </a:lnSpc>
              <a:buFontTx/>
              <a:buChar char="-"/>
              <a:defRPr sz="1800" baseline="0">
                <a:latin typeface="Times New Roman" panose="02020603050405020304" pitchFamily="18" charset="0"/>
                <a:ea typeface="楷体" panose="02010609060101010101" pitchFamily="49" charset="-122"/>
              </a:defRPr>
            </a:lvl3pPr>
            <a:lvl4pPr marL="1314450" indent="-285750">
              <a:lnSpc>
                <a:spcPct val="100000"/>
              </a:lnSpc>
              <a:buFont typeface="Arial" panose="020B0604020202020204" pitchFamily="34" charset="0"/>
              <a:buChar char="•"/>
              <a:defRPr sz="1600"/>
            </a:lvl4pPr>
            <a:lvl5pPr>
              <a:lnSpc>
                <a:spcPct val="100000"/>
              </a:lnSpc>
              <a:defRPr sz="1600"/>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5A300A5-DD88-48D2-930F-91FD0A741D65}" type="datetime1">
              <a:rPr lang="zh-CN" altLang="en-US" smtClean="0"/>
              <a:t>2024/7/5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cxnSp>
        <p:nvCxnSpPr>
          <p:cNvPr id="8" name="直接连接符 7"/>
          <p:cNvCxnSpPr/>
          <p:nvPr userDrawn="1"/>
        </p:nvCxnSpPr>
        <p:spPr>
          <a:xfrm flipV="1">
            <a:off x="89647" y="1183246"/>
            <a:ext cx="8964706" cy="2"/>
          </a:xfrm>
          <a:prstGeom prst="line">
            <a:avLst/>
          </a:prstGeom>
          <a:ln w="38100"/>
        </p:spPr>
        <p:style>
          <a:lnRef idx="1">
            <a:schemeClr val="dk1"/>
          </a:lnRef>
          <a:fillRef idx="0">
            <a:schemeClr val="dk1"/>
          </a:fillRef>
          <a:effectRef idx="0">
            <a:schemeClr val="dk1"/>
          </a:effectRef>
          <a:fontRef idx="minor">
            <a:schemeClr val="tx1"/>
          </a:fontRef>
        </p:style>
      </p:cxnSp>
      <p:pic>
        <p:nvPicPr>
          <p:cNvPr id="2050" name="Picture 2" descr="See the source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57950" y="452425"/>
            <a:ext cx="2504977" cy="68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73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D68122-4EFF-489C-9D5A-F295E7845B81}" type="datetime1">
              <a:rPr lang="zh-CN" altLang="en-US" smtClean="0"/>
              <a:t>2024/7/5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993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63E8DB62-4DAA-4D08-90B7-C11785523598}" type="datetime1">
              <a:rPr lang="zh-CN" altLang="en-US" smtClean="0"/>
              <a:t>2024/7/5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406212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A215F3-54FE-48CE-ABB4-FBEA2C568732}" type="datetime1">
              <a:rPr lang="zh-CN" altLang="en-US" smtClean="0"/>
              <a:t>2024/7/5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263460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F2078EE-9F17-403C-A328-31C085048CD3}" type="datetime1">
              <a:rPr lang="zh-CN" altLang="en-US" smtClean="0"/>
              <a:t>2024/7/5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51290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3B58B-C28B-4546-A38D-CE24953028CC}" type="datetime1">
              <a:rPr lang="zh-CN" altLang="en-US" smtClean="0"/>
              <a:t>2024/7/5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39540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4E5E26-34DA-47C2-8318-A3E0213E1226}" type="datetime1">
              <a:rPr lang="zh-CN" altLang="en-US" smtClean="0"/>
              <a:t>2024/7/5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88516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DD648C-73E7-418E-9363-AA63917D14C3}" type="datetime1">
              <a:rPr lang="zh-CN" altLang="en-US" smtClean="0"/>
              <a:t>2024/7/5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41836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7C0AFF-251D-42BA-AF6C-D6CB7E89F0B5}" type="datetime1">
              <a:rPr lang="zh-CN" altLang="en-US" smtClean="0"/>
              <a:t>2024/7/5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8968564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03960" y="1584643"/>
            <a:ext cx="6858000" cy="1418573"/>
          </a:xfrm>
        </p:spPr>
        <p:txBody>
          <a:bodyPr/>
          <a:lstStyle/>
          <a:p>
            <a:r>
              <a:rPr lang="en-US" altLang="zh-CN" b="1" dirty="0"/>
              <a:t>Speculative Decoding with Big Little Decoder</a:t>
            </a:r>
            <a:endParaRPr lang="zh-CN" altLang="en-US" b="1" dirty="0"/>
          </a:p>
        </p:txBody>
      </p:sp>
      <p:sp>
        <p:nvSpPr>
          <p:cNvPr id="3" name="副标题 2"/>
          <p:cNvSpPr>
            <a:spLocks noGrp="1"/>
          </p:cNvSpPr>
          <p:nvPr>
            <p:ph type="subTitle" idx="1"/>
          </p:nvPr>
        </p:nvSpPr>
        <p:spPr>
          <a:xfrm>
            <a:off x="1143000" y="4352880"/>
            <a:ext cx="6858000" cy="1259935"/>
          </a:xfrm>
        </p:spPr>
        <p:txBody>
          <a:bodyPr>
            <a:norm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Times New Roman"/>
                <a:ea typeface="宋体"/>
                <a:cs typeface="+mn-cs"/>
              </a:rPr>
              <a:t>刘伟哲</a:t>
            </a:r>
            <a:endParaRPr kumimoji="0" lang="en-US" altLang="zh-CN" sz="1800" b="1" i="0" u="none" strike="noStrike" kern="1200" cap="none" spc="0" normalizeH="0" baseline="0" noProof="0" dirty="0">
              <a:ln>
                <a:noFill/>
              </a:ln>
              <a:solidFill>
                <a:prstClr val="black"/>
              </a:solidFill>
              <a:effectLst/>
              <a:uLnTx/>
              <a:uFillTx/>
              <a:latin typeface="Times New Roman"/>
              <a:ea typeface="宋体"/>
              <a:cs typeface="+mn-cs"/>
            </a:endParaRP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Times New Roman"/>
                <a:ea typeface="宋体"/>
                <a:cs typeface="+mn-cs"/>
              </a:rPr>
              <a:t>21371421</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Times New Roman"/>
                <a:ea typeface="宋体"/>
                <a:cs typeface="+mn-cs"/>
              </a:rPr>
              <a:t>21371421@buaa.edu.cn</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1</a:t>
            </a:fld>
            <a:endParaRPr lang="zh-CN" altLang="en-US"/>
          </a:p>
        </p:txBody>
      </p:sp>
    </p:spTree>
    <p:extLst>
      <p:ext uri="{BB962C8B-B14F-4D97-AF65-F5344CB8AC3E}">
        <p14:creationId xmlns:p14="http://schemas.microsoft.com/office/powerpoint/2010/main" val="343965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ja-JP" altLang="en-US" dirty="0"/>
              <a:t>实验评估</a:t>
            </a:r>
            <a:endParaRPr lang="zh-CN" altLang="en-US" dirty="0"/>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448169" y="1479176"/>
            <a:ext cx="8531239" cy="4581245"/>
          </a:xfrm>
        </p:spPr>
        <p:txBody>
          <a:bodyPr>
            <a:normAutofit/>
          </a:bodyPr>
          <a:lstStyle/>
          <a:p>
            <a:r>
              <a:rPr lang="zh-CN" altLang="en-US" dirty="0"/>
              <a:t>模型训练</a:t>
            </a:r>
            <a:endParaRPr lang="en-US" altLang="zh-CN" dirty="0"/>
          </a:p>
          <a:p>
            <a:pPr lvl="1"/>
            <a:r>
              <a:rPr lang="zh-CN" altLang="en-US" dirty="0"/>
              <a:t>基准大模型：对预先训练好的模型进行 </a:t>
            </a:r>
            <a:r>
              <a:rPr lang="en-US" altLang="zh-CN" dirty="0"/>
              <a:t>50 </a:t>
            </a:r>
            <a:r>
              <a:rPr lang="zh-CN" altLang="en-US" dirty="0"/>
              <a:t>万步微调</a:t>
            </a:r>
            <a:endParaRPr lang="en-US" altLang="zh-CN" dirty="0"/>
          </a:p>
          <a:p>
            <a:pPr lvl="1"/>
            <a:r>
              <a:rPr lang="zh-CN" altLang="en-US" dirty="0"/>
              <a:t>小模型：对比是否实现预测对齐</a:t>
            </a:r>
            <a:endParaRPr lang="en-US" altLang="zh-CN" dirty="0"/>
          </a:p>
          <a:p>
            <a:pPr lvl="1"/>
            <a:endParaRPr lang="en-US" altLang="zh-CN" dirty="0"/>
          </a:p>
          <a:p>
            <a:r>
              <a:rPr lang="zh-CN" altLang="en-US" dirty="0"/>
              <a:t>模型推理</a:t>
            </a:r>
            <a:endParaRPr lang="en-US" altLang="zh-CN" dirty="0"/>
          </a:p>
          <a:p>
            <a:pPr lvl="1"/>
            <a:r>
              <a:rPr lang="zh-CN" altLang="en-US" dirty="0"/>
              <a:t>在 </a:t>
            </a:r>
            <a:r>
              <a:rPr lang="en-US" altLang="zh-CN" dirty="0"/>
              <a:t>GCP n1-standard-4 </a:t>
            </a:r>
            <a:r>
              <a:rPr lang="zh-CN" altLang="en-US" dirty="0"/>
              <a:t>实例的单个 </a:t>
            </a:r>
            <a:r>
              <a:rPr lang="en-US" altLang="zh-CN" dirty="0"/>
              <a:t>NVIDIA T4 GPU </a:t>
            </a:r>
            <a:r>
              <a:rPr lang="zh-CN" altLang="en-US" dirty="0"/>
              <a:t>上进行</a:t>
            </a:r>
            <a:endParaRPr lang="en-US" altLang="zh-CN" dirty="0"/>
          </a:p>
          <a:p>
            <a:pPr lvl="1"/>
            <a:r>
              <a:rPr lang="zh-CN" altLang="en-US" dirty="0"/>
              <a:t>调整 </a:t>
            </a:r>
            <a:r>
              <a:rPr lang="en-US" altLang="zh-CN" dirty="0"/>
              <a:t>Fallback Rollback </a:t>
            </a:r>
            <a:r>
              <a:rPr lang="zh-CN" altLang="en-US" dirty="0"/>
              <a:t>阈值，研究生成质量和推理速度的关系</a:t>
            </a:r>
            <a:endParaRPr lang="en-US" altLang="zh-CN" dirty="0"/>
          </a:p>
          <a:p>
            <a:pPr lvl="1"/>
            <a:endParaRPr lang="en-US" altLang="zh-CN" dirty="0">
              <a:solidFill>
                <a:srgbClr val="FF0000"/>
              </a:solidFill>
            </a:endParaRPr>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10</a:t>
            </a:fld>
            <a:endParaRPr lang="zh-CN" altLang="en-US" dirty="0"/>
          </a:p>
        </p:txBody>
      </p:sp>
    </p:spTree>
    <p:extLst>
      <p:ext uri="{BB962C8B-B14F-4D97-AF65-F5344CB8AC3E}">
        <p14:creationId xmlns:p14="http://schemas.microsoft.com/office/powerpoint/2010/main" val="142167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ja-JP" altLang="en-US" dirty="0"/>
              <a:t>实验评估</a:t>
            </a:r>
            <a:endParaRPr lang="zh-CN" altLang="en-US" dirty="0"/>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448169" y="1479176"/>
            <a:ext cx="8370971" cy="4581245"/>
          </a:xfrm>
        </p:spPr>
        <p:txBody>
          <a:bodyPr/>
          <a:lstStyle/>
          <a:p>
            <a:r>
              <a:rPr lang="ja-JP" altLang="en-US" dirty="0"/>
              <a:t>实验结果</a:t>
            </a:r>
            <a:endParaRPr lang="en-US" altLang="ja-JP" dirty="0"/>
          </a:p>
          <a:p>
            <a:pPr lvl="1"/>
            <a:r>
              <a:rPr lang="zh-CN" altLang="en-US" dirty="0"/>
              <a:t>无预测对齐：平均提速至 </a:t>
            </a:r>
            <a:r>
              <a:rPr lang="en-US" altLang="zh-CN" dirty="0"/>
              <a:t>1.5 ∼ 2.0 </a:t>
            </a:r>
            <a:r>
              <a:rPr lang="zh-CN" altLang="en-US" dirty="0"/>
              <a:t>倍</a:t>
            </a:r>
            <a:endParaRPr lang="en-US" altLang="zh-CN" dirty="0"/>
          </a:p>
          <a:p>
            <a:pPr lvl="2"/>
            <a:r>
              <a:rPr lang="zh-CN" altLang="en-US" dirty="0"/>
              <a:t>未对齐的 </a:t>
            </a:r>
            <a:r>
              <a:rPr lang="en-US" altLang="zh-CN" dirty="0"/>
              <a:t>BiLD </a:t>
            </a:r>
            <a:r>
              <a:rPr lang="zh-CN" altLang="en-US" dirty="0"/>
              <a:t>是一种纯粹的即插即用解决方案，除了独立准备小型模型外，不需要额外工作</a:t>
            </a:r>
            <a:endParaRPr lang="en-US" altLang="zh-CN" dirty="0"/>
          </a:p>
          <a:p>
            <a:pPr lvl="1"/>
            <a:r>
              <a:rPr lang="zh-CN" altLang="en-US" dirty="0"/>
              <a:t>实现预测对齐：进一步加速，提速为 </a:t>
            </a:r>
            <a:r>
              <a:rPr lang="en-US" altLang="zh-CN" dirty="0"/>
              <a:t>1.6 ∼ 2.1 </a:t>
            </a:r>
            <a:r>
              <a:rPr lang="zh-CN" altLang="en-US" dirty="0"/>
              <a:t>倍</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11</a:t>
            </a:fld>
            <a:endParaRPr lang="zh-CN" altLang="en-US" dirty="0"/>
          </a:p>
        </p:txBody>
      </p:sp>
      <p:pic>
        <p:nvPicPr>
          <p:cNvPr id="12" name="图片 11">
            <a:extLst>
              <a:ext uri="{FF2B5EF4-FFF2-40B4-BE49-F238E27FC236}">
                <a16:creationId xmlns:a16="http://schemas.microsoft.com/office/drawing/2014/main" id="{A1DAF09D-4BD2-5A97-01FD-C8DBB2B66823}"/>
              </a:ext>
            </a:extLst>
          </p:cNvPr>
          <p:cNvPicPr>
            <a:picLocks noChangeAspect="1"/>
          </p:cNvPicPr>
          <p:nvPr/>
        </p:nvPicPr>
        <p:blipFill>
          <a:blip r:embed="rId3"/>
          <a:stretch>
            <a:fillRect/>
          </a:stretch>
        </p:blipFill>
        <p:spPr>
          <a:xfrm>
            <a:off x="448169" y="3769798"/>
            <a:ext cx="8387467" cy="2290623"/>
          </a:xfrm>
          <a:prstGeom prst="rect">
            <a:avLst/>
          </a:prstGeom>
        </p:spPr>
      </p:pic>
    </p:spTree>
    <p:extLst>
      <p:ext uri="{BB962C8B-B14F-4D97-AF65-F5344CB8AC3E}">
        <p14:creationId xmlns:p14="http://schemas.microsoft.com/office/powerpoint/2010/main" val="187085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ja-JP" altLang="en-US" dirty="0"/>
              <a:t>实验评估</a:t>
            </a:r>
            <a:endParaRPr lang="zh-CN" altLang="en-US" dirty="0"/>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448169" y="1479176"/>
            <a:ext cx="8370971" cy="4581245"/>
          </a:xfrm>
        </p:spPr>
        <p:txBody>
          <a:bodyPr/>
          <a:lstStyle/>
          <a:p>
            <a:r>
              <a:rPr lang="zh-CN" altLang="en-US" dirty="0"/>
              <a:t>实验结果</a:t>
            </a:r>
            <a:endParaRPr lang="en-US" altLang="ja-JP" dirty="0"/>
          </a:p>
          <a:p>
            <a:pPr lvl="1"/>
            <a:r>
              <a:rPr lang="zh-CN" altLang="en-US" dirty="0"/>
              <a:t>在允许高延迟（仍比基线快）时，未对齐和已对齐的 </a:t>
            </a:r>
            <a:r>
              <a:rPr lang="en-US" altLang="zh-CN" dirty="0"/>
              <a:t>BiLD </a:t>
            </a:r>
            <a:r>
              <a:rPr lang="zh-CN" altLang="en-US" dirty="0"/>
              <a:t>的文本生成质量都比基线更优</a:t>
            </a:r>
            <a:endParaRPr lang="en-US" altLang="zh-CN" dirty="0"/>
          </a:p>
          <a:p>
            <a:pPr lvl="2"/>
            <a:r>
              <a:rPr lang="zh-CN" altLang="en-US" dirty="0"/>
              <a:t>可归因于使用两种不同模型的集成效应</a:t>
            </a:r>
            <a:r>
              <a:rPr lang="en-US" altLang="zh-CN" baseline="30000" dirty="0"/>
              <a:t>[8]</a:t>
            </a:r>
            <a:endParaRPr lang="en-US" altLang="ja-JP" baseline="30000" dirty="0"/>
          </a:p>
          <a:p>
            <a:pPr lvl="1"/>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12</a:t>
            </a:fld>
            <a:endParaRPr lang="zh-CN" altLang="en-US" dirty="0"/>
          </a:p>
        </p:txBody>
      </p:sp>
      <p:sp>
        <p:nvSpPr>
          <p:cNvPr id="11" name="文本框 10">
            <a:extLst>
              <a:ext uri="{FF2B5EF4-FFF2-40B4-BE49-F238E27FC236}">
                <a16:creationId xmlns:a16="http://schemas.microsoft.com/office/drawing/2014/main" id="{98955B24-A0F1-3A05-28C7-8BC4C017F087}"/>
              </a:ext>
            </a:extLst>
          </p:cNvPr>
          <p:cNvSpPr txBox="1"/>
          <p:nvPr/>
        </p:nvSpPr>
        <p:spPr>
          <a:xfrm>
            <a:off x="984740" y="6116280"/>
            <a:ext cx="7297828" cy="461665"/>
          </a:xfrm>
          <a:prstGeom prst="rect">
            <a:avLst/>
          </a:prstGeom>
          <a:solidFill>
            <a:schemeClr val="bg1">
              <a:lumMod val="95000"/>
            </a:schemeClr>
          </a:solidFill>
        </p:spPr>
        <p:txBody>
          <a:bodyPr wrap="square" rtlCol="0">
            <a:spAutoFit/>
          </a:bodyPr>
          <a:lstStyle/>
          <a:p>
            <a:r>
              <a:rPr lang="en-US" altLang="zh-CN" sz="1200" dirty="0"/>
              <a:t>[8] </a:t>
            </a:r>
            <a:r>
              <a:rPr lang="zh-CN" altLang="en-US" sz="1200" dirty="0"/>
              <a:t>Yoshitomo Matsubara, Luca Soldaini, Eric Lind, and Alessandro Moschitti. Ensemble transformer for efficient and accurate ranking tasks: an application to question answering systems. arXiv preprint arXiv:2201.05767, 2022.</a:t>
            </a:r>
          </a:p>
        </p:txBody>
      </p:sp>
      <p:pic>
        <p:nvPicPr>
          <p:cNvPr id="8" name="图片 7">
            <a:extLst>
              <a:ext uri="{FF2B5EF4-FFF2-40B4-BE49-F238E27FC236}">
                <a16:creationId xmlns:a16="http://schemas.microsoft.com/office/drawing/2014/main" id="{2968E6ED-CF71-278C-ED2A-B0076CD08F7A}"/>
              </a:ext>
            </a:extLst>
          </p:cNvPr>
          <p:cNvPicPr>
            <a:picLocks noChangeAspect="1"/>
          </p:cNvPicPr>
          <p:nvPr/>
        </p:nvPicPr>
        <p:blipFill>
          <a:blip r:embed="rId3"/>
          <a:stretch>
            <a:fillRect/>
          </a:stretch>
        </p:blipFill>
        <p:spPr>
          <a:xfrm>
            <a:off x="-1252" y="3368822"/>
            <a:ext cx="9145252" cy="2541715"/>
          </a:xfrm>
          <a:prstGeom prst="rect">
            <a:avLst/>
          </a:prstGeom>
        </p:spPr>
      </p:pic>
      <p:sp>
        <p:nvSpPr>
          <p:cNvPr id="9" name="椭圆 8">
            <a:extLst>
              <a:ext uri="{FF2B5EF4-FFF2-40B4-BE49-F238E27FC236}">
                <a16:creationId xmlns:a16="http://schemas.microsoft.com/office/drawing/2014/main" id="{2AF655E8-8FD5-651E-065C-0A7F148422B6}"/>
              </a:ext>
            </a:extLst>
          </p:cNvPr>
          <p:cNvSpPr/>
          <p:nvPr/>
        </p:nvSpPr>
        <p:spPr>
          <a:xfrm>
            <a:off x="1234068" y="3781551"/>
            <a:ext cx="557561" cy="30411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EBDBA99-2EA1-34C3-4C20-CC1A4E598515}"/>
              </a:ext>
            </a:extLst>
          </p:cNvPr>
          <p:cNvSpPr/>
          <p:nvPr/>
        </p:nvSpPr>
        <p:spPr>
          <a:xfrm>
            <a:off x="3378819" y="3783096"/>
            <a:ext cx="858644" cy="30411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8030C7B-1540-900F-4F19-8EE9B4AC2C9D}"/>
              </a:ext>
            </a:extLst>
          </p:cNvPr>
          <p:cNvSpPr/>
          <p:nvPr/>
        </p:nvSpPr>
        <p:spPr>
          <a:xfrm>
            <a:off x="5534095" y="3769798"/>
            <a:ext cx="290558" cy="30411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28EA8E8-F6ED-6E1D-BD1E-F0EFD4C0FBD2}"/>
              </a:ext>
            </a:extLst>
          </p:cNvPr>
          <p:cNvSpPr/>
          <p:nvPr/>
        </p:nvSpPr>
        <p:spPr>
          <a:xfrm>
            <a:off x="7422368" y="3805398"/>
            <a:ext cx="703154" cy="36515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3948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1A28D03-00B4-A4F7-954B-9E4921F9BDF7}"/>
              </a:ext>
            </a:extLst>
          </p:cNvPr>
          <p:cNvPicPr>
            <a:picLocks noChangeAspect="1"/>
          </p:cNvPicPr>
          <p:nvPr/>
        </p:nvPicPr>
        <p:blipFill>
          <a:blip r:embed="rId3"/>
          <a:stretch>
            <a:fillRect/>
          </a:stretch>
        </p:blipFill>
        <p:spPr>
          <a:xfrm>
            <a:off x="1304492" y="3524701"/>
            <a:ext cx="6535015" cy="3014212"/>
          </a:xfrm>
          <a:prstGeom prst="rect">
            <a:avLst/>
          </a:prstGeom>
        </p:spPr>
      </p:pic>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ja-JP" altLang="en-US" dirty="0"/>
              <a:t>实验评估</a:t>
            </a:r>
            <a:endParaRPr lang="zh-CN" altLang="en-US" dirty="0"/>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448169" y="1479176"/>
            <a:ext cx="8168007" cy="4581245"/>
          </a:xfrm>
        </p:spPr>
        <p:txBody>
          <a:bodyPr/>
          <a:lstStyle/>
          <a:p>
            <a:r>
              <a:rPr lang="zh-CN" altLang="en-US" dirty="0"/>
              <a:t>消融研究（</a:t>
            </a:r>
            <a:r>
              <a:rPr lang="en-US" altLang="zh-CN" dirty="0"/>
              <a:t>Ablation Studies</a:t>
            </a:r>
            <a:r>
              <a:rPr lang="zh-CN" altLang="en-US" dirty="0"/>
              <a:t>）</a:t>
            </a:r>
            <a:endParaRPr lang="en-US" altLang="zh-CN" dirty="0"/>
          </a:p>
          <a:p>
            <a:pPr lvl="1"/>
            <a:r>
              <a:rPr lang="zh-CN" altLang="en-US" dirty="0"/>
              <a:t>分别去除 </a:t>
            </a:r>
            <a:r>
              <a:rPr lang="en-US" altLang="zh-CN" dirty="0"/>
              <a:t>Rollback </a:t>
            </a:r>
            <a:r>
              <a:rPr lang="zh-CN" altLang="en-US" dirty="0"/>
              <a:t>和 </a:t>
            </a:r>
            <a:r>
              <a:rPr lang="en-US" altLang="zh-CN" dirty="0"/>
              <a:t>Fallback </a:t>
            </a:r>
            <a:r>
              <a:rPr lang="zh-CN" altLang="en-US" dirty="0"/>
              <a:t>，研究 </a:t>
            </a:r>
            <a:r>
              <a:rPr lang="en-US" altLang="zh-CN" dirty="0"/>
              <a:t>BiLD</a:t>
            </a:r>
            <a:r>
              <a:rPr lang="zh-CN" altLang="en-US" dirty="0"/>
              <a:t> 有效性</a:t>
            </a:r>
            <a:endParaRPr lang="en-US" altLang="zh-CN" dirty="0"/>
          </a:p>
          <a:p>
            <a:pPr lvl="2"/>
            <a:r>
              <a:rPr lang="zh-CN" altLang="en-US" dirty="0"/>
              <a:t>尽管 </a:t>
            </a:r>
            <a:r>
              <a:rPr lang="en-US" altLang="zh-CN" dirty="0"/>
              <a:t>Rollback </a:t>
            </a:r>
            <a:r>
              <a:rPr lang="zh-CN" altLang="en-US" dirty="0"/>
              <a:t>回退会造成额外开销，但生成质量的提高更显著</a:t>
            </a:r>
            <a:endParaRPr lang="en-US" altLang="zh-CN" dirty="0"/>
          </a:p>
          <a:p>
            <a:pPr lvl="2"/>
            <a:r>
              <a:rPr lang="zh-CN" altLang="en-US" dirty="0"/>
              <a:t>取消 </a:t>
            </a:r>
            <a:r>
              <a:rPr lang="en-US" altLang="zh-CN" dirty="0"/>
              <a:t>Fallback </a:t>
            </a:r>
            <a:r>
              <a:rPr lang="zh-CN" altLang="en-US" dirty="0"/>
              <a:t>，替换为生成一定数量标记后定期将控制权移交给大型模型，会导致性能显著下降</a:t>
            </a:r>
            <a:endParaRPr lang="en-US" altLang="zh-CN" dirty="0"/>
          </a:p>
          <a:p>
            <a:pPr lvl="1"/>
            <a:endParaRPr lang="en-US" altLang="zh-CN" dirty="0"/>
          </a:p>
          <a:p>
            <a:pPr lvl="1"/>
            <a:endParaRPr lang="en-US" altLang="ja-JP" dirty="0"/>
          </a:p>
          <a:p>
            <a:pPr lvl="1"/>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13</a:t>
            </a:fld>
            <a:endParaRPr lang="zh-CN" altLang="en-US" dirty="0"/>
          </a:p>
        </p:txBody>
      </p:sp>
    </p:spTree>
    <p:extLst>
      <p:ext uri="{BB962C8B-B14F-4D97-AF65-F5344CB8AC3E}">
        <p14:creationId xmlns:p14="http://schemas.microsoft.com/office/powerpoint/2010/main" val="155753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局限性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628649" y="1379482"/>
                <a:ext cx="8325227" cy="5018229"/>
              </a:xfrm>
            </p:spPr>
            <p:txBody>
              <a:bodyPr>
                <a:normAutofit/>
              </a:bodyPr>
              <a:lstStyle/>
              <a:p>
                <a:r>
                  <a:rPr lang="zh-CN" altLang="en-US" dirty="0"/>
                  <a:t>论文局限</a:t>
                </a:r>
                <a:endParaRPr lang="en-US" altLang="ja-JP" dirty="0"/>
              </a:p>
              <a:p>
                <a:pPr lvl="1">
                  <a:lnSpc>
                    <a:spcPct val="120000"/>
                  </a:lnSpc>
                </a:pPr>
                <a:r>
                  <a:rPr lang="zh-CN" altLang="en-US" dirty="0"/>
                  <a:t>没有说明如何有效地选择 </a:t>
                </a:r>
                <a:r>
                  <a:rPr lang="en-US" altLang="zh-CN" dirty="0"/>
                  <a:t>BiLD </a:t>
                </a:r>
                <a:r>
                  <a:rPr lang="zh-CN" altLang="en-US" dirty="0"/>
                  <a:t>的大小模型</a:t>
                </a:r>
                <a:endParaRPr lang="en-US" altLang="zh-CN" dirty="0"/>
              </a:p>
              <a:p>
                <a:pPr lvl="2">
                  <a:lnSpc>
                    <a:spcPct val="120000"/>
                  </a:lnSpc>
                </a:pPr>
                <a:r>
                  <a:rPr lang="zh-CN" altLang="en-US" dirty="0"/>
                  <a:t>也没有讨论大小模型的尺度差异</a:t>
                </a:r>
                <a:endParaRPr lang="en-US" altLang="zh-CN" dirty="0"/>
              </a:p>
              <a:p>
                <a:pPr lvl="2">
                  <a:lnSpc>
                    <a:spcPct val="120000"/>
                  </a:lnSpc>
                </a:pPr>
                <a:endParaRPr lang="en-US" altLang="zh-CN" dirty="0"/>
              </a:p>
              <a:p>
                <a:pPr lvl="1">
                  <a:lnSpc>
                    <a:spcPct val="120000"/>
                  </a:lnSpc>
                </a:pPr>
                <a:r>
                  <a:rPr lang="zh-CN" altLang="en-US" dirty="0"/>
                  <a:t>没有讨论如何搜索超参数，如阈值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𝛼</m:t>
                        </m:r>
                      </m:e>
                      <m:sub>
                        <m:r>
                          <a:rPr lang="en-US" altLang="zh-CN" b="0" i="1" dirty="0" smtClean="0">
                            <a:latin typeface="Cambria Math" panose="02040503050406030204" pitchFamily="18" charset="0"/>
                          </a:rPr>
                          <m:t>𝐹𝐵</m:t>
                        </m:r>
                      </m:sub>
                    </m:sSub>
                    <m:r>
                      <a:rPr lang="en-US" altLang="zh-CN" b="0" i="0" dirty="0" smtClean="0">
                        <a:latin typeface="Cambria Math" panose="02040503050406030204" pitchFamily="18" charset="0"/>
                      </a:rPr>
                      <m:t> </m:t>
                    </m:r>
                  </m:oMath>
                </a14:m>
                <a:r>
                  <a:rPr lang="zh-CN" altLang="en-US" dirty="0"/>
                  <a:t>和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𝛼</m:t>
                        </m:r>
                      </m:e>
                      <m:sub>
                        <m:r>
                          <a:rPr lang="en-US" altLang="zh-CN" i="1" dirty="0">
                            <a:latin typeface="Cambria Math" panose="02040503050406030204" pitchFamily="18" charset="0"/>
                          </a:rPr>
                          <m:t>𝑅𝐵</m:t>
                        </m:r>
                      </m:sub>
                    </m:sSub>
                    <m:r>
                      <a:rPr lang="en-US" altLang="zh-CN" i="1" dirty="0">
                        <a:latin typeface="Cambria Math" panose="02040503050406030204" pitchFamily="18" charset="0"/>
                      </a:rPr>
                      <m:t> </m:t>
                    </m:r>
                  </m:oMath>
                </a14:m>
                <a:endParaRPr lang="en-US" altLang="zh-CN" dirty="0"/>
              </a:p>
              <a:p>
                <a:pPr lvl="2">
                  <a:lnSpc>
                    <a:spcPct val="120000"/>
                  </a:lnSpc>
                </a:pPr>
                <a:r>
                  <a:rPr lang="zh-CN" altLang="en-US" dirty="0"/>
                  <a:t>超参数的选取可能因任务和模型而异</a:t>
                </a:r>
                <a:endParaRPr lang="en-US" altLang="zh-CN" dirty="0"/>
              </a:p>
              <a:p>
                <a:pPr lvl="2">
                  <a:lnSpc>
                    <a:spcPct val="120000"/>
                  </a:lnSpc>
                </a:pPr>
                <a:endParaRPr lang="en-US" altLang="zh-CN" dirty="0"/>
              </a:p>
              <a:p>
                <a:pPr lvl="1">
                  <a:lnSpc>
                    <a:spcPct val="120000"/>
                  </a:lnSpc>
                </a:pPr>
                <a:r>
                  <a:rPr lang="zh-CN" altLang="en-US" dirty="0"/>
                  <a:t>数据集评估不充分</a:t>
                </a:r>
                <a:endParaRPr lang="en-US" altLang="zh-CN" dirty="0"/>
              </a:p>
              <a:p>
                <a:pPr lvl="2">
                  <a:lnSpc>
                    <a:spcPct val="120000"/>
                  </a:lnSpc>
                </a:pPr>
                <a:r>
                  <a:rPr lang="zh-CN" altLang="en-US" dirty="0"/>
                  <a:t>机器翻译和文本摘要数据集对于小型或非自回归模型不困难</a:t>
                </a:r>
                <a:r>
                  <a:rPr lang="en-US" altLang="zh-CN" baseline="30000" dirty="0"/>
                  <a:t>[6, 23]</a:t>
                </a:r>
              </a:p>
              <a:p>
                <a:pPr lvl="2">
                  <a:lnSpc>
                    <a:spcPct val="120000"/>
                  </a:lnSpc>
                </a:pPr>
                <a:r>
                  <a:rPr lang="zh-CN" altLang="en-US" dirty="0"/>
                  <a:t>应该评估更具挑战性的数据集 </a:t>
                </a:r>
                <a:r>
                  <a:rPr lang="en-US" altLang="zh-CN" baseline="30000" dirty="0"/>
                  <a:t>[11]</a:t>
                </a:r>
              </a:p>
            </p:txBody>
          </p:sp>
        </mc:Choice>
        <mc:Fallback xmlns="">
          <p:sp>
            <p:nvSpPr>
              <p:cNvPr id="3" name="内容占位符 2">
                <a:extLst>
                  <a:ext uri="{FF2B5EF4-FFF2-40B4-BE49-F238E27FC236}">
                    <a16:creationId xmlns:a16="http://schemas.microsoft.com/office/drawing/2014/main" id="{50B43893-DABC-4254-B917-5E82E5DEFB8A}"/>
                  </a:ext>
                </a:extLst>
              </p:cNvPr>
              <p:cNvSpPr>
                <a:spLocks noGrp="1" noRot="1" noChangeAspect="1" noMove="1" noResize="1" noEditPoints="1" noAdjustHandles="1" noChangeArrowheads="1" noChangeShapeType="1" noTextEdit="1"/>
              </p:cNvSpPr>
              <p:nvPr>
                <p:ph idx="1"/>
              </p:nvPr>
            </p:nvSpPr>
            <p:spPr>
              <a:xfrm>
                <a:off x="628649" y="1379482"/>
                <a:ext cx="8325227" cy="5018229"/>
              </a:xfrm>
              <a:blipFill>
                <a:blip r:embed="rId3"/>
                <a:stretch>
                  <a:fillRect l="-1245" t="-158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14</a:t>
            </a:fld>
            <a:endParaRPr lang="zh-CN" altLang="en-US" dirty="0"/>
          </a:p>
        </p:txBody>
      </p:sp>
      <p:sp>
        <p:nvSpPr>
          <p:cNvPr id="7" name="文本框 6">
            <a:extLst>
              <a:ext uri="{FF2B5EF4-FFF2-40B4-BE49-F238E27FC236}">
                <a16:creationId xmlns:a16="http://schemas.microsoft.com/office/drawing/2014/main" id="{AA2998CB-5802-E388-C952-E7C10755D5FC}"/>
              </a:ext>
            </a:extLst>
          </p:cNvPr>
          <p:cNvSpPr txBox="1"/>
          <p:nvPr/>
        </p:nvSpPr>
        <p:spPr>
          <a:xfrm>
            <a:off x="1045893" y="5851073"/>
            <a:ext cx="7052214" cy="646331"/>
          </a:xfrm>
          <a:prstGeom prst="rect">
            <a:avLst/>
          </a:prstGeom>
          <a:solidFill>
            <a:schemeClr val="bg1">
              <a:lumMod val="95000"/>
            </a:schemeClr>
          </a:solidFill>
        </p:spPr>
        <p:txBody>
          <a:bodyPr wrap="square" rtlCol="0">
            <a:spAutoFit/>
          </a:bodyPr>
          <a:lstStyle/>
          <a:p>
            <a:r>
              <a:rPr lang="en-US" altLang="zh-CN" sz="1200" dirty="0"/>
              <a:t>[6] Chen C, Borgeaud S, Irving G, et al. Accelerating large language model decoding with speculative sampling. </a:t>
            </a:r>
            <a:r>
              <a:rPr lang="en-US" altLang="zh-CN" sz="1200" dirty="0" err="1"/>
              <a:t>arXiv</a:t>
            </a:r>
            <a:r>
              <a:rPr lang="en-US" altLang="zh-CN" sz="1200" dirty="0"/>
              <a:t> preprint arXiv:2302.01318, 2023.</a:t>
            </a:r>
          </a:p>
          <a:p>
            <a:r>
              <a:rPr lang="en-US" altLang="zh-CN" sz="1200" dirty="0"/>
              <a:t>[23] Gu J, Wang C, Zhao J. </a:t>
            </a:r>
            <a:r>
              <a:rPr lang="en-US" altLang="zh-CN" sz="1200" dirty="0" err="1"/>
              <a:t>Levenshtein</a:t>
            </a:r>
            <a:r>
              <a:rPr lang="en-US" altLang="zh-CN" sz="1200" dirty="0"/>
              <a:t> transformer. Advances in neural information processing systems, 2019.</a:t>
            </a:r>
          </a:p>
        </p:txBody>
      </p:sp>
    </p:spTree>
    <p:extLst>
      <p:ext uri="{BB962C8B-B14F-4D97-AF65-F5344CB8AC3E}">
        <p14:creationId xmlns:p14="http://schemas.microsoft.com/office/powerpoint/2010/main" val="247178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628649" y="1379482"/>
            <a:ext cx="8325227" cy="5018229"/>
          </a:xfrm>
        </p:spPr>
        <p:txBody>
          <a:bodyPr>
            <a:normAutofit lnSpcReduction="10000"/>
          </a:bodyPr>
          <a:lstStyle/>
          <a:p>
            <a:r>
              <a:rPr lang="zh-CN" altLang="en-US" dirty="0"/>
              <a:t>论文总结</a:t>
            </a:r>
            <a:endParaRPr lang="en-US" altLang="ja-JP" dirty="0"/>
          </a:p>
          <a:p>
            <a:pPr lvl="1">
              <a:lnSpc>
                <a:spcPct val="120000"/>
              </a:lnSpc>
            </a:pPr>
            <a:r>
              <a:rPr lang="en-US" altLang="zh-CN" dirty="0"/>
              <a:t>BiLD </a:t>
            </a:r>
            <a:r>
              <a:rPr lang="zh-CN" altLang="en-US" dirty="0"/>
              <a:t>无需额外训练或修改现有模型就能减少各种文本生成任务的端到端推理延迟</a:t>
            </a:r>
            <a:endParaRPr lang="en-US" altLang="zh-CN" dirty="0"/>
          </a:p>
          <a:p>
            <a:pPr lvl="2">
              <a:lnSpc>
                <a:spcPct val="120000"/>
              </a:lnSpc>
            </a:pPr>
            <a:r>
              <a:rPr lang="zh-CN" altLang="en-US" dirty="0"/>
              <a:t>小模型运行开销小，自回归地生成大部分文本</a:t>
            </a:r>
            <a:endParaRPr lang="en-US" altLang="zh-CN" dirty="0"/>
          </a:p>
          <a:p>
            <a:pPr lvl="2">
              <a:lnSpc>
                <a:spcPct val="120000"/>
              </a:lnSpc>
            </a:pPr>
            <a:r>
              <a:rPr lang="zh-CN" altLang="en-US" dirty="0"/>
              <a:t>大模型偶尔修正小模型不准确的预测，执行高效的非自回归运算</a:t>
            </a:r>
            <a:endParaRPr lang="en-US" altLang="zh-CN" dirty="0"/>
          </a:p>
          <a:p>
            <a:pPr marL="342900" lvl="1" indent="0">
              <a:lnSpc>
                <a:spcPct val="120000"/>
              </a:lnSpc>
              <a:buNone/>
            </a:pPr>
            <a:endParaRPr lang="en-US" altLang="zh-CN" dirty="0"/>
          </a:p>
          <a:p>
            <a:pPr lvl="1">
              <a:lnSpc>
                <a:spcPct val="120000"/>
              </a:lnSpc>
            </a:pPr>
            <a:r>
              <a:rPr lang="en-US" altLang="zh-CN" dirty="0"/>
              <a:t>BiLD </a:t>
            </a:r>
            <a:r>
              <a:rPr lang="zh-CN" altLang="en-US" dirty="0"/>
              <a:t>结合大小解码器模型，协作生成文本</a:t>
            </a:r>
            <a:endParaRPr lang="en-US" altLang="zh-CN" dirty="0"/>
          </a:p>
          <a:p>
            <a:pPr lvl="2">
              <a:lnSpc>
                <a:spcPct val="120000"/>
              </a:lnSpc>
            </a:pPr>
            <a:r>
              <a:rPr lang="en-US" altLang="zh-CN" dirty="0"/>
              <a:t>Fallback </a:t>
            </a:r>
            <a:r>
              <a:rPr lang="zh-CN" altLang="en-US" dirty="0"/>
              <a:t>策略：当小模型不确定预测结果时，将控制权交给大模型</a:t>
            </a:r>
            <a:endParaRPr lang="en-US" altLang="zh-CN" dirty="0"/>
          </a:p>
          <a:p>
            <a:pPr lvl="2">
              <a:lnSpc>
                <a:spcPct val="120000"/>
              </a:lnSpc>
            </a:pPr>
            <a:r>
              <a:rPr lang="en-US" altLang="zh-CN" dirty="0"/>
              <a:t>Rollback </a:t>
            </a:r>
            <a:r>
              <a:rPr lang="zh-CN" altLang="en-US" dirty="0"/>
              <a:t>策略：允许大模型纠正小模型不准确的预测</a:t>
            </a:r>
            <a:endParaRPr lang="en-US" altLang="zh-CN" dirty="0"/>
          </a:p>
          <a:p>
            <a:pPr lvl="1">
              <a:lnSpc>
                <a:spcPct val="120000"/>
              </a:lnSpc>
            </a:pPr>
            <a:endParaRPr lang="en-US" altLang="zh-CN" dirty="0"/>
          </a:p>
          <a:p>
            <a:pPr lvl="1">
              <a:lnSpc>
                <a:spcPct val="120000"/>
              </a:lnSpc>
            </a:pPr>
            <a:r>
              <a:rPr lang="zh-CN" altLang="en-US" dirty="0"/>
              <a:t>在不降低生成质量的前提下，</a:t>
            </a:r>
            <a:r>
              <a:rPr lang="en-US" altLang="zh-CN" dirty="0"/>
              <a:t>BiLD </a:t>
            </a:r>
            <a:r>
              <a:rPr lang="zh-CN" altLang="en-US" dirty="0"/>
              <a:t>可将推理速度提高为 </a:t>
            </a:r>
            <a:r>
              <a:rPr lang="en-US" altLang="zh-CN" dirty="0"/>
              <a:t>1.6 -2.1 </a:t>
            </a:r>
            <a:r>
              <a:rPr lang="zh-CN" altLang="en-US" dirty="0"/>
              <a:t>倍</a:t>
            </a:r>
            <a:endParaRPr lang="en-US" altLang="zh-CN" baseline="30000"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15</a:t>
            </a:fld>
            <a:endParaRPr lang="zh-CN" altLang="en-US" dirty="0"/>
          </a:p>
        </p:txBody>
      </p:sp>
    </p:spTree>
    <p:extLst>
      <p:ext uri="{BB962C8B-B14F-4D97-AF65-F5344CB8AC3E}">
        <p14:creationId xmlns:p14="http://schemas.microsoft.com/office/powerpoint/2010/main" val="58029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附录：参考文献</a:t>
            </a:r>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16</a:t>
            </a:fld>
            <a:endParaRPr lang="zh-CN" altLang="en-US" dirty="0"/>
          </a:p>
        </p:txBody>
      </p:sp>
      <p:sp>
        <p:nvSpPr>
          <p:cNvPr id="7" name="文本框 6">
            <a:extLst>
              <a:ext uri="{FF2B5EF4-FFF2-40B4-BE49-F238E27FC236}">
                <a16:creationId xmlns:a16="http://schemas.microsoft.com/office/drawing/2014/main" id="{3AE12740-50EF-6E28-21B7-97FACF4643FB}"/>
              </a:ext>
            </a:extLst>
          </p:cNvPr>
          <p:cNvSpPr txBox="1"/>
          <p:nvPr/>
        </p:nvSpPr>
        <p:spPr>
          <a:xfrm>
            <a:off x="418289" y="1750900"/>
            <a:ext cx="8307421" cy="4185761"/>
          </a:xfrm>
          <a:prstGeom prst="rect">
            <a:avLst/>
          </a:prstGeom>
          <a:solidFill>
            <a:schemeClr val="bg1">
              <a:lumMod val="95000"/>
            </a:schemeClr>
          </a:solidFill>
        </p:spPr>
        <p:txBody>
          <a:bodyPr wrap="square" rtlCol="0">
            <a:spAutoFit/>
          </a:bodyPr>
          <a:lstStyle/>
          <a:p>
            <a:r>
              <a:rPr lang="en-US" altLang="zh-CN" sz="1400" dirty="0">
                <a:solidFill>
                  <a:prstClr val="black"/>
                </a:solidFill>
                <a:latin typeface="Times New Roman"/>
                <a:ea typeface="宋体"/>
              </a:rPr>
              <a:t>[1] </a:t>
            </a:r>
            <a:r>
              <a:rPr lang="en-US" altLang="zh-CN" sz="1400" dirty="0" err="1">
                <a:solidFill>
                  <a:prstClr val="black"/>
                </a:solidFill>
                <a:latin typeface="Times New Roman"/>
                <a:ea typeface="宋体"/>
              </a:rPr>
              <a:t>Sehoon</a:t>
            </a:r>
            <a:r>
              <a:rPr lang="en-US" altLang="zh-CN" sz="1400" dirty="0">
                <a:solidFill>
                  <a:prstClr val="black"/>
                </a:solidFill>
                <a:latin typeface="Times New Roman"/>
                <a:ea typeface="宋体"/>
              </a:rPr>
              <a:t> Kim, </a:t>
            </a:r>
            <a:r>
              <a:rPr lang="en-US" altLang="zh-CN" sz="1400" dirty="0" err="1">
                <a:solidFill>
                  <a:prstClr val="black"/>
                </a:solidFill>
                <a:latin typeface="Times New Roman"/>
                <a:ea typeface="宋体"/>
              </a:rPr>
              <a:t>Karttikeya</a:t>
            </a:r>
            <a:r>
              <a:rPr lang="en-US" altLang="zh-CN" sz="1400" dirty="0">
                <a:solidFill>
                  <a:prstClr val="black"/>
                </a:solidFill>
                <a:latin typeface="Times New Roman"/>
                <a:ea typeface="宋体"/>
              </a:rPr>
              <a:t> Mangalam, </a:t>
            </a:r>
            <a:r>
              <a:rPr lang="en-US" altLang="zh-CN" sz="1400" dirty="0" err="1">
                <a:solidFill>
                  <a:prstClr val="black"/>
                </a:solidFill>
                <a:latin typeface="Times New Roman"/>
                <a:ea typeface="宋体"/>
              </a:rPr>
              <a:t>Suhong</a:t>
            </a:r>
            <a:r>
              <a:rPr lang="en-US" altLang="zh-CN" sz="1400" dirty="0">
                <a:solidFill>
                  <a:prstClr val="black"/>
                </a:solidFill>
                <a:latin typeface="Times New Roman"/>
                <a:ea typeface="宋体"/>
              </a:rPr>
              <a:t> Moon, Jitendra Malik, Michael W. Mahoney, Amir </a:t>
            </a:r>
            <a:r>
              <a:rPr lang="en-US" altLang="zh-CN" sz="1400" dirty="0" err="1">
                <a:solidFill>
                  <a:prstClr val="black"/>
                </a:solidFill>
                <a:latin typeface="Times New Roman"/>
                <a:ea typeface="宋体"/>
              </a:rPr>
              <a:t>Gholami</a:t>
            </a:r>
            <a:r>
              <a:rPr lang="en-US" altLang="zh-CN" sz="1400" dirty="0">
                <a:solidFill>
                  <a:prstClr val="black"/>
                </a:solidFill>
                <a:latin typeface="Times New Roman"/>
                <a:ea typeface="宋体"/>
              </a:rPr>
              <a:t> and Kurt </a:t>
            </a:r>
            <a:r>
              <a:rPr lang="en-US" altLang="zh-CN" sz="1400" dirty="0" err="1">
                <a:solidFill>
                  <a:prstClr val="black"/>
                </a:solidFill>
                <a:latin typeface="Times New Roman"/>
                <a:ea typeface="宋体"/>
              </a:rPr>
              <a:t>Keutzer</a:t>
            </a:r>
            <a:r>
              <a:rPr lang="en-US" altLang="zh-CN" sz="1400" dirty="0">
                <a:solidFill>
                  <a:prstClr val="black"/>
                </a:solidFill>
                <a:latin typeface="Times New Roman"/>
                <a:ea typeface="宋体"/>
              </a:rPr>
              <a:t>. Speculative decoding with big little decoder. arXiv preprint arXiv:2302.07863</a:t>
            </a:r>
          </a:p>
          <a:p>
            <a:r>
              <a:rPr lang="en-US" altLang="zh-CN" sz="1400" dirty="0"/>
              <a:t>[4] Charlie Chen, Sebastian Borgeaud, Geoffrey Irving, Jean-Baptiste </a:t>
            </a:r>
            <a:r>
              <a:rPr lang="en-US" altLang="zh-CN" sz="1400" dirty="0" err="1"/>
              <a:t>Lespiau</a:t>
            </a:r>
            <a:r>
              <a:rPr lang="en-US" altLang="zh-CN" sz="1400" dirty="0"/>
              <a:t>, Laurent </a:t>
            </a:r>
            <a:r>
              <a:rPr lang="en-US" altLang="zh-CN" sz="1400" dirty="0" err="1"/>
              <a:t>Sifre</a:t>
            </a:r>
            <a:r>
              <a:rPr lang="en-US" altLang="zh-CN" sz="1400" dirty="0"/>
              <a:t>, and John Jumper. Accelerating large language model decoding with speculative sampling. arXiv preprint arXiv:2302.01318, 2023.</a:t>
            </a:r>
          </a:p>
          <a:p>
            <a:r>
              <a:rPr lang="en-US" altLang="zh-CN" sz="1400" dirty="0"/>
              <a:t>[16] </a:t>
            </a:r>
            <a:r>
              <a:rPr lang="en-US" altLang="zh-CN" sz="1400" dirty="0" err="1"/>
              <a:t>Jiatao</a:t>
            </a:r>
            <a:r>
              <a:rPr lang="en-US" altLang="zh-CN" sz="1400" dirty="0"/>
              <a:t> Gu, James Bradbury, </a:t>
            </a:r>
            <a:r>
              <a:rPr lang="en-US" altLang="zh-CN" sz="1400" dirty="0" err="1"/>
              <a:t>Caiming</a:t>
            </a:r>
            <a:r>
              <a:rPr lang="en-US" altLang="zh-CN" sz="1400" dirty="0"/>
              <a:t> Xiong, Victor OK Li, and Richard </a:t>
            </a:r>
            <a:r>
              <a:rPr lang="en-US" altLang="zh-CN" sz="1400" dirty="0" err="1"/>
              <a:t>Socher</a:t>
            </a:r>
            <a:r>
              <a:rPr lang="en-US" altLang="zh-CN" sz="1400" dirty="0"/>
              <a:t>. Non-autoregressive neural machine translation. arXiv preprint arXiv:1711.02281, 2017.</a:t>
            </a:r>
          </a:p>
          <a:p>
            <a:r>
              <a:rPr lang="en-US" altLang="zh-CN" sz="1400" dirty="0"/>
              <a:t>[20] Dan </a:t>
            </a:r>
            <a:r>
              <a:rPr lang="en-US" altLang="zh-CN" sz="1400" dirty="0" err="1"/>
              <a:t>Hendrycks</a:t>
            </a:r>
            <a:r>
              <a:rPr lang="en-US" altLang="zh-CN" sz="1400" dirty="0"/>
              <a:t> and Kevin </a:t>
            </a:r>
            <a:r>
              <a:rPr lang="en-US" altLang="zh-CN" sz="1400" dirty="0" err="1"/>
              <a:t>Gimpel</a:t>
            </a:r>
            <a:r>
              <a:rPr lang="en-US" altLang="zh-CN" sz="1400" dirty="0"/>
              <a:t>. A baseline for detecting misclassified and out-of-distribution examples in neural networks. arXiv preprint arXiv:1610.02136, 2016.</a:t>
            </a:r>
            <a:endParaRPr lang="zh-CN" altLang="zh-CN" sz="1400" dirty="0"/>
          </a:p>
          <a:p>
            <a:r>
              <a:rPr lang="en-US" altLang="zh-CN" sz="1400" dirty="0"/>
              <a:t>[22] Geoffrey Hinton, Oriol </a:t>
            </a:r>
            <a:r>
              <a:rPr lang="en-US" altLang="zh-CN" sz="1400" dirty="0" err="1"/>
              <a:t>Vinyals</a:t>
            </a:r>
            <a:r>
              <a:rPr lang="en-US" altLang="zh-CN" sz="1400" dirty="0"/>
              <a:t>, and Jeff Dean. Distilling the knowledge in a neural network. Workshop paper in NIPS, 2014.</a:t>
            </a:r>
          </a:p>
          <a:p>
            <a:r>
              <a:rPr lang="en-US" altLang="zh-CN" sz="1400" dirty="0"/>
              <a:t>[29] </a:t>
            </a:r>
            <a:r>
              <a:rPr lang="en-US" altLang="zh-CN" sz="1400" dirty="0" err="1"/>
              <a:t>Jungo</a:t>
            </a:r>
            <a:r>
              <a:rPr lang="en-US" altLang="zh-CN" sz="1400" dirty="0"/>
              <a:t> Kasai, Nikolaos Pappas, Hao Peng, James Cross, and Noah A Smith. Deep encoder, shallow decoder: Reevaluating non-autoregressive machine translation. arXiv preprint arXiv:2006.10369, 2020.</a:t>
            </a:r>
          </a:p>
          <a:p>
            <a:r>
              <a:rPr lang="en-US" altLang="zh-CN" sz="1400" dirty="0"/>
              <a:t>[38] Yaniv Leviathan, Matan Kalman, and Yossi Matias. Fast inference from transformers via speculative decoding. In International Conference on Machine Learning, pages 19274–19286. PMLR, 2023.</a:t>
            </a:r>
          </a:p>
          <a:p>
            <a:r>
              <a:rPr lang="en-US" altLang="zh-CN" sz="1400" dirty="0"/>
              <a:t>[44] Liu Pai. </a:t>
            </a:r>
            <a:r>
              <a:rPr lang="en-US" altLang="zh-CN" sz="1400" dirty="0" err="1"/>
              <a:t>Qiaoning</a:t>
            </a:r>
            <a:r>
              <a:rPr lang="en-US" altLang="zh-CN" sz="1400" dirty="0"/>
              <a:t> at semeval-2020 task 4: Commonsense validation and explanation system based on ensemble of language model. In Proceedings of the Fourteenth Workshop on Semantic Evaluation, pages 415–421, 2020</a:t>
            </a:r>
          </a:p>
          <a:p>
            <a:r>
              <a:rPr lang="en-US" altLang="zh-CN" sz="1400" dirty="0"/>
              <a:t>[51] Tal Schuster, Adam Fisch, Jai Gupta, Mostafa </a:t>
            </a:r>
            <a:r>
              <a:rPr lang="en-US" altLang="zh-CN" sz="1400" dirty="0" err="1"/>
              <a:t>Dehghani</a:t>
            </a:r>
            <a:r>
              <a:rPr lang="en-US" altLang="zh-CN" sz="1400" dirty="0"/>
              <a:t>, Dara </a:t>
            </a:r>
            <a:r>
              <a:rPr lang="en-US" altLang="zh-CN" sz="1400" dirty="0" err="1"/>
              <a:t>Bahri</a:t>
            </a:r>
            <a:r>
              <a:rPr lang="en-US" altLang="zh-CN" sz="1400" dirty="0"/>
              <a:t>, Vinh Q Tran, Yi Tay, and Donald Metzler. Confident adaptive language modeling. arXiv preprint arXiv:2207.07061, 2022. </a:t>
            </a:r>
          </a:p>
        </p:txBody>
      </p:sp>
    </p:spTree>
    <p:extLst>
      <p:ext uri="{BB962C8B-B14F-4D97-AF65-F5344CB8AC3E}">
        <p14:creationId xmlns:p14="http://schemas.microsoft.com/office/powerpoint/2010/main" val="28333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A699C53-0D35-476E-B857-40C860CE2876}" type="slidenum">
              <a:rPr lang="zh-CN" altLang="en-US" smtClean="0"/>
              <a:t>17</a:t>
            </a:fld>
            <a:endParaRPr lang="zh-CN" altLang="en-US"/>
          </a:p>
        </p:txBody>
      </p:sp>
      <p:sp>
        <p:nvSpPr>
          <p:cNvPr id="5" name="文本框 4"/>
          <p:cNvSpPr txBox="1"/>
          <p:nvPr/>
        </p:nvSpPr>
        <p:spPr>
          <a:xfrm>
            <a:off x="3597173" y="2563319"/>
            <a:ext cx="1728358" cy="707886"/>
          </a:xfrm>
          <a:prstGeom prst="rect">
            <a:avLst/>
          </a:prstGeom>
          <a:noFill/>
        </p:spPr>
        <p:txBody>
          <a:bodyPr wrap="none" rtlCol="0">
            <a:spAutoFit/>
          </a:bodyPr>
          <a:lstStyle/>
          <a:p>
            <a:pPr algn="ctr"/>
            <a:r>
              <a:rPr lang="zh-CN" altLang="en-US" sz="4000" b="1" dirty="0"/>
              <a:t>谢谢！</a:t>
            </a:r>
            <a:endParaRPr lang="en-US" altLang="zh-CN" sz="2400" dirty="0">
              <a:latin typeface="+mj-lt"/>
            </a:endParaRPr>
          </a:p>
        </p:txBody>
      </p:sp>
    </p:spTree>
    <p:extLst>
      <p:ext uri="{BB962C8B-B14F-4D97-AF65-F5344CB8AC3E}">
        <p14:creationId xmlns:p14="http://schemas.microsoft.com/office/powerpoint/2010/main" val="180889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汇报提纲</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研究总结</a:t>
            </a:r>
            <a:endParaRPr lang="en-US" altLang="zh-CN" dirty="0"/>
          </a:p>
          <a:p>
            <a:pPr lvl="1">
              <a:lnSpc>
                <a:spcPct val="150000"/>
              </a:lnSpc>
            </a:pPr>
            <a:r>
              <a:rPr lang="zh-CN" altLang="en-US" b="1" dirty="0"/>
              <a:t>研究背景</a:t>
            </a:r>
            <a:endParaRPr lang="en-US" altLang="zh-CN" b="1" dirty="0"/>
          </a:p>
          <a:p>
            <a:pPr lvl="1">
              <a:lnSpc>
                <a:spcPct val="150000"/>
              </a:lnSpc>
            </a:pPr>
            <a:r>
              <a:rPr lang="zh-CN" altLang="en-US" b="1" dirty="0"/>
              <a:t>研究方法</a:t>
            </a:r>
            <a:endParaRPr lang="en-US" altLang="zh-CN" b="1" dirty="0"/>
          </a:p>
          <a:p>
            <a:pPr lvl="1">
              <a:lnSpc>
                <a:spcPct val="150000"/>
              </a:lnSpc>
            </a:pPr>
            <a:r>
              <a:rPr lang="ja-JP" altLang="en-US" b="1" dirty="0"/>
              <a:t>实验评估</a:t>
            </a:r>
            <a:endParaRPr lang="en-US" altLang="ja-JP" b="1" dirty="0"/>
          </a:p>
          <a:p>
            <a:pPr lvl="1">
              <a:lnSpc>
                <a:spcPct val="150000"/>
              </a:lnSpc>
            </a:pPr>
            <a:r>
              <a:rPr lang="zh-CN" altLang="en-US" b="1" dirty="0"/>
              <a:t>局限性</a:t>
            </a:r>
            <a:endParaRPr lang="en-US" altLang="zh-CN" b="1" dirty="0"/>
          </a:p>
          <a:p>
            <a:pPr lvl="1">
              <a:lnSpc>
                <a:spcPct val="150000"/>
              </a:lnSpc>
            </a:pPr>
            <a:r>
              <a:rPr lang="zh-CN" altLang="en-US" b="1" dirty="0"/>
              <a:t>总结</a:t>
            </a:r>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2</a:t>
            </a:fld>
            <a:endParaRPr lang="zh-CN" altLang="en-US" dirty="0"/>
          </a:p>
        </p:txBody>
      </p:sp>
      <p:sp>
        <p:nvSpPr>
          <p:cNvPr id="8" name="文本框 7">
            <a:extLst>
              <a:ext uri="{FF2B5EF4-FFF2-40B4-BE49-F238E27FC236}">
                <a16:creationId xmlns:a16="http://schemas.microsoft.com/office/drawing/2014/main" id="{74F2D6C0-1CC0-7745-6F28-1F85B414A28F}"/>
              </a:ext>
            </a:extLst>
          </p:cNvPr>
          <p:cNvSpPr txBox="1"/>
          <p:nvPr/>
        </p:nvSpPr>
        <p:spPr>
          <a:xfrm>
            <a:off x="1195685" y="5433021"/>
            <a:ext cx="6752630" cy="923330"/>
          </a:xfrm>
          <a:prstGeom prst="rect">
            <a:avLst/>
          </a:prstGeom>
          <a:solidFill>
            <a:schemeClr val="bg1">
              <a:lumMod val="95000"/>
            </a:schemeClr>
          </a:solidFill>
        </p:spPr>
        <p:txBody>
          <a:bodyPr wrap="square" rtlCol="0">
            <a:spAutoFit/>
          </a:bodyPr>
          <a:lstStyle/>
          <a:p>
            <a:r>
              <a:rPr lang="en-US" altLang="zh-CN" dirty="0">
                <a:solidFill>
                  <a:prstClr val="black"/>
                </a:solidFill>
                <a:latin typeface="Times New Roman"/>
                <a:ea typeface="宋体"/>
              </a:rPr>
              <a:t>[1] </a:t>
            </a:r>
            <a:r>
              <a:rPr lang="en-US" altLang="zh-CN" dirty="0" err="1">
                <a:solidFill>
                  <a:prstClr val="black"/>
                </a:solidFill>
                <a:latin typeface="Times New Roman"/>
                <a:ea typeface="宋体"/>
              </a:rPr>
              <a:t>Sehoon</a:t>
            </a:r>
            <a:r>
              <a:rPr lang="en-US" altLang="zh-CN" dirty="0">
                <a:solidFill>
                  <a:prstClr val="black"/>
                </a:solidFill>
                <a:latin typeface="Times New Roman"/>
                <a:ea typeface="宋体"/>
              </a:rPr>
              <a:t> Kim, </a:t>
            </a:r>
            <a:r>
              <a:rPr lang="en-US" altLang="zh-CN" dirty="0" err="1">
                <a:solidFill>
                  <a:prstClr val="black"/>
                </a:solidFill>
                <a:latin typeface="Times New Roman"/>
                <a:ea typeface="宋体"/>
              </a:rPr>
              <a:t>Karttikeya</a:t>
            </a:r>
            <a:r>
              <a:rPr lang="en-US" altLang="zh-CN" dirty="0">
                <a:solidFill>
                  <a:prstClr val="black"/>
                </a:solidFill>
                <a:latin typeface="Times New Roman"/>
                <a:ea typeface="宋体"/>
              </a:rPr>
              <a:t> Mangalam, </a:t>
            </a:r>
            <a:r>
              <a:rPr lang="en-US" altLang="zh-CN" dirty="0" err="1">
                <a:solidFill>
                  <a:prstClr val="black"/>
                </a:solidFill>
                <a:latin typeface="Times New Roman"/>
                <a:ea typeface="宋体"/>
              </a:rPr>
              <a:t>Suhong</a:t>
            </a:r>
            <a:r>
              <a:rPr lang="en-US" altLang="zh-CN" dirty="0">
                <a:solidFill>
                  <a:prstClr val="black"/>
                </a:solidFill>
                <a:latin typeface="Times New Roman"/>
                <a:ea typeface="宋体"/>
              </a:rPr>
              <a:t> Moon, Jitendra Malik, Michael W. Mahoney, Amir </a:t>
            </a:r>
            <a:r>
              <a:rPr lang="en-US" altLang="zh-CN" dirty="0" err="1">
                <a:solidFill>
                  <a:prstClr val="black"/>
                </a:solidFill>
                <a:latin typeface="Times New Roman"/>
                <a:ea typeface="宋体"/>
              </a:rPr>
              <a:t>Gholami</a:t>
            </a:r>
            <a:r>
              <a:rPr lang="en-US" altLang="zh-CN" dirty="0">
                <a:solidFill>
                  <a:prstClr val="black"/>
                </a:solidFill>
                <a:latin typeface="Times New Roman"/>
                <a:ea typeface="宋体"/>
              </a:rPr>
              <a:t> and Kurt </a:t>
            </a:r>
            <a:r>
              <a:rPr lang="en-US" altLang="zh-CN" dirty="0" err="1">
                <a:solidFill>
                  <a:prstClr val="black"/>
                </a:solidFill>
                <a:latin typeface="Times New Roman"/>
                <a:ea typeface="宋体"/>
              </a:rPr>
              <a:t>Keutzer</a:t>
            </a:r>
            <a:r>
              <a:rPr lang="en-US" altLang="zh-CN" dirty="0">
                <a:solidFill>
                  <a:prstClr val="black"/>
                </a:solidFill>
                <a:latin typeface="Times New Roman"/>
                <a:ea typeface="宋体"/>
              </a:rPr>
              <a:t>. Speculative decoding with big little decoder. </a:t>
            </a:r>
            <a:r>
              <a:rPr lang="en-US" altLang="zh-CN" dirty="0" err="1">
                <a:solidFill>
                  <a:prstClr val="black"/>
                </a:solidFill>
                <a:latin typeface="Times New Roman"/>
                <a:ea typeface="宋体"/>
              </a:rPr>
              <a:t>arXiv</a:t>
            </a:r>
            <a:r>
              <a:rPr lang="en-US" altLang="zh-CN" dirty="0">
                <a:solidFill>
                  <a:prstClr val="black"/>
                </a:solidFill>
                <a:latin typeface="Times New Roman"/>
                <a:ea typeface="宋体"/>
              </a:rPr>
              <a:t> preprint arXiv:2302.07863</a:t>
            </a:r>
          </a:p>
        </p:txBody>
      </p:sp>
    </p:spTree>
    <p:extLst>
      <p:ext uri="{BB962C8B-B14F-4D97-AF65-F5344CB8AC3E}">
        <p14:creationId xmlns:p14="http://schemas.microsoft.com/office/powerpoint/2010/main" val="376602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628649" y="1479176"/>
            <a:ext cx="8174815" cy="2698119"/>
          </a:xfrm>
        </p:spPr>
        <p:txBody>
          <a:bodyPr>
            <a:normAutofit/>
          </a:bodyPr>
          <a:lstStyle/>
          <a:p>
            <a:pPr>
              <a:lnSpc>
                <a:spcPct val="120000"/>
              </a:lnSpc>
            </a:pPr>
            <a:r>
              <a:rPr lang="zh-CN" altLang="en-US" dirty="0"/>
              <a:t>自回归生成任务推理低效</a:t>
            </a:r>
            <a:endParaRPr lang="en-US" altLang="zh-CN" dirty="0"/>
          </a:p>
          <a:p>
            <a:pPr lvl="1">
              <a:lnSpc>
                <a:spcPct val="120000"/>
              </a:lnSpc>
            </a:pPr>
            <a:r>
              <a:rPr lang="zh-CN" altLang="en-US" dirty="0"/>
              <a:t>基于 </a:t>
            </a:r>
            <a:r>
              <a:rPr lang="en-US" altLang="zh-CN" dirty="0"/>
              <a:t>Transformer </a:t>
            </a:r>
            <a:r>
              <a:rPr lang="zh-CN" altLang="en-US" dirty="0"/>
              <a:t>的 </a:t>
            </a:r>
            <a:r>
              <a:rPr lang="en-US" altLang="zh-CN" dirty="0"/>
              <a:t>LLM </a:t>
            </a:r>
            <a:r>
              <a:rPr lang="zh-CN" altLang="en-US" dirty="0"/>
              <a:t>文本处理质量高，但模型规模大，推理速度慢，实时响应使用受限</a:t>
            </a:r>
          </a:p>
          <a:p>
            <a:pPr lvl="1">
              <a:lnSpc>
                <a:spcPct val="120000"/>
              </a:lnSpc>
            </a:pPr>
            <a:r>
              <a:rPr lang="zh-CN" altLang="en-US" dirty="0"/>
              <a:t>自回归模型推理过程串行化，硬件利用率低下，推理速度慢</a:t>
            </a:r>
            <a:endParaRPr lang="en-US" altLang="zh-CN" dirty="0"/>
          </a:p>
          <a:p>
            <a:pPr marL="342900" lvl="1" indent="0">
              <a:buNone/>
            </a:pP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3</a:t>
            </a:fld>
            <a:endParaRPr lang="zh-CN" altLang="en-US" dirty="0"/>
          </a:p>
        </p:txBody>
      </p:sp>
      <p:pic>
        <p:nvPicPr>
          <p:cNvPr id="10" name="图片 9">
            <a:extLst>
              <a:ext uri="{FF2B5EF4-FFF2-40B4-BE49-F238E27FC236}">
                <a16:creationId xmlns:a16="http://schemas.microsoft.com/office/drawing/2014/main" id="{946965F7-9621-C411-BF7B-206FFAEF958F}"/>
              </a:ext>
            </a:extLst>
          </p:cNvPr>
          <p:cNvPicPr>
            <a:picLocks noChangeAspect="1"/>
          </p:cNvPicPr>
          <p:nvPr/>
        </p:nvPicPr>
        <p:blipFill>
          <a:blip r:embed="rId3"/>
          <a:stretch>
            <a:fillRect/>
          </a:stretch>
        </p:blipFill>
        <p:spPr>
          <a:xfrm>
            <a:off x="2566242" y="3429000"/>
            <a:ext cx="4011516" cy="3036071"/>
          </a:xfrm>
          <a:prstGeom prst="rect">
            <a:avLst/>
          </a:prstGeom>
        </p:spPr>
      </p:pic>
    </p:spTree>
    <p:extLst>
      <p:ext uri="{BB962C8B-B14F-4D97-AF65-F5344CB8AC3E}">
        <p14:creationId xmlns:p14="http://schemas.microsoft.com/office/powerpoint/2010/main" val="294043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628650" y="1479177"/>
            <a:ext cx="2900711" cy="725327"/>
          </a:xfrm>
        </p:spPr>
        <p:txBody>
          <a:bodyPr>
            <a:normAutofit/>
          </a:bodyPr>
          <a:lstStyle/>
          <a:p>
            <a:pPr>
              <a:lnSpc>
                <a:spcPct val="150000"/>
              </a:lnSpc>
            </a:pPr>
            <a:r>
              <a:rPr lang="zh-CN" altLang="en-US" dirty="0"/>
              <a:t>研究现状</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4</a:t>
            </a:fld>
            <a:endParaRPr lang="zh-CN" altLang="en-US" dirty="0"/>
          </a:p>
        </p:txBody>
      </p:sp>
      <p:sp>
        <p:nvSpPr>
          <p:cNvPr id="5" name="左大括号 4">
            <a:extLst>
              <a:ext uri="{FF2B5EF4-FFF2-40B4-BE49-F238E27FC236}">
                <a16:creationId xmlns:a16="http://schemas.microsoft.com/office/drawing/2014/main" id="{12CA5913-1217-80C1-66C1-4EB652E69D27}"/>
              </a:ext>
            </a:extLst>
          </p:cNvPr>
          <p:cNvSpPr/>
          <p:nvPr/>
        </p:nvSpPr>
        <p:spPr>
          <a:xfrm>
            <a:off x="2803213" y="2371341"/>
            <a:ext cx="652346" cy="30389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E7B6736-3621-25B8-8A76-1C72BB18CAD4}"/>
              </a:ext>
            </a:extLst>
          </p:cNvPr>
          <p:cNvSpPr txBox="1"/>
          <p:nvPr/>
        </p:nvSpPr>
        <p:spPr>
          <a:xfrm>
            <a:off x="1018146" y="3547570"/>
            <a:ext cx="1996069" cy="725327"/>
          </a:xfrm>
          <a:prstGeom prst="rect">
            <a:avLst/>
          </a:prstGeom>
          <a:noFill/>
        </p:spPr>
        <p:txBody>
          <a:bodyPr wrap="square">
            <a:spAutoFit/>
          </a:bodyPr>
          <a:lstStyle/>
          <a:p>
            <a:pPr>
              <a:lnSpc>
                <a:spcPct val="120000"/>
              </a:lnSpc>
            </a:pPr>
            <a:r>
              <a:rPr lang="zh-CN" altLang="en-US" b="1" dirty="0"/>
              <a:t>提高自回归生成任务推理速度</a:t>
            </a:r>
            <a:endParaRPr lang="en-US" altLang="zh-CN" b="1" dirty="0"/>
          </a:p>
        </p:txBody>
      </p:sp>
      <p:sp>
        <p:nvSpPr>
          <p:cNvPr id="9" name="文本框 8">
            <a:extLst>
              <a:ext uri="{FF2B5EF4-FFF2-40B4-BE49-F238E27FC236}">
                <a16:creationId xmlns:a16="http://schemas.microsoft.com/office/drawing/2014/main" id="{37ABC175-5FC2-6A02-9550-60A89702CB9D}"/>
              </a:ext>
            </a:extLst>
          </p:cNvPr>
          <p:cNvSpPr txBox="1"/>
          <p:nvPr/>
        </p:nvSpPr>
        <p:spPr>
          <a:xfrm>
            <a:off x="3679225" y="2151600"/>
            <a:ext cx="1919229" cy="392928"/>
          </a:xfrm>
          <a:prstGeom prst="rect">
            <a:avLst/>
          </a:prstGeom>
          <a:noFill/>
        </p:spPr>
        <p:txBody>
          <a:bodyPr wrap="square">
            <a:spAutoFit/>
          </a:bodyPr>
          <a:lstStyle/>
          <a:p>
            <a:pPr>
              <a:lnSpc>
                <a:spcPct val="120000"/>
              </a:lnSpc>
            </a:pPr>
            <a:r>
              <a:rPr lang="zh-CN" altLang="en-US" dirty="0"/>
              <a:t>改进解码器</a:t>
            </a:r>
            <a:endParaRPr lang="en-US" altLang="zh-CN" dirty="0"/>
          </a:p>
        </p:txBody>
      </p:sp>
      <p:sp>
        <p:nvSpPr>
          <p:cNvPr id="11" name="文本框 10">
            <a:extLst>
              <a:ext uri="{FF2B5EF4-FFF2-40B4-BE49-F238E27FC236}">
                <a16:creationId xmlns:a16="http://schemas.microsoft.com/office/drawing/2014/main" id="{84DA7A64-3B18-001D-A019-CFC439D29E25}"/>
              </a:ext>
            </a:extLst>
          </p:cNvPr>
          <p:cNvSpPr txBox="1"/>
          <p:nvPr/>
        </p:nvSpPr>
        <p:spPr>
          <a:xfrm>
            <a:off x="3541281" y="5225669"/>
            <a:ext cx="1996069" cy="369332"/>
          </a:xfrm>
          <a:prstGeom prst="rect">
            <a:avLst/>
          </a:prstGeom>
          <a:noFill/>
        </p:spPr>
        <p:txBody>
          <a:bodyPr wrap="square">
            <a:spAutoFit/>
          </a:bodyPr>
          <a:lstStyle/>
          <a:p>
            <a:r>
              <a:rPr lang="zh-CN" altLang="en-US" dirty="0"/>
              <a:t>使用多个模型</a:t>
            </a:r>
          </a:p>
        </p:txBody>
      </p:sp>
      <p:sp>
        <p:nvSpPr>
          <p:cNvPr id="12" name="左大括号 11">
            <a:extLst>
              <a:ext uri="{FF2B5EF4-FFF2-40B4-BE49-F238E27FC236}">
                <a16:creationId xmlns:a16="http://schemas.microsoft.com/office/drawing/2014/main" id="{945151E2-1E17-8C3C-D09E-CD35DB5B8980}"/>
              </a:ext>
            </a:extLst>
          </p:cNvPr>
          <p:cNvSpPr/>
          <p:nvPr/>
        </p:nvSpPr>
        <p:spPr>
          <a:xfrm>
            <a:off x="5374788" y="1693875"/>
            <a:ext cx="652346" cy="13406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DBE4946A-AD3A-1059-84D7-D8A25D6B913A}"/>
              </a:ext>
            </a:extLst>
          </p:cNvPr>
          <p:cNvSpPr txBox="1"/>
          <p:nvPr/>
        </p:nvSpPr>
        <p:spPr>
          <a:xfrm>
            <a:off x="6027134" y="1331211"/>
            <a:ext cx="1919229" cy="455253"/>
          </a:xfrm>
          <a:prstGeom prst="rect">
            <a:avLst/>
          </a:prstGeom>
          <a:noFill/>
        </p:spPr>
        <p:txBody>
          <a:bodyPr wrap="square">
            <a:spAutoFit/>
          </a:bodyPr>
          <a:lstStyle/>
          <a:p>
            <a:pPr>
              <a:lnSpc>
                <a:spcPct val="150000"/>
              </a:lnSpc>
            </a:pPr>
            <a:r>
              <a:rPr lang="zh-CN" altLang="en-US" dirty="0"/>
              <a:t>非自回归解码</a:t>
            </a:r>
            <a:r>
              <a:rPr lang="en-US" altLang="zh-CN" baseline="30000" dirty="0"/>
              <a:t>[16]</a:t>
            </a:r>
            <a:endParaRPr lang="en-US" altLang="ja-JP" baseline="30000" dirty="0"/>
          </a:p>
        </p:txBody>
      </p:sp>
      <p:sp>
        <p:nvSpPr>
          <p:cNvPr id="15" name="文本框 14">
            <a:extLst>
              <a:ext uri="{FF2B5EF4-FFF2-40B4-BE49-F238E27FC236}">
                <a16:creationId xmlns:a16="http://schemas.microsoft.com/office/drawing/2014/main" id="{E5D9EFDA-4556-BF99-0383-59B364B45230}"/>
              </a:ext>
            </a:extLst>
          </p:cNvPr>
          <p:cNvSpPr txBox="1"/>
          <p:nvPr/>
        </p:nvSpPr>
        <p:spPr>
          <a:xfrm>
            <a:off x="6043338" y="2806892"/>
            <a:ext cx="2252046" cy="442878"/>
          </a:xfrm>
          <a:prstGeom prst="rect">
            <a:avLst/>
          </a:prstGeom>
          <a:noFill/>
        </p:spPr>
        <p:txBody>
          <a:bodyPr wrap="square">
            <a:spAutoFit/>
          </a:bodyPr>
          <a:lstStyle/>
          <a:p>
            <a:pPr>
              <a:lnSpc>
                <a:spcPct val="150000"/>
              </a:lnSpc>
            </a:pPr>
            <a:r>
              <a:rPr lang="zh-CN" altLang="en-US" dirty="0"/>
              <a:t>降低解码器深度</a:t>
            </a:r>
            <a:r>
              <a:rPr lang="en-US" altLang="zh-CN" baseline="30000" dirty="0"/>
              <a:t>[29,51]</a:t>
            </a:r>
          </a:p>
        </p:txBody>
      </p:sp>
      <p:sp>
        <p:nvSpPr>
          <p:cNvPr id="16" name="左大括号 15">
            <a:extLst>
              <a:ext uri="{FF2B5EF4-FFF2-40B4-BE49-F238E27FC236}">
                <a16:creationId xmlns:a16="http://schemas.microsoft.com/office/drawing/2014/main" id="{4727623F-473C-553A-E8CE-EA02F77F9F9F}"/>
              </a:ext>
            </a:extLst>
          </p:cNvPr>
          <p:cNvSpPr/>
          <p:nvPr/>
        </p:nvSpPr>
        <p:spPr>
          <a:xfrm>
            <a:off x="5211177" y="4377349"/>
            <a:ext cx="652346" cy="2063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6172EC2B-1BD8-6EBB-C40C-1A0B206642A5}"/>
              </a:ext>
            </a:extLst>
          </p:cNvPr>
          <p:cNvSpPr txBox="1"/>
          <p:nvPr/>
        </p:nvSpPr>
        <p:spPr>
          <a:xfrm>
            <a:off x="5914402" y="4149722"/>
            <a:ext cx="1374483" cy="442878"/>
          </a:xfrm>
          <a:prstGeom prst="rect">
            <a:avLst/>
          </a:prstGeom>
          <a:noFill/>
        </p:spPr>
        <p:txBody>
          <a:bodyPr wrap="square">
            <a:spAutoFit/>
          </a:bodyPr>
          <a:lstStyle/>
          <a:p>
            <a:pPr>
              <a:lnSpc>
                <a:spcPct val="150000"/>
              </a:lnSpc>
            </a:pPr>
            <a:r>
              <a:rPr lang="zh-CN" altLang="en-US" dirty="0"/>
              <a:t>知识蒸馏</a:t>
            </a:r>
            <a:r>
              <a:rPr lang="en-US" altLang="zh-CN" baseline="30000" dirty="0"/>
              <a:t>[22]</a:t>
            </a:r>
            <a:endParaRPr lang="en-US" altLang="ja-JP" baseline="30000" dirty="0"/>
          </a:p>
        </p:txBody>
      </p:sp>
      <p:sp>
        <p:nvSpPr>
          <p:cNvPr id="18" name="文本框 17">
            <a:extLst>
              <a:ext uri="{FF2B5EF4-FFF2-40B4-BE49-F238E27FC236}">
                <a16:creationId xmlns:a16="http://schemas.microsoft.com/office/drawing/2014/main" id="{69A2BB17-8DA8-99D2-7239-33B16E904E9C}"/>
              </a:ext>
            </a:extLst>
          </p:cNvPr>
          <p:cNvSpPr txBox="1"/>
          <p:nvPr/>
        </p:nvSpPr>
        <p:spPr>
          <a:xfrm>
            <a:off x="5892972" y="5134049"/>
            <a:ext cx="1996069" cy="455253"/>
          </a:xfrm>
          <a:prstGeom prst="rect">
            <a:avLst/>
          </a:prstGeom>
          <a:noFill/>
        </p:spPr>
        <p:txBody>
          <a:bodyPr wrap="square">
            <a:spAutoFit/>
          </a:bodyPr>
          <a:lstStyle/>
          <a:p>
            <a:pPr>
              <a:lnSpc>
                <a:spcPct val="150000"/>
              </a:lnSpc>
            </a:pPr>
            <a:r>
              <a:rPr lang="zh-CN" altLang="en-US" dirty="0"/>
              <a:t>集成学习</a:t>
            </a:r>
            <a:r>
              <a:rPr lang="en-US" altLang="zh-CN" baseline="30000" dirty="0"/>
              <a:t>[44]</a:t>
            </a:r>
            <a:endParaRPr lang="en-US" altLang="zh-CN" dirty="0"/>
          </a:p>
        </p:txBody>
      </p:sp>
      <p:sp>
        <p:nvSpPr>
          <p:cNvPr id="19" name="文本框 18">
            <a:extLst>
              <a:ext uri="{FF2B5EF4-FFF2-40B4-BE49-F238E27FC236}">
                <a16:creationId xmlns:a16="http://schemas.microsoft.com/office/drawing/2014/main" id="{76E925B4-CA07-BD27-4294-9DA40BC29A03}"/>
              </a:ext>
            </a:extLst>
          </p:cNvPr>
          <p:cNvSpPr txBox="1"/>
          <p:nvPr/>
        </p:nvSpPr>
        <p:spPr>
          <a:xfrm>
            <a:off x="5915619" y="6118257"/>
            <a:ext cx="3123126" cy="442878"/>
          </a:xfrm>
          <a:prstGeom prst="rect">
            <a:avLst/>
          </a:prstGeom>
          <a:noFill/>
        </p:spPr>
        <p:txBody>
          <a:bodyPr wrap="square">
            <a:spAutoFit/>
          </a:bodyPr>
          <a:lstStyle/>
          <a:p>
            <a:pPr>
              <a:lnSpc>
                <a:spcPct val="150000"/>
              </a:lnSpc>
            </a:pPr>
            <a:r>
              <a:rPr lang="zh-CN" altLang="en-US" dirty="0">
                <a:solidFill>
                  <a:srgbClr val="FF0000"/>
                </a:solidFill>
              </a:rPr>
              <a:t>强模型对弱模型进行评估</a:t>
            </a:r>
            <a:r>
              <a:rPr lang="en-US" altLang="zh-CN" baseline="30000" dirty="0">
                <a:solidFill>
                  <a:srgbClr val="FF0000"/>
                </a:solidFill>
              </a:rPr>
              <a:t>[4,38]</a:t>
            </a:r>
          </a:p>
        </p:txBody>
      </p:sp>
      <p:sp>
        <p:nvSpPr>
          <p:cNvPr id="6" name="文本框 5">
            <a:extLst>
              <a:ext uri="{FF2B5EF4-FFF2-40B4-BE49-F238E27FC236}">
                <a16:creationId xmlns:a16="http://schemas.microsoft.com/office/drawing/2014/main" id="{5D3AA6CC-F843-ACF1-A9D1-E351F257B570}"/>
              </a:ext>
            </a:extLst>
          </p:cNvPr>
          <p:cNvSpPr txBox="1"/>
          <p:nvPr/>
        </p:nvSpPr>
        <p:spPr>
          <a:xfrm>
            <a:off x="3595987" y="6277303"/>
            <a:ext cx="1488335" cy="276999"/>
          </a:xfrm>
          <a:prstGeom prst="rect">
            <a:avLst/>
          </a:prstGeom>
          <a:solidFill>
            <a:schemeClr val="bg1">
              <a:lumMod val="95000"/>
            </a:schemeClr>
          </a:solidFill>
        </p:spPr>
        <p:txBody>
          <a:bodyPr wrap="square" rtlCol="0">
            <a:spAutoFit/>
          </a:bodyPr>
          <a:lstStyle/>
          <a:p>
            <a:r>
              <a:rPr lang="zh-CN" altLang="en-US" sz="1200" dirty="0">
                <a:solidFill>
                  <a:prstClr val="black"/>
                </a:solidFill>
                <a:latin typeface="Times New Roman"/>
                <a:ea typeface="宋体"/>
              </a:rPr>
              <a:t>参考文献详见附录</a:t>
            </a:r>
            <a:endParaRPr lang="en-US" altLang="zh-CN" sz="1200" dirty="0"/>
          </a:p>
        </p:txBody>
      </p:sp>
    </p:spTree>
    <p:extLst>
      <p:ext uri="{BB962C8B-B14F-4D97-AF65-F5344CB8AC3E}">
        <p14:creationId xmlns:p14="http://schemas.microsoft.com/office/powerpoint/2010/main" val="1926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lstStyle/>
          <a:p>
            <a:r>
              <a:rPr lang="zh-CN" altLang="en-US" dirty="0"/>
              <a:t>创新思路</a:t>
            </a:r>
            <a:endParaRPr lang="en-US" altLang="zh-CN" dirty="0"/>
          </a:p>
          <a:p>
            <a:pPr lvl="1"/>
            <a:r>
              <a:rPr lang="en-US" altLang="zh-CN" dirty="0">
                <a:latin typeface="+mn-lt"/>
              </a:rPr>
              <a:t>Big Little Decoder(BiLD) </a:t>
            </a:r>
            <a:r>
              <a:rPr lang="zh-CN" altLang="en-US" dirty="0"/>
              <a:t>框架由两个解码器组成，它们协同工作生成文本序列</a:t>
            </a:r>
            <a:endParaRPr lang="en-US" altLang="zh-CN" dirty="0"/>
          </a:p>
          <a:p>
            <a:pPr lvl="2"/>
            <a:r>
              <a:rPr lang="zh-CN" altLang="en-US" dirty="0"/>
              <a:t>小模型运行开销小，自回归地生成大部分文本</a:t>
            </a:r>
            <a:endParaRPr lang="en-US" altLang="zh-CN" dirty="0"/>
          </a:p>
          <a:p>
            <a:pPr lvl="2"/>
            <a:r>
              <a:rPr lang="zh-CN" altLang="en-US" dirty="0"/>
              <a:t>大模型偶尔修正小模型不准确的预测，高效并行运行</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5</a:t>
            </a:fld>
            <a:endParaRPr lang="zh-CN" altLang="en-US" dirty="0"/>
          </a:p>
        </p:txBody>
      </p:sp>
      <p:sp>
        <p:nvSpPr>
          <p:cNvPr id="7" name="标题 1">
            <a:extLst>
              <a:ext uri="{FF2B5EF4-FFF2-40B4-BE49-F238E27FC236}">
                <a16:creationId xmlns:a16="http://schemas.microsoft.com/office/drawing/2014/main" id="{4911DF9E-3EA4-4BE7-BDFC-F042C5417E42}"/>
              </a:ext>
            </a:extLst>
          </p:cNvPr>
          <p:cNvSpPr>
            <a:spLocks noGrp="1"/>
          </p:cNvSpPr>
          <p:nvPr>
            <p:ph type="title"/>
          </p:nvPr>
        </p:nvSpPr>
        <p:spPr>
          <a:xfrm>
            <a:off x="217513" y="216212"/>
            <a:ext cx="7886700" cy="970615"/>
          </a:xfrm>
        </p:spPr>
        <p:txBody>
          <a:bodyPr>
            <a:normAutofit/>
          </a:bodyPr>
          <a:lstStyle/>
          <a:p>
            <a:r>
              <a:rPr lang="zh-CN" altLang="en-US" dirty="0"/>
              <a:t>研究方法</a:t>
            </a:r>
          </a:p>
        </p:txBody>
      </p:sp>
      <p:pic>
        <p:nvPicPr>
          <p:cNvPr id="5" name="图片 4">
            <a:extLst>
              <a:ext uri="{FF2B5EF4-FFF2-40B4-BE49-F238E27FC236}">
                <a16:creationId xmlns:a16="http://schemas.microsoft.com/office/drawing/2014/main" id="{3354D535-BCB7-7B13-0129-2A4779ACDA15}"/>
              </a:ext>
            </a:extLst>
          </p:cNvPr>
          <p:cNvPicPr>
            <a:picLocks noChangeAspect="1"/>
          </p:cNvPicPr>
          <p:nvPr/>
        </p:nvPicPr>
        <p:blipFill>
          <a:blip r:embed="rId3"/>
          <a:stretch>
            <a:fillRect/>
          </a:stretch>
        </p:blipFill>
        <p:spPr>
          <a:xfrm>
            <a:off x="275063" y="3517701"/>
            <a:ext cx="8593873" cy="2542720"/>
          </a:xfrm>
          <a:prstGeom prst="rect">
            <a:avLst/>
          </a:prstGeom>
        </p:spPr>
      </p:pic>
    </p:spTree>
    <p:extLst>
      <p:ext uri="{BB962C8B-B14F-4D97-AF65-F5344CB8AC3E}">
        <p14:creationId xmlns:p14="http://schemas.microsoft.com/office/powerpoint/2010/main" val="228712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lstStyle/>
              <a:p>
                <a:r>
                  <a:rPr lang="en-US" altLang="zh-CN" dirty="0"/>
                  <a:t>Fallback —— </a:t>
                </a:r>
                <a:r>
                  <a:rPr lang="zh-CN" altLang="en-US" dirty="0"/>
                  <a:t>从小模型到大模型的时机</a:t>
                </a:r>
                <a:endParaRPr lang="en-US" altLang="zh-CN" dirty="0"/>
              </a:p>
              <a:p>
                <a:pPr lvl="1"/>
                <a:r>
                  <a:rPr lang="zh-CN" altLang="en-US" dirty="0"/>
                  <a:t>使用最大预测概率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en-US" altLang="zh-CN" i="1">
                            <a:latin typeface="Cambria Math" panose="02040503050406030204" pitchFamily="18" charset="0"/>
                          </a:rPr>
                          <m:t>𝑦</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𝑆</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en-US" dirty="0"/>
                  <a:t> 判别转交时机</a:t>
                </a:r>
                <a:r>
                  <a:rPr lang="en-US" altLang="zh-CN" baseline="30000" dirty="0"/>
                  <a:t>[20]</a:t>
                </a:r>
                <a:r>
                  <a:rPr lang="zh-CN" altLang="en-US" dirty="0"/>
                  <a:t>：若小于阈值</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𝛼</m:t>
                        </m:r>
                      </m:e>
                      <m:sub>
                        <m:r>
                          <a:rPr lang="en-US" altLang="zh-CN" i="1" dirty="0" smtClean="0">
                            <a:latin typeface="Cambria Math" panose="02040503050406030204" pitchFamily="18" charset="0"/>
                          </a:rPr>
                          <m:t>𝐹𝐵</m:t>
                        </m:r>
                      </m:sub>
                    </m:sSub>
                  </m:oMath>
                </a14:m>
                <a:r>
                  <a:rPr lang="zh-CN" altLang="en-US" dirty="0"/>
                  <a:t>，则 </a:t>
                </a:r>
                <a:r>
                  <a:rPr lang="en-US" altLang="zh-CN" dirty="0"/>
                  <a:t>Fallback </a:t>
                </a:r>
                <a:r>
                  <a:rPr lang="zh-CN" altLang="en-US" dirty="0"/>
                  <a:t>使用大模型生成下一个标记</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50B43893-DABC-4254-B917-5E82E5DEFB8A}"/>
                  </a:ext>
                </a:extLst>
              </p:cNvPr>
              <p:cNvSpPr>
                <a:spLocks noGrp="1" noRot="1" noChangeAspect="1" noMove="1" noResize="1" noEditPoints="1" noAdjustHandles="1" noChangeArrowheads="1" noChangeShapeType="1" noTextEdit="1"/>
              </p:cNvSpPr>
              <p:nvPr>
                <p:ph idx="1"/>
              </p:nvPr>
            </p:nvSpPr>
            <p:spPr>
              <a:blipFill>
                <a:blip r:embed="rId3"/>
                <a:stretch>
                  <a:fillRect l="-1314" t="-186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6</a:t>
            </a:fld>
            <a:endParaRPr lang="zh-CN" altLang="en-US" dirty="0"/>
          </a:p>
        </p:txBody>
      </p:sp>
      <p:sp>
        <p:nvSpPr>
          <p:cNvPr id="7" name="标题 1">
            <a:extLst>
              <a:ext uri="{FF2B5EF4-FFF2-40B4-BE49-F238E27FC236}">
                <a16:creationId xmlns:a16="http://schemas.microsoft.com/office/drawing/2014/main" id="{4911DF9E-3EA4-4BE7-BDFC-F042C5417E42}"/>
              </a:ext>
            </a:extLst>
          </p:cNvPr>
          <p:cNvSpPr>
            <a:spLocks noGrp="1"/>
          </p:cNvSpPr>
          <p:nvPr>
            <p:ph type="title"/>
          </p:nvPr>
        </p:nvSpPr>
        <p:spPr>
          <a:xfrm>
            <a:off x="217513" y="216212"/>
            <a:ext cx="7886700" cy="970615"/>
          </a:xfrm>
        </p:spPr>
        <p:txBody>
          <a:bodyPr>
            <a:normAutofit/>
          </a:bodyPr>
          <a:lstStyle/>
          <a:p>
            <a:r>
              <a:rPr lang="zh-CN" altLang="en-US" dirty="0"/>
              <a:t>研究方法</a:t>
            </a:r>
          </a:p>
        </p:txBody>
      </p:sp>
      <p:pic>
        <p:nvPicPr>
          <p:cNvPr id="5" name="图片 4">
            <a:extLst>
              <a:ext uri="{FF2B5EF4-FFF2-40B4-BE49-F238E27FC236}">
                <a16:creationId xmlns:a16="http://schemas.microsoft.com/office/drawing/2014/main" id="{D24E6F90-121C-E0E6-97D6-5E2EDD709EEA}"/>
              </a:ext>
            </a:extLst>
          </p:cNvPr>
          <p:cNvPicPr>
            <a:picLocks noChangeAspect="1"/>
          </p:cNvPicPr>
          <p:nvPr/>
        </p:nvPicPr>
        <p:blipFill>
          <a:blip r:embed="rId4"/>
          <a:stretch>
            <a:fillRect/>
          </a:stretch>
        </p:blipFill>
        <p:spPr>
          <a:xfrm>
            <a:off x="935801" y="3101443"/>
            <a:ext cx="7272396" cy="2386793"/>
          </a:xfrm>
          <a:prstGeom prst="rect">
            <a:avLst/>
          </a:prstGeom>
        </p:spPr>
      </p:pic>
      <p:sp>
        <p:nvSpPr>
          <p:cNvPr id="15" name="文本框 14">
            <a:extLst>
              <a:ext uri="{FF2B5EF4-FFF2-40B4-BE49-F238E27FC236}">
                <a16:creationId xmlns:a16="http://schemas.microsoft.com/office/drawing/2014/main" id="{BD3F1EBC-E829-BFBF-040D-A99641E1DF58}"/>
              </a:ext>
            </a:extLst>
          </p:cNvPr>
          <p:cNvSpPr txBox="1"/>
          <p:nvPr/>
        </p:nvSpPr>
        <p:spPr>
          <a:xfrm>
            <a:off x="1361660" y="6118568"/>
            <a:ext cx="6420679" cy="523220"/>
          </a:xfrm>
          <a:prstGeom prst="rect">
            <a:avLst/>
          </a:prstGeom>
          <a:solidFill>
            <a:schemeClr val="bg1">
              <a:lumMod val="95000"/>
            </a:schemeClr>
          </a:solidFill>
        </p:spPr>
        <p:txBody>
          <a:bodyPr wrap="square" rtlCol="0">
            <a:spAutoFit/>
          </a:bodyPr>
          <a:lstStyle/>
          <a:p>
            <a:r>
              <a:rPr lang="en-US" altLang="zh-CN" sz="1400" dirty="0"/>
              <a:t>[20] Dan </a:t>
            </a:r>
            <a:r>
              <a:rPr lang="en-US" altLang="zh-CN" sz="1400" dirty="0" err="1"/>
              <a:t>Hendrycks</a:t>
            </a:r>
            <a:r>
              <a:rPr lang="en-US" altLang="zh-CN" sz="1400" dirty="0"/>
              <a:t> and Kevin </a:t>
            </a:r>
            <a:r>
              <a:rPr lang="en-US" altLang="zh-CN" sz="1400" dirty="0" err="1"/>
              <a:t>Gimpel</a:t>
            </a:r>
            <a:r>
              <a:rPr lang="en-US" altLang="zh-CN" sz="1400" dirty="0"/>
              <a:t>. A baseline for detecting misclassified and out-of-distribution examples in neural networks. </a:t>
            </a:r>
            <a:r>
              <a:rPr lang="en-US" altLang="zh-CN" sz="1400" dirty="0" err="1"/>
              <a:t>arXiv</a:t>
            </a:r>
            <a:r>
              <a:rPr lang="en-US" altLang="zh-CN" sz="1400" dirty="0"/>
              <a:t> preprint arXiv:1610.02136, 2016.</a:t>
            </a:r>
            <a:endParaRPr lang="zh-CN" altLang="en-US" sz="1400" dirty="0"/>
          </a:p>
        </p:txBody>
      </p:sp>
    </p:spTree>
    <p:extLst>
      <p:ext uri="{BB962C8B-B14F-4D97-AF65-F5344CB8AC3E}">
        <p14:creationId xmlns:p14="http://schemas.microsoft.com/office/powerpoint/2010/main" val="112646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6BF2FEA3-4B82-9528-7289-1CB97656D74F}"/>
              </a:ext>
            </a:extLst>
          </p:cNvPr>
          <p:cNvPicPr>
            <a:picLocks noChangeAspect="1"/>
          </p:cNvPicPr>
          <p:nvPr/>
        </p:nvPicPr>
        <p:blipFill>
          <a:blip r:embed="rId3"/>
          <a:stretch>
            <a:fillRect/>
          </a:stretch>
        </p:blipFill>
        <p:spPr>
          <a:xfrm>
            <a:off x="1392275" y="3893916"/>
            <a:ext cx="6359450" cy="2373943"/>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628650" y="1479176"/>
                <a:ext cx="7886700" cy="5085585"/>
              </a:xfrm>
            </p:spPr>
            <p:txBody>
              <a:bodyPr/>
              <a:lstStyle/>
              <a:p>
                <a:r>
                  <a:rPr lang="en-US" altLang="zh-CN" dirty="0"/>
                  <a:t>Rollback ——</a:t>
                </a:r>
                <a:r>
                  <a:rPr lang="zh-CN" altLang="en-US" dirty="0"/>
                  <a:t>大模型修正小模型的预测</a:t>
                </a:r>
                <a:endParaRPr lang="en-US" altLang="zh-CN" dirty="0"/>
              </a:p>
              <a:p>
                <a:pPr lvl="1"/>
                <a:r>
                  <a:rPr lang="zh-CN" altLang="en-US" dirty="0"/>
                  <a:t>对于距离指标</a:t>
                </a:r>
                <a14:m>
                  <m:oMath xmlns:m="http://schemas.openxmlformats.org/officeDocument/2006/math">
                    <m:r>
                      <a:rPr lang="en-US" altLang="zh-CN" i="1" dirty="0" smtClean="0">
                        <a:latin typeface="Cambria Math" panose="02040503050406030204" pitchFamily="18" charset="0"/>
                      </a:rPr>
                      <m:t>𝑑</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m:t>
                        </m:r>
                        <m:r>
                          <a:rPr lang="en-US" altLang="zh-CN" b="0" i="1" dirty="0" smtClean="0">
                            <a:latin typeface="Cambria Math" panose="02040503050406030204" pitchFamily="18" charset="0"/>
                          </a:rPr>
                          <m:t> ,  </m:t>
                        </m:r>
                        <m:r>
                          <a:rPr lang="en-US" altLang="zh-CN" i="1" dirty="0" smtClean="0">
                            <a:latin typeface="Cambria Math" panose="02040503050406030204" pitchFamily="18" charset="0"/>
                          </a:rPr>
                          <m:t>·</m:t>
                        </m:r>
                      </m:e>
                    </m:d>
                  </m:oMath>
                </a14:m>
                <a:r>
                  <a:rPr lang="zh-CN" altLang="en-US" dirty="0"/>
                  <a:t>，寻找大于阈值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𝛼</m:t>
                        </m:r>
                      </m:e>
                      <m:sub>
                        <m:r>
                          <a:rPr lang="en-US" altLang="zh-CN" i="1" dirty="0" smtClean="0">
                            <a:latin typeface="Cambria Math" panose="02040503050406030204" pitchFamily="18" charset="0"/>
                          </a:rPr>
                          <m:t>𝑅𝐵</m:t>
                        </m:r>
                      </m:sub>
                    </m:sSub>
                  </m:oMath>
                </a14:m>
                <a:r>
                  <a:rPr lang="zh-CN" altLang="en-US" dirty="0"/>
                  <a:t> 的最小的解码步</a:t>
                </a:r>
                <a:r>
                  <a:rPr lang="en-US" altLang="zh-CN" dirty="0"/>
                  <a:t>m</a:t>
                </a:r>
                <a:r>
                  <a:rPr lang="zh-CN" altLang="en-US" dirty="0"/>
                  <a:t>，满足</a:t>
                </a:r>
                <a:endParaRPr lang="en-US" altLang="zh-CN" dirty="0"/>
              </a:p>
              <a:p>
                <a:pPr lvl="2"/>
                <a:r>
                  <a:rPr lang="zh-CN" altLang="en-US" dirty="0"/>
                  <a:t>可取 </a:t>
                </a:r>
                <a14:m>
                  <m:oMath xmlns:m="http://schemas.openxmlformats.org/officeDocument/2006/math">
                    <m:r>
                      <a:rPr lang="en-US" altLang="zh-CN" i="1" dirty="0" smtClean="0">
                        <a:latin typeface="Cambria Math" panose="02040503050406030204" pitchFamily="18" charset="0"/>
                      </a:rPr>
                      <m:t>𝑑</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m:t>
                        </m:r>
                        <m:r>
                          <a:rPr lang="en-US" altLang="zh-CN" b="0" i="1" dirty="0" smtClean="0">
                            <a:latin typeface="Cambria Math" panose="02040503050406030204" pitchFamily="18" charset="0"/>
                          </a:rPr>
                          <m:t> ,  </m:t>
                        </m:r>
                        <m:r>
                          <a:rPr lang="en-US" altLang="zh-CN" i="1" dirty="0" smtClean="0">
                            <a:latin typeface="Cambria Math" panose="02040503050406030204" pitchFamily="18" charset="0"/>
                          </a:rPr>
                          <m:t>·</m:t>
                        </m:r>
                      </m:e>
                    </m:d>
                    <m:r>
                      <a:rPr lang="en-US" altLang="zh-CN" b="0" i="1" dirty="0" smtClean="0">
                        <a:latin typeface="Cambria Math" panose="02040503050406030204" pitchFamily="18" charset="0"/>
                      </a:rPr>
                      <m:t> </m:t>
                    </m:r>
                    <m:r>
                      <a:rPr lang="zh-CN" altLang="en-US" i="1" dirty="0">
                        <a:latin typeface="Cambria Math" panose="02040503050406030204" pitchFamily="18" charset="0"/>
                      </a:rPr>
                      <m:t>为</m:t>
                    </m:r>
                  </m:oMath>
                </a14:m>
                <a:r>
                  <a:rPr lang="zh-CN" altLang="en-US" dirty="0"/>
                  <a:t>交叉熵函数</a:t>
                </a:r>
                <a:endParaRPr lang="en-US" altLang="zh-CN" dirty="0"/>
              </a:p>
              <a:p>
                <a:pPr lvl="1"/>
                <a:r>
                  <a:rPr lang="zh-CN" altLang="en-US" dirty="0"/>
                  <a:t>若找到</a:t>
                </a:r>
                <a:r>
                  <a:rPr lang="en-US" altLang="zh-CN" dirty="0"/>
                  <a:t> m </a:t>
                </a:r>
                <a:r>
                  <a:rPr lang="zh-CN" altLang="en-US" dirty="0"/>
                  <a:t>，则撤销预测 </a:t>
                </a:r>
                <a14:m>
                  <m:oMath xmlns:m="http://schemas.openxmlformats.org/officeDocument/2006/math">
                    <m:r>
                      <a:rPr lang="en-US" altLang="zh-CN" b="0"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err="1" smtClean="0">
                            <a:latin typeface="Cambria Math" panose="02040503050406030204" pitchFamily="18" charset="0"/>
                          </a:rPr>
                          <m:t>𝑦</m:t>
                        </m:r>
                      </m:e>
                      <m:sub>
                        <m:r>
                          <a:rPr lang="en-US" altLang="zh-CN" i="1" dirty="0" err="1" smtClean="0">
                            <a:latin typeface="Cambria Math" panose="02040503050406030204" pitchFamily="18" charset="0"/>
                          </a:rPr>
                          <m:t>𝑚</m:t>
                        </m:r>
                      </m:sub>
                    </m:sSub>
                    <m:r>
                      <a:rPr lang="en-US" altLang="zh-CN" i="1" dirty="0" smtClean="0">
                        <a:latin typeface="Cambria Math" panose="02040503050406030204" pitchFamily="18" charset="0"/>
                      </a:rPr>
                      <m:t>,…</m:t>
                    </m:r>
                    <m:r>
                      <a:rPr lang="en-US" altLang="zh-CN" b="0" i="1" dirty="0"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𝑦</m:t>
                        </m:r>
                      </m:e>
                      <m:sub>
                        <m:r>
                          <a:rPr lang="en-US" altLang="zh-CN" i="1" dirty="0" err="1" smtClean="0">
                            <a:latin typeface="Cambria Math" panose="02040503050406030204" pitchFamily="18" charset="0"/>
                          </a:rPr>
                          <m:t>𝑛</m:t>
                        </m:r>
                      </m:sub>
                    </m:sSub>
                    <m:r>
                      <a:rPr lang="en-US" altLang="zh-CN" b="0" i="1" dirty="0" smtClean="0">
                        <a:latin typeface="Cambria Math" panose="02040503050406030204" pitchFamily="18" charset="0"/>
                      </a:rPr>
                      <m:t>)</m:t>
                    </m:r>
                  </m:oMath>
                </a14:m>
                <a:r>
                  <a:rPr lang="en-US" altLang="zh-CN" dirty="0"/>
                  <a:t> </a:t>
                </a:r>
                <a:r>
                  <a:rPr lang="zh-CN" altLang="en-US" dirty="0"/>
                  <a:t>，并替换</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err="1" smtClean="0">
                            <a:latin typeface="Cambria Math" panose="02040503050406030204" pitchFamily="18" charset="0"/>
                          </a:rPr>
                          <m:t>𝑦</m:t>
                        </m:r>
                      </m:e>
                      <m:sub>
                        <m:r>
                          <a:rPr lang="en-US" altLang="zh-CN" i="1" dirty="0" err="1" smtClean="0">
                            <a:latin typeface="Cambria Math" panose="02040503050406030204" pitchFamily="18" charset="0"/>
                          </a:rPr>
                          <m:t>𝑚</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err="1" smtClean="0">
                            <a:latin typeface="Cambria Math" panose="02040503050406030204" pitchFamily="18" charset="0"/>
                          </a:rPr>
                          <m:t>𝑚</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𝐿</m:t>
                        </m:r>
                      </m:sub>
                    </m:sSub>
                  </m:oMath>
                </a14:m>
                <a:endParaRPr lang="en-US" altLang="zh-CN" dirty="0"/>
              </a:p>
              <a:p>
                <a:pPr lvl="2"/>
                <a:r>
                  <a:rPr lang="en-US" altLang="zh-CN" dirty="0"/>
                  <a:t>Rollback </a:t>
                </a:r>
                <a:r>
                  <a:rPr lang="zh-CN" altLang="en-US" dirty="0"/>
                  <a:t>会降低推理速度，但文本生成质量的提升更显著</a:t>
                </a:r>
                <a:endParaRPr lang="en-US" altLang="zh-CN" dirty="0"/>
              </a:p>
            </p:txBody>
          </p:sp>
        </mc:Choice>
        <mc:Fallback xmlns="">
          <p:sp>
            <p:nvSpPr>
              <p:cNvPr id="3" name="内容占位符 2">
                <a:extLst>
                  <a:ext uri="{FF2B5EF4-FFF2-40B4-BE49-F238E27FC236}">
                    <a16:creationId xmlns:a16="http://schemas.microsoft.com/office/drawing/2014/main" id="{50B43893-DABC-4254-B917-5E82E5DEFB8A}"/>
                  </a:ext>
                </a:extLst>
              </p:cNvPr>
              <p:cNvSpPr>
                <a:spLocks noGrp="1" noRot="1" noChangeAspect="1" noMove="1" noResize="1" noEditPoints="1" noAdjustHandles="1" noChangeArrowheads="1" noChangeShapeType="1" noTextEdit="1"/>
              </p:cNvSpPr>
              <p:nvPr>
                <p:ph idx="1"/>
              </p:nvPr>
            </p:nvSpPr>
            <p:spPr>
              <a:xfrm>
                <a:off x="628650" y="1479176"/>
                <a:ext cx="7886700" cy="5085585"/>
              </a:xfrm>
              <a:blipFill>
                <a:blip r:embed="rId4"/>
                <a:stretch>
                  <a:fillRect l="-1314" t="-1679" r="-77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7</a:t>
            </a:fld>
            <a:endParaRPr lang="zh-CN" altLang="en-US" dirty="0"/>
          </a:p>
        </p:txBody>
      </p:sp>
      <p:sp>
        <p:nvSpPr>
          <p:cNvPr id="7" name="标题 1">
            <a:extLst>
              <a:ext uri="{FF2B5EF4-FFF2-40B4-BE49-F238E27FC236}">
                <a16:creationId xmlns:a16="http://schemas.microsoft.com/office/drawing/2014/main" id="{4911DF9E-3EA4-4BE7-BDFC-F042C5417E42}"/>
              </a:ext>
            </a:extLst>
          </p:cNvPr>
          <p:cNvSpPr>
            <a:spLocks noGrp="1"/>
          </p:cNvSpPr>
          <p:nvPr>
            <p:ph type="title"/>
          </p:nvPr>
        </p:nvSpPr>
        <p:spPr>
          <a:xfrm>
            <a:off x="217513" y="216212"/>
            <a:ext cx="7886700" cy="970615"/>
          </a:xfrm>
        </p:spPr>
        <p:txBody>
          <a:bodyPr>
            <a:normAutofit/>
          </a:bodyPr>
          <a:lstStyle/>
          <a:p>
            <a:r>
              <a:rPr lang="zh-CN" altLang="en-US" dirty="0"/>
              <a:t>研究方法</a:t>
            </a:r>
          </a:p>
        </p:txBody>
      </p:sp>
      <p:pic>
        <p:nvPicPr>
          <p:cNvPr id="5" name="图形 4">
            <a:extLst>
              <a:ext uri="{FF2B5EF4-FFF2-40B4-BE49-F238E27FC236}">
                <a16:creationId xmlns:a16="http://schemas.microsoft.com/office/drawing/2014/main" id="{61A2A3B3-8894-57B5-5BA0-AB53FC8115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59115" y="2391402"/>
            <a:ext cx="3898836" cy="255196"/>
          </a:xfrm>
          <a:prstGeom prst="rect">
            <a:avLst/>
          </a:prstGeom>
        </p:spPr>
      </p:pic>
    </p:spTree>
    <p:extLst>
      <p:ext uri="{BB962C8B-B14F-4D97-AF65-F5344CB8AC3E}">
        <p14:creationId xmlns:p14="http://schemas.microsoft.com/office/powerpoint/2010/main" val="225624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lstStyle/>
          <a:p>
            <a:r>
              <a:rPr lang="zh-CN" altLang="en-US" dirty="0"/>
              <a:t>模型预测对齐</a:t>
            </a:r>
            <a:r>
              <a:rPr lang="en-US" altLang="zh-CN" dirty="0"/>
              <a:t>(</a:t>
            </a:r>
            <a:r>
              <a:rPr lang="zh-CN" altLang="en-US" dirty="0"/>
              <a:t>可选优化</a:t>
            </a:r>
            <a:r>
              <a:rPr lang="en-US" altLang="zh-CN" dirty="0"/>
              <a:t>)</a:t>
            </a:r>
          </a:p>
          <a:p>
            <a:pPr lvl="1"/>
            <a:r>
              <a:rPr lang="zh-CN" altLang="en-US" dirty="0"/>
              <a:t>大小模型分别训练，可能会得到语义相近但是词汇表不同的训练结果</a:t>
            </a:r>
            <a:endParaRPr lang="en-US" altLang="zh-CN" dirty="0"/>
          </a:p>
          <a:p>
            <a:pPr lvl="1"/>
            <a:r>
              <a:rPr lang="zh-CN" altLang="en-US" dirty="0"/>
              <a:t>预测对齐可以提高大小模型的相似度，避免不必要的  </a:t>
            </a:r>
            <a:r>
              <a:rPr lang="en-US" altLang="zh-CN" dirty="0"/>
              <a:t>Rollback</a:t>
            </a:r>
            <a:r>
              <a:rPr lang="zh-CN" altLang="en-US" dirty="0"/>
              <a:t>，提高推理速度</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8</a:t>
            </a:fld>
            <a:endParaRPr lang="zh-CN" altLang="en-US" dirty="0"/>
          </a:p>
        </p:txBody>
      </p:sp>
      <p:sp>
        <p:nvSpPr>
          <p:cNvPr id="7" name="标题 1">
            <a:extLst>
              <a:ext uri="{FF2B5EF4-FFF2-40B4-BE49-F238E27FC236}">
                <a16:creationId xmlns:a16="http://schemas.microsoft.com/office/drawing/2014/main" id="{4911DF9E-3EA4-4BE7-BDFC-F042C5417E42}"/>
              </a:ext>
            </a:extLst>
          </p:cNvPr>
          <p:cNvSpPr>
            <a:spLocks noGrp="1"/>
          </p:cNvSpPr>
          <p:nvPr>
            <p:ph type="title"/>
          </p:nvPr>
        </p:nvSpPr>
        <p:spPr>
          <a:xfrm>
            <a:off x="217513" y="216212"/>
            <a:ext cx="7886700" cy="970615"/>
          </a:xfrm>
        </p:spPr>
        <p:txBody>
          <a:bodyPr>
            <a:normAutofit/>
          </a:bodyPr>
          <a:lstStyle/>
          <a:p>
            <a:r>
              <a:rPr lang="zh-CN" altLang="en-US" dirty="0"/>
              <a:t>研究方法</a:t>
            </a:r>
          </a:p>
        </p:txBody>
      </p:sp>
      <p:sp>
        <p:nvSpPr>
          <p:cNvPr id="11" name="文本框 10">
            <a:extLst>
              <a:ext uri="{FF2B5EF4-FFF2-40B4-BE49-F238E27FC236}">
                <a16:creationId xmlns:a16="http://schemas.microsoft.com/office/drawing/2014/main" id="{8C662EF3-D597-D749-856A-A559DC789896}"/>
              </a:ext>
            </a:extLst>
          </p:cNvPr>
          <p:cNvSpPr txBox="1"/>
          <p:nvPr/>
        </p:nvSpPr>
        <p:spPr>
          <a:xfrm>
            <a:off x="1505414" y="4154099"/>
            <a:ext cx="4572000" cy="369332"/>
          </a:xfrm>
          <a:prstGeom prst="rect">
            <a:avLst/>
          </a:prstGeom>
          <a:noFill/>
        </p:spPr>
        <p:txBody>
          <a:bodyPr wrap="square">
            <a:spAutoFit/>
          </a:bodyPr>
          <a:lstStyle/>
          <a:p>
            <a:r>
              <a:rPr lang="zh-CN" altLang="en-US" dirty="0"/>
              <a:t>校准数据集</a:t>
            </a:r>
            <a:endParaRPr lang="en-US" altLang="zh-CN" dirty="0"/>
          </a:p>
        </p:txBody>
      </p:sp>
      <p:pic>
        <p:nvPicPr>
          <p:cNvPr id="15" name="图形 14">
            <a:extLst>
              <a:ext uri="{FF2B5EF4-FFF2-40B4-BE49-F238E27FC236}">
                <a16:creationId xmlns:a16="http://schemas.microsoft.com/office/drawing/2014/main" id="{9BC0C157-5355-F924-3E9C-AFA4760E21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707" y="4194045"/>
            <a:ext cx="1302485" cy="289441"/>
          </a:xfrm>
          <a:prstGeom prst="rect">
            <a:avLst/>
          </a:prstGeom>
        </p:spPr>
      </p:pic>
      <p:cxnSp>
        <p:nvCxnSpPr>
          <p:cNvPr id="18" name="直接箭头连接符 17">
            <a:extLst>
              <a:ext uri="{FF2B5EF4-FFF2-40B4-BE49-F238E27FC236}">
                <a16:creationId xmlns:a16="http://schemas.microsoft.com/office/drawing/2014/main" id="{A2074382-C614-DABD-5F0C-442777F6DF03}"/>
              </a:ext>
            </a:extLst>
          </p:cNvPr>
          <p:cNvCxnSpPr/>
          <p:nvPr/>
        </p:nvCxnSpPr>
        <p:spPr>
          <a:xfrm>
            <a:off x="2564781" y="4586869"/>
            <a:ext cx="0" cy="1025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B5B8C64-1BFD-1B76-26E6-3A4410A72C54}"/>
              </a:ext>
            </a:extLst>
          </p:cNvPr>
          <p:cNvSpPr txBox="1"/>
          <p:nvPr/>
        </p:nvSpPr>
        <p:spPr>
          <a:xfrm>
            <a:off x="1706136" y="5796168"/>
            <a:ext cx="4572000" cy="369332"/>
          </a:xfrm>
          <a:prstGeom prst="rect">
            <a:avLst/>
          </a:prstGeom>
          <a:noFill/>
        </p:spPr>
        <p:txBody>
          <a:bodyPr wrap="square">
            <a:spAutoFit/>
          </a:bodyPr>
          <a:lstStyle/>
          <a:p>
            <a:r>
              <a:rPr lang="zh-CN" altLang="en-US" dirty="0"/>
              <a:t>输出</a:t>
            </a:r>
            <a:endParaRPr lang="en-US" altLang="zh-CN" dirty="0"/>
          </a:p>
        </p:txBody>
      </p:sp>
      <p:pic>
        <p:nvPicPr>
          <p:cNvPr id="24" name="图形 23">
            <a:extLst>
              <a:ext uri="{FF2B5EF4-FFF2-40B4-BE49-F238E27FC236}">
                <a16:creationId xmlns:a16="http://schemas.microsoft.com/office/drawing/2014/main" id="{668AFCEE-A582-CC73-C384-5C20D4AED5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81545" y="5837897"/>
            <a:ext cx="1247455" cy="285875"/>
          </a:xfrm>
          <a:prstGeom prst="rect">
            <a:avLst/>
          </a:prstGeom>
        </p:spPr>
      </p:pic>
      <p:sp>
        <p:nvSpPr>
          <p:cNvPr id="25" name="文本框 24">
            <a:extLst>
              <a:ext uri="{FF2B5EF4-FFF2-40B4-BE49-F238E27FC236}">
                <a16:creationId xmlns:a16="http://schemas.microsoft.com/office/drawing/2014/main" id="{9692D36D-39B8-4346-10F9-7D058653F334}"/>
              </a:ext>
            </a:extLst>
          </p:cNvPr>
          <p:cNvSpPr txBox="1"/>
          <p:nvPr/>
        </p:nvSpPr>
        <p:spPr>
          <a:xfrm>
            <a:off x="2613567" y="4915159"/>
            <a:ext cx="1378566" cy="369332"/>
          </a:xfrm>
          <a:prstGeom prst="rect">
            <a:avLst/>
          </a:prstGeom>
          <a:noFill/>
        </p:spPr>
        <p:txBody>
          <a:bodyPr wrap="square">
            <a:spAutoFit/>
          </a:bodyPr>
          <a:lstStyle/>
          <a:p>
            <a:r>
              <a:rPr lang="zh-CN" altLang="en-US" dirty="0"/>
              <a:t>运行大模型</a:t>
            </a:r>
            <a:endParaRPr lang="en-US" altLang="zh-CN" dirty="0"/>
          </a:p>
        </p:txBody>
      </p:sp>
      <p:sp>
        <p:nvSpPr>
          <p:cNvPr id="26" name="右大括号 25">
            <a:extLst>
              <a:ext uri="{FF2B5EF4-FFF2-40B4-BE49-F238E27FC236}">
                <a16:creationId xmlns:a16="http://schemas.microsoft.com/office/drawing/2014/main" id="{D4D2BEC0-5AD7-26A6-6582-410B8F85BEAC}"/>
              </a:ext>
            </a:extLst>
          </p:cNvPr>
          <p:cNvSpPr/>
          <p:nvPr/>
        </p:nvSpPr>
        <p:spPr>
          <a:xfrm>
            <a:off x="4388936" y="4194045"/>
            <a:ext cx="468350" cy="19297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8" name="图形 27">
            <a:extLst>
              <a:ext uri="{FF2B5EF4-FFF2-40B4-BE49-F238E27FC236}">
                <a16:creationId xmlns:a16="http://schemas.microsoft.com/office/drawing/2014/main" id="{23FF7DAD-39CB-2566-7FF4-57FFAEE37A1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4207" y="4776369"/>
            <a:ext cx="2522443" cy="253654"/>
          </a:xfrm>
          <a:prstGeom prst="rect">
            <a:avLst/>
          </a:prstGeom>
        </p:spPr>
      </p:pic>
      <p:sp>
        <p:nvSpPr>
          <p:cNvPr id="29" name="文本框 28">
            <a:extLst>
              <a:ext uri="{FF2B5EF4-FFF2-40B4-BE49-F238E27FC236}">
                <a16:creationId xmlns:a16="http://schemas.microsoft.com/office/drawing/2014/main" id="{F6BD7304-6C8C-9A97-FECC-08876A8E36A3}"/>
              </a:ext>
            </a:extLst>
          </p:cNvPr>
          <p:cNvSpPr txBox="1"/>
          <p:nvPr/>
        </p:nvSpPr>
        <p:spPr>
          <a:xfrm>
            <a:off x="5172364" y="5194158"/>
            <a:ext cx="2580055" cy="369332"/>
          </a:xfrm>
          <a:prstGeom prst="rect">
            <a:avLst/>
          </a:prstGeom>
          <a:noFill/>
        </p:spPr>
        <p:txBody>
          <a:bodyPr wrap="square">
            <a:spAutoFit/>
          </a:bodyPr>
          <a:lstStyle/>
          <a:p>
            <a:r>
              <a:rPr lang="zh-CN" altLang="en-US" dirty="0"/>
              <a:t>对小模型进行微调</a:t>
            </a:r>
            <a:endParaRPr lang="en-US" altLang="zh-CN" dirty="0"/>
          </a:p>
        </p:txBody>
      </p:sp>
    </p:spTree>
    <p:extLst>
      <p:ext uri="{BB962C8B-B14F-4D97-AF65-F5344CB8AC3E}">
        <p14:creationId xmlns:p14="http://schemas.microsoft.com/office/powerpoint/2010/main" val="53519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ja-JP" altLang="en-US" dirty="0"/>
              <a:t>实验评估</a:t>
            </a:r>
            <a:endParaRPr lang="zh-CN" altLang="en-US" dirty="0"/>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448169" y="1479176"/>
            <a:ext cx="8370971" cy="4581245"/>
          </a:xfrm>
        </p:spPr>
        <p:txBody>
          <a:bodyPr/>
          <a:lstStyle/>
          <a:p>
            <a:r>
              <a:rPr lang="ja-JP" altLang="en-US" dirty="0"/>
              <a:t>实验配置</a:t>
            </a:r>
            <a:endParaRPr lang="en-US" altLang="zh-CN" dirty="0"/>
          </a:p>
          <a:p>
            <a:pPr lvl="1"/>
            <a:r>
              <a:rPr lang="zh-CN" altLang="en-US" dirty="0"/>
              <a:t>数据集</a:t>
            </a:r>
            <a:endParaRPr lang="en-US" altLang="zh-CN" dirty="0"/>
          </a:p>
          <a:p>
            <a:pPr lvl="2"/>
            <a:r>
              <a:rPr lang="zh-CN" altLang="en-US" dirty="0"/>
              <a:t>机器翻译：</a:t>
            </a:r>
            <a:r>
              <a:rPr lang="en-US" altLang="zh-CN" dirty="0"/>
              <a:t>IWSLT 2017 De-En</a:t>
            </a:r>
            <a:r>
              <a:rPr lang="en-US" altLang="zh-CN" baseline="30000" dirty="0"/>
              <a:t>[2]</a:t>
            </a:r>
            <a:r>
              <a:rPr lang="en-US" altLang="zh-CN" dirty="0"/>
              <a:t>, WMT 2014 De-En</a:t>
            </a:r>
            <a:r>
              <a:rPr lang="en-US" altLang="zh-CN" baseline="30000" dirty="0"/>
              <a:t>[3]</a:t>
            </a:r>
          </a:p>
          <a:p>
            <a:pPr lvl="2"/>
            <a:r>
              <a:rPr lang="zh-CN" altLang="en-US" dirty="0"/>
              <a:t>摘要生成：</a:t>
            </a:r>
            <a:r>
              <a:rPr lang="en-US" altLang="zh-CN" dirty="0"/>
              <a:t>XSUM</a:t>
            </a:r>
            <a:r>
              <a:rPr lang="en-US" altLang="zh-CN" baseline="30000" dirty="0"/>
              <a:t>[4]</a:t>
            </a:r>
            <a:r>
              <a:rPr lang="en-US" altLang="zh-CN" dirty="0"/>
              <a:t>, CNN/</a:t>
            </a:r>
            <a:r>
              <a:rPr lang="en-US" altLang="zh-CN" dirty="0" err="1"/>
              <a:t>DailyMail</a:t>
            </a:r>
            <a:r>
              <a:rPr lang="en-US" altLang="zh-CN" baseline="30000" dirty="0"/>
              <a:t>[5] </a:t>
            </a:r>
          </a:p>
          <a:p>
            <a:pPr lvl="2"/>
            <a:endParaRPr lang="en-US" altLang="zh-CN" dirty="0"/>
          </a:p>
          <a:p>
            <a:pPr lvl="1"/>
            <a:r>
              <a:rPr lang="zh-CN" altLang="en-US" dirty="0"/>
              <a:t>模型</a:t>
            </a:r>
            <a:endParaRPr lang="en-US" altLang="zh-CN" dirty="0"/>
          </a:p>
          <a:p>
            <a:pPr lvl="2"/>
            <a:r>
              <a:rPr lang="zh-CN" altLang="en-US" dirty="0"/>
              <a:t>机器翻译</a:t>
            </a:r>
            <a:r>
              <a:rPr lang="en-US" altLang="zh-CN" dirty="0"/>
              <a:t>: mT5-large and small</a:t>
            </a:r>
            <a:r>
              <a:rPr lang="en-US" altLang="zh-CN" baseline="30000" dirty="0"/>
              <a:t>[6]</a:t>
            </a:r>
          </a:p>
          <a:p>
            <a:pPr lvl="2"/>
            <a:r>
              <a:rPr lang="zh-CN" altLang="en-US" dirty="0"/>
              <a:t>摘要生成</a:t>
            </a:r>
            <a:r>
              <a:rPr lang="en-US" altLang="zh-CN" dirty="0"/>
              <a:t>: T5-large and small</a:t>
            </a:r>
            <a:r>
              <a:rPr lang="en-US" altLang="zh-CN" baseline="30000" dirty="0"/>
              <a:t>[7]</a:t>
            </a:r>
            <a:endParaRPr lang="en-US" altLang="zh-CN" dirty="0"/>
          </a:p>
          <a:p>
            <a:pPr lvl="2"/>
            <a:r>
              <a:rPr lang="zh-CN" altLang="en-US" dirty="0"/>
              <a:t>大小模型规模相差约 </a:t>
            </a:r>
            <a:r>
              <a:rPr lang="en-US" altLang="zh-CN" dirty="0"/>
              <a:t>20 </a:t>
            </a:r>
            <a:r>
              <a:rPr lang="zh-CN" altLang="en-US" dirty="0"/>
              <a:t>倍</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9</a:t>
            </a:fld>
            <a:endParaRPr lang="zh-CN" altLang="en-US" dirty="0"/>
          </a:p>
        </p:txBody>
      </p:sp>
      <p:sp>
        <p:nvSpPr>
          <p:cNvPr id="8" name="文本框 7">
            <a:extLst>
              <a:ext uri="{FF2B5EF4-FFF2-40B4-BE49-F238E27FC236}">
                <a16:creationId xmlns:a16="http://schemas.microsoft.com/office/drawing/2014/main" id="{34D57C74-A288-CCDF-D4E6-94428E9DE276}"/>
              </a:ext>
            </a:extLst>
          </p:cNvPr>
          <p:cNvSpPr txBox="1"/>
          <p:nvPr/>
        </p:nvSpPr>
        <p:spPr>
          <a:xfrm>
            <a:off x="1134837" y="5921921"/>
            <a:ext cx="1420441" cy="276999"/>
          </a:xfrm>
          <a:prstGeom prst="rect">
            <a:avLst/>
          </a:prstGeom>
          <a:solidFill>
            <a:schemeClr val="bg1">
              <a:lumMod val="95000"/>
            </a:schemeClr>
          </a:solidFill>
        </p:spPr>
        <p:txBody>
          <a:bodyPr wrap="square" rtlCol="0">
            <a:spAutoFit/>
          </a:bodyPr>
          <a:lstStyle/>
          <a:p>
            <a:pPr algn="ctr"/>
            <a:r>
              <a:rPr lang="zh-CN" altLang="en-US" sz="1200" dirty="0"/>
              <a:t>参考文献详见附录</a:t>
            </a:r>
          </a:p>
        </p:txBody>
      </p:sp>
    </p:spTree>
    <p:extLst>
      <p:ext uri="{BB962C8B-B14F-4D97-AF65-F5344CB8AC3E}">
        <p14:creationId xmlns:p14="http://schemas.microsoft.com/office/powerpoint/2010/main" val="1953506488"/>
      </p:ext>
    </p:extLst>
  </p:cSld>
  <p:clrMapOvr>
    <a:masterClrMapping/>
  </p:clrMapOvr>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A09C64E-9EBC-4869-A6C9-8984EA08562E}">
  <we:reference id="wa104178141" version="3.10.0.152" store="zh-CN" storeType="OMEX"/>
  <we:alternateReferences>
    <we:reference id="wa104178141" version="3.10.0.152"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TM02900688[[fn=平面]]</Template>
  <TotalTime>42256</TotalTime>
  <Words>1649</Words>
  <Application>Microsoft Office PowerPoint</Application>
  <PresentationFormat>全屏显示(4:3)</PresentationFormat>
  <Paragraphs>169</Paragraphs>
  <Slides>17</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Calibri</vt:lpstr>
      <vt:lpstr>Cambria</vt:lpstr>
      <vt:lpstr>Cambria Math</vt:lpstr>
      <vt:lpstr>Times New Roman</vt:lpstr>
      <vt:lpstr>Wingdings</vt:lpstr>
      <vt:lpstr>Office 主题</vt:lpstr>
      <vt:lpstr>Speculative Decoding with Big Little Decoder</vt:lpstr>
      <vt:lpstr>汇报提纲</vt:lpstr>
      <vt:lpstr>研究背景</vt:lpstr>
      <vt:lpstr>研究背景</vt:lpstr>
      <vt:lpstr>研究方法</vt:lpstr>
      <vt:lpstr>研究方法</vt:lpstr>
      <vt:lpstr>研究方法</vt:lpstr>
      <vt:lpstr>研究方法</vt:lpstr>
      <vt:lpstr>实验评估</vt:lpstr>
      <vt:lpstr>实验评估</vt:lpstr>
      <vt:lpstr>实验评估</vt:lpstr>
      <vt:lpstr>实验评估</vt:lpstr>
      <vt:lpstr>实验评估</vt:lpstr>
      <vt:lpstr>局限性</vt:lpstr>
      <vt:lpstr>总结</vt:lpstr>
      <vt:lpstr>附录：参考文献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Energy-Aware Traffic Steering for Sustainable 5G</dc:title>
  <dc:creator>zhangshan</dc:creator>
  <cp:lastModifiedBy>伟哲 刘</cp:lastModifiedBy>
  <cp:revision>1079</cp:revision>
  <dcterms:created xsi:type="dcterms:W3CDTF">2015-08-08T14:03:16Z</dcterms:created>
  <dcterms:modified xsi:type="dcterms:W3CDTF">2024-07-05T09:36:54Z</dcterms:modified>
</cp:coreProperties>
</file>