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313" r:id="rId3"/>
    <p:sldId id="330" r:id="rId4"/>
    <p:sldId id="332" r:id="rId5"/>
  </p:sldIdLst>
  <p:sldSz cx="9144000" cy="5143500" type="screen16x9"/>
  <p:notesSz cx="6858000" cy="9144000"/>
  <p:embeddedFontLst>
    <p:embeddedFont>
      <p:font typeface="Dosis" pitchFamily="2" charset="0"/>
      <p:regular r:id="rId7"/>
      <p:bold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Black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4FFB3-B02A-4CF7-B739-DC556036D4F3}">
  <a:tblStyle styleId="{94C4FFB3-B02A-4CF7-B739-DC556036D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50" d="100"/>
          <a:sy n="150" d="100"/>
        </p:scale>
        <p:origin x="1644" y="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2" y="1382029"/>
            <a:ext cx="6346200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LUNETTES </a:t>
            </a:r>
            <a:br>
              <a:rPr lang="en" dirty="0"/>
            </a:br>
            <a:r>
              <a:rPr lang="en" dirty="0"/>
              <a:t>HUD</a:t>
            </a: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735452" y="3295729"/>
            <a:ext cx="5025600" cy="202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PRODUIT DE VENTE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77" y="658363"/>
            <a:ext cx="6157086" cy="837927"/>
          </a:xfrm>
        </p:spPr>
        <p:txBody>
          <a:bodyPr/>
          <a:lstStyle/>
          <a:p>
            <a:r>
              <a:rPr lang="fr-FR" dirty="0"/>
              <a:t>LUNNETTES HUD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l="8661" r="8661"/>
          <a:stretch/>
        </p:blipFill>
        <p:spPr>
          <a:xfrm>
            <a:off x="502699" y="1889760"/>
            <a:ext cx="4101092" cy="2746266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sp>
        <p:nvSpPr>
          <p:cNvPr id="10" name="Google Shape;2100;p41">
            <a:extLst>
              <a:ext uri="{FF2B5EF4-FFF2-40B4-BE49-F238E27FC236}">
                <a16:creationId xmlns:a16="http://schemas.microsoft.com/office/drawing/2014/main" id="{F87AF911-AA22-003E-F34D-1AB3BDFC0717}"/>
              </a:ext>
            </a:extLst>
          </p:cNvPr>
          <p:cNvSpPr txBox="1">
            <a:spLocks/>
          </p:cNvSpPr>
          <p:nvPr/>
        </p:nvSpPr>
        <p:spPr>
          <a:xfrm>
            <a:off x="4788320" y="1571294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3" name="Google Shape;2100;p41">
            <a:extLst>
              <a:ext uri="{FF2B5EF4-FFF2-40B4-BE49-F238E27FC236}">
                <a16:creationId xmlns:a16="http://schemas.microsoft.com/office/drawing/2014/main" id="{295EA877-1EF1-0CD8-601C-1A5628BAC9CE}"/>
              </a:ext>
            </a:extLst>
          </p:cNvPr>
          <p:cNvSpPr txBox="1">
            <a:spLocks/>
          </p:cNvSpPr>
          <p:nvPr/>
        </p:nvSpPr>
        <p:spPr>
          <a:xfrm>
            <a:off x="5049049" y="1821815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r>
              <a:rPr lang="fr-FR" b="1" dirty="0"/>
              <a:t>Lunettes HUD pour :</a:t>
            </a:r>
          </a:p>
          <a:p>
            <a:pPr marL="48260" indent="0" algn="l">
              <a:spcBef>
                <a:spcPts val="1000"/>
              </a:spcBef>
              <a:buSzPts val="1400"/>
            </a:pPr>
            <a:r>
              <a:rPr lang="fr-FR" dirty="0"/>
              <a:t>- La conduite</a:t>
            </a:r>
            <a:br>
              <a:rPr lang="fr-FR" dirty="0"/>
            </a:br>
            <a:r>
              <a:rPr lang="fr-FR" dirty="0"/>
              <a:t>- L’information</a:t>
            </a:r>
            <a:br>
              <a:rPr lang="fr-FR" dirty="0"/>
            </a:br>
            <a:r>
              <a:rPr lang="fr-FR" dirty="0"/>
              <a:t>- Les voyages</a:t>
            </a:r>
            <a:br>
              <a:rPr lang="fr-FR" dirty="0"/>
            </a:br>
            <a:r>
              <a:rPr lang="fr-FR" dirty="0"/>
              <a:t>- Le sports</a:t>
            </a:r>
            <a:br>
              <a:rPr lang="fr-FR" dirty="0"/>
            </a:br>
            <a:r>
              <a:rPr lang="fr-FR" dirty="0"/>
              <a:t>- Les tâches quotidiennes</a:t>
            </a:r>
            <a:br>
              <a:rPr lang="fr-FR" dirty="0"/>
            </a:br>
            <a:r>
              <a:rPr lang="fr-FR" dirty="0"/>
              <a:t>- etc…</a:t>
            </a:r>
          </a:p>
        </p:txBody>
      </p:sp>
    </p:spTree>
    <p:extLst>
      <p:ext uri="{BB962C8B-B14F-4D97-AF65-F5344CB8AC3E}">
        <p14:creationId xmlns:p14="http://schemas.microsoft.com/office/powerpoint/2010/main" val="40085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04" y="227741"/>
            <a:ext cx="6182329" cy="1173480"/>
          </a:xfrm>
        </p:spPr>
        <p:txBody>
          <a:bodyPr/>
          <a:lstStyle/>
          <a:p>
            <a:r>
              <a:rPr lang="fr-FR" dirty="0"/>
              <a:t>POUR LA CONDUITE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t="8913" b="8913"/>
          <a:stretch/>
        </p:blipFill>
        <p:spPr>
          <a:xfrm>
            <a:off x="1872314" y="1401221"/>
            <a:ext cx="5399371" cy="3263833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188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94390"/>
            <a:ext cx="6737349" cy="1442309"/>
          </a:xfrm>
        </p:spPr>
        <p:txBody>
          <a:bodyPr/>
          <a:lstStyle/>
          <a:p>
            <a:r>
              <a:rPr lang="fr-FR" dirty="0"/>
              <a:t>POUR L’INFORMATION</a:t>
            </a:r>
          </a:p>
        </p:txBody>
      </p:sp>
      <p:pic>
        <p:nvPicPr>
          <p:cNvPr id="3" name="Google Shape;2039;p39">
            <a:extLst>
              <a:ext uri="{FF2B5EF4-FFF2-40B4-BE49-F238E27FC236}">
                <a16:creationId xmlns:a16="http://schemas.microsoft.com/office/drawing/2014/main" id="{2F519D97-6CD7-0863-2021-05210089C402}"/>
              </a:ext>
            </a:extLst>
          </p:cNvPr>
          <p:cNvPicPr preferRelativeResize="0"/>
          <p:nvPr/>
        </p:nvPicPr>
        <p:blipFill>
          <a:blip r:embed="rId2"/>
          <a:srcRect t="4133" b="4133"/>
          <a:stretch/>
        </p:blipFill>
        <p:spPr>
          <a:xfrm>
            <a:off x="1996947" y="1466848"/>
            <a:ext cx="5150106" cy="3149601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719793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Affichage à l'écran (16:9)</PresentationFormat>
  <Paragraphs>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Nunito Sans Black</vt:lpstr>
      <vt:lpstr>Nunito Sans</vt:lpstr>
      <vt:lpstr>Lato</vt:lpstr>
      <vt:lpstr>Arial</vt:lpstr>
      <vt:lpstr>Dosis</vt:lpstr>
      <vt:lpstr>System Administrator Appreciation Day by Slidesgo</vt:lpstr>
      <vt:lpstr>LUNETTES  HUD</vt:lpstr>
      <vt:lpstr>LUNNETTES HUD</vt:lpstr>
      <vt:lpstr>POUR LA CONDUITE</vt:lpstr>
      <vt:lpstr>POUR L’INFORMATION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OEUVRE DU PROJET</dc:title>
  <dc:creator>Alexandre Buisset</dc:creator>
  <cp:lastModifiedBy>Alexandre BUISSET</cp:lastModifiedBy>
  <cp:revision>59</cp:revision>
  <dcterms:modified xsi:type="dcterms:W3CDTF">2022-11-15T17:47:10Z</dcterms:modified>
</cp:coreProperties>
</file>