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7"/>
  </p:notesMasterIdLst>
  <p:sldIdLst>
    <p:sldId id="256" r:id="rId2"/>
    <p:sldId id="313" r:id="rId3"/>
    <p:sldId id="330" r:id="rId4"/>
    <p:sldId id="332" r:id="rId5"/>
    <p:sldId id="333" r:id="rId6"/>
  </p:sldIdLst>
  <p:sldSz cx="9144000" cy="5143500" type="screen16x9"/>
  <p:notesSz cx="6858000" cy="9144000"/>
  <p:embeddedFontLst>
    <p:embeddedFont>
      <p:font typeface="Dosis" pitchFamily="2" charset="0"/>
      <p:regular r:id="rId8"/>
      <p:bold r:id="rId9"/>
    </p:embeddedFon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Nunito Sans" pitchFamily="2" charset="0"/>
      <p:regular r:id="rId14"/>
      <p:bold r:id="rId15"/>
      <p:italic r:id="rId16"/>
      <p:boldItalic r:id="rId17"/>
    </p:embeddedFont>
    <p:embeddedFont>
      <p:font typeface="Nunito Sans Black" pitchFamily="2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C4FFB3-B02A-4CF7-B739-DC556036D4F3}">
  <a:tblStyle styleId="{94C4FFB3-B02A-4CF7-B739-DC556036D4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196" d="100"/>
          <a:sy n="196" d="100"/>
        </p:scale>
        <p:origin x="100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5450" y="1404700"/>
            <a:ext cx="63462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35452" y="3536306"/>
            <a:ext cx="5025600" cy="2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4285105">
            <a:off x="2750184" y="497757"/>
            <a:ext cx="296559" cy="256335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337925" y="269463"/>
            <a:ext cx="892900" cy="888725"/>
            <a:chOff x="3655725" y="3261075"/>
            <a:chExt cx="892900" cy="888725"/>
          </a:xfrm>
        </p:grpSpPr>
        <p:sp>
          <p:nvSpPr>
            <p:cNvPr id="13" name="Google Shape;13;p2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5470450" y="477700"/>
            <a:ext cx="378900" cy="472250"/>
            <a:chOff x="2459875" y="3181675"/>
            <a:chExt cx="378900" cy="472250"/>
          </a:xfrm>
        </p:grpSpPr>
        <p:sp>
          <p:nvSpPr>
            <p:cNvPr id="20" name="Google Shape;20;p2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 rot="-1005388">
            <a:off x="6669674" y="21662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5383364" y="539488"/>
            <a:ext cx="3646522" cy="4007720"/>
            <a:chOff x="5348750" y="2347100"/>
            <a:chExt cx="1108500" cy="1218300"/>
          </a:xfrm>
        </p:grpSpPr>
        <p:sp>
          <p:nvSpPr>
            <p:cNvPr id="25" name="Google Shape;25;p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 rot="-5400000">
            <a:off x="11825" y="3579125"/>
            <a:ext cx="2289250" cy="3059825"/>
            <a:chOff x="2215325" y="2417050"/>
            <a:chExt cx="2289250" cy="3059825"/>
          </a:xfrm>
        </p:grpSpPr>
        <p:sp>
          <p:nvSpPr>
            <p:cNvPr id="42" name="Google Shape;42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2"/>
          <p:cNvSpPr/>
          <p:nvPr/>
        </p:nvSpPr>
        <p:spPr>
          <a:xfrm rot="-1004951">
            <a:off x="8062589" y="4041054"/>
            <a:ext cx="296687" cy="256257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4867207" y="3738819"/>
            <a:ext cx="1253407" cy="1311078"/>
            <a:chOff x="4385625" y="4289775"/>
            <a:chExt cx="983450" cy="1028700"/>
          </a:xfrm>
        </p:grpSpPr>
        <p:sp>
          <p:nvSpPr>
            <p:cNvPr id="76" name="Google Shape;76;p2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2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83" name="Google Shape;83;p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2"/>
          <p:cNvSpPr/>
          <p:nvPr/>
        </p:nvSpPr>
        <p:spPr>
          <a:xfrm rot="1265233">
            <a:off x="3649679" y="1552981"/>
            <a:ext cx="223465" cy="193267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2"/>
          <p:cNvGrpSpPr/>
          <p:nvPr/>
        </p:nvGrpSpPr>
        <p:grpSpPr>
          <a:xfrm rot="-5400000">
            <a:off x="11825" y="3579125"/>
            <a:ext cx="2289250" cy="3059825"/>
            <a:chOff x="2215325" y="2417050"/>
            <a:chExt cx="2289250" cy="3059825"/>
          </a:xfrm>
        </p:grpSpPr>
        <p:sp>
          <p:nvSpPr>
            <p:cNvPr id="91" name="Google Shape;91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2"/>
          <p:cNvSpPr/>
          <p:nvPr/>
        </p:nvSpPr>
        <p:spPr>
          <a:xfrm rot="4285105">
            <a:off x="296322" y="3694207"/>
            <a:ext cx="296559" cy="256335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2057400" y="2728989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subTitle" idx="1"/>
          </p:nvPr>
        </p:nvSpPr>
        <p:spPr>
          <a:xfrm>
            <a:off x="3037200" y="3339369"/>
            <a:ext cx="30696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title" idx="2" hasCustomPrompt="1"/>
          </p:nvPr>
        </p:nvSpPr>
        <p:spPr>
          <a:xfrm>
            <a:off x="4027950" y="1640631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8" name="Google Shape;128;p3"/>
          <p:cNvGrpSpPr/>
          <p:nvPr/>
        </p:nvGrpSpPr>
        <p:grpSpPr>
          <a:xfrm rot="-7723506" flipH="1">
            <a:off x="8141032" y="3154218"/>
            <a:ext cx="1253395" cy="1311066"/>
            <a:chOff x="4385625" y="4289775"/>
            <a:chExt cx="983450" cy="1028700"/>
          </a:xfrm>
        </p:grpSpPr>
        <p:sp>
          <p:nvSpPr>
            <p:cNvPr id="129" name="Google Shape;129;p3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3"/>
          <p:cNvSpPr/>
          <p:nvPr/>
        </p:nvSpPr>
        <p:spPr>
          <a:xfrm rot="-9533728">
            <a:off x="7802584" y="3316759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3"/>
          <p:cNvGrpSpPr/>
          <p:nvPr/>
        </p:nvGrpSpPr>
        <p:grpSpPr>
          <a:xfrm rot="10800000">
            <a:off x="7211142" y="3672054"/>
            <a:ext cx="481300" cy="473625"/>
            <a:chOff x="1433950" y="3130850"/>
            <a:chExt cx="481300" cy="473625"/>
          </a:xfrm>
        </p:grpSpPr>
        <p:sp>
          <p:nvSpPr>
            <p:cNvPr id="137" name="Google Shape;137;p3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3"/>
          <p:cNvGrpSpPr/>
          <p:nvPr/>
        </p:nvGrpSpPr>
        <p:grpSpPr>
          <a:xfrm rot="10800000">
            <a:off x="7642642" y="4401791"/>
            <a:ext cx="892900" cy="888725"/>
            <a:chOff x="3655725" y="3261075"/>
            <a:chExt cx="892900" cy="888725"/>
          </a:xfrm>
        </p:grpSpPr>
        <p:sp>
          <p:nvSpPr>
            <p:cNvPr id="144" name="Google Shape;144;p3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3"/>
          <p:cNvGrpSpPr/>
          <p:nvPr/>
        </p:nvGrpSpPr>
        <p:grpSpPr>
          <a:xfrm rot="3076494" flipH="1">
            <a:off x="-303535" y="-214130"/>
            <a:ext cx="1253395" cy="1311066"/>
            <a:chOff x="4385625" y="4289775"/>
            <a:chExt cx="983450" cy="1028700"/>
          </a:xfrm>
        </p:grpSpPr>
        <p:sp>
          <p:nvSpPr>
            <p:cNvPr id="151" name="Google Shape;151;p3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3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3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159" name="Google Shape;159;p3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555350" y="-1039362"/>
            <a:ext cx="892900" cy="888725"/>
            <a:chOff x="3655725" y="3261075"/>
            <a:chExt cx="892900" cy="888725"/>
          </a:xfrm>
        </p:grpSpPr>
        <p:sp>
          <p:nvSpPr>
            <p:cNvPr id="166" name="Google Shape;166;p3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31"/>
          <p:cNvSpPr/>
          <p:nvPr/>
        </p:nvSpPr>
        <p:spPr>
          <a:xfrm rot="-1852365">
            <a:off x="7995334" y="4259300"/>
            <a:ext cx="1198519" cy="103640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31"/>
          <p:cNvSpPr/>
          <p:nvPr/>
        </p:nvSpPr>
        <p:spPr>
          <a:xfrm rot="-1853654">
            <a:off x="8681008" y="4805923"/>
            <a:ext cx="296813" cy="25657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0" name="Google Shape;1830;p31"/>
          <p:cNvGrpSpPr/>
          <p:nvPr/>
        </p:nvGrpSpPr>
        <p:grpSpPr>
          <a:xfrm rot="-2085203" flipH="1">
            <a:off x="7940386" y="47755"/>
            <a:ext cx="1198514" cy="1244002"/>
            <a:chOff x="238125" y="3112025"/>
            <a:chExt cx="716000" cy="743175"/>
          </a:xfrm>
        </p:grpSpPr>
        <p:sp>
          <p:nvSpPr>
            <p:cNvPr id="1831" name="Google Shape;1831;p31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1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1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4" name="Google Shape;1834;p31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1835" name="Google Shape;1835;p31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1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1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8" name="Google Shape;1838;p31"/>
          <p:cNvGrpSpPr/>
          <p:nvPr/>
        </p:nvGrpSpPr>
        <p:grpSpPr>
          <a:xfrm rot="-2700000">
            <a:off x="8368168" y="2927841"/>
            <a:ext cx="481295" cy="473620"/>
            <a:chOff x="1433950" y="3130850"/>
            <a:chExt cx="481300" cy="473625"/>
          </a:xfrm>
        </p:grpSpPr>
        <p:sp>
          <p:nvSpPr>
            <p:cNvPr id="1839" name="Google Shape;1839;p31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1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1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1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5" name="Google Shape;1845;p31"/>
          <p:cNvGrpSpPr/>
          <p:nvPr/>
        </p:nvGrpSpPr>
        <p:grpSpPr>
          <a:xfrm rot="3076494" flipH="1">
            <a:off x="-303535" y="-214130"/>
            <a:ext cx="1253395" cy="1311066"/>
            <a:chOff x="4385625" y="4289775"/>
            <a:chExt cx="983450" cy="1028700"/>
          </a:xfrm>
        </p:grpSpPr>
        <p:sp>
          <p:nvSpPr>
            <p:cNvPr id="1846" name="Google Shape;1846;p31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31"/>
          <p:cNvGrpSpPr/>
          <p:nvPr/>
        </p:nvGrpSpPr>
        <p:grpSpPr>
          <a:xfrm rot="-5400000">
            <a:off x="3558350" y="-2231150"/>
            <a:ext cx="2289250" cy="3059825"/>
            <a:chOff x="2215325" y="2417050"/>
            <a:chExt cx="2289250" cy="3059825"/>
          </a:xfrm>
        </p:grpSpPr>
        <p:sp>
          <p:nvSpPr>
            <p:cNvPr id="1853" name="Google Shape;1853;p31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5" name="Google Shape;1885;p31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6" name="Google Shape;1886;p31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1887" name="Google Shape;1887;p31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3" name="Google Shape;1893;p31"/>
          <p:cNvGrpSpPr/>
          <p:nvPr/>
        </p:nvGrpSpPr>
        <p:grpSpPr>
          <a:xfrm>
            <a:off x="131178" y="3409216"/>
            <a:ext cx="1198512" cy="1244001"/>
            <a:chOff x="238125" y="3112025"/>
            <a:chExt cx="716000" cy="743175"/>
          </a:xfrm>
        </p:grpSpPr>
        <p:sp>
          <p:nvSpPr>
            <p:cNvPr id="1894" name="Google Shape;1894;p31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7" name="Google Shape;1897;p31"/>
          <p:cNvGrpSpPr/>
          <p:nvPr/>
        </p:nvGrpSpPr>
        <p:grpSpPr>
          <a:xfrm rot="3076494" flipH="1">
            <a:off x="7972815" y="3986395"/>
            <a:ext cx="1253395" cy="1311066"/>
            <a:chOff x="4385625" y="4289775"/>
            <a:chExt cx="983450" cy="1028700"/>
          </a:xfrm>
        </p:grpSpPr>
        <p:sp>
          <p:nvSpPr>
            <p:cNvPr id="1898" name="Google Shape;1898;p31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5" name="Google Shape;1905;p32"/>
          <p:cNvGrpSpPr/>
          <p:nvPr/>
        </p:nvGrpSpPr>
        <p:grpSpPr>
          <a:xfrm>
            <a:off x="126425" y="247588"/>
            <a:ext cx="481300" cy="473625"/>
            <a:chOff x="1433950" y="3130850"/>
            <a:chExt cx="481300" cy="473625"/>
          </a:xfrm>
        </p:grpSpPr>
        <p:sp>
          <p:nvSpPr>
            <p:cNvPr id="1906" name="Google Shape;1906;p3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2" name="Google Shape;1912;p32"/>
          <p:cNvGrpSpPr/>
          <p:nvPr/>
        </p:nvGrpSpPr>
        <p:grpSpPr>
          <a:xfrm>
            <a:off x="551300" y="-210687"/>
            <a:ext cx="892900" cy="888725"/>
            <a:chOff x="3655725" y="3261075"/>
            <a:chExt cx="892900" cy="888725"/>
          </a:xfrm>
        </p:grpSpPr>
        <p:sp>
          <p:nvSpPr>
            <p:cNvPr id="1913" name="Google Shape;1913;p32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2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2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2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9" name="Google Shape;1919;p32"/>
          <p:cNvGrpSpPr/>
          <p:nvPr/>
        </p:nvGrpSpPr>
        <p:grpSpPr>
          <a:xfrm rot="-2085203" flipH="1">
            <a:off x="8054686" y="3848230"/>
            <a:ext cx="1198514" cy="1244002"/>
            <a:chOff x="238125" y="3112025"/>
            <a:chExt cx="716000" cy="743175"/>
          </a:xfrm>
        </p:grpSpPr>
        <p:sp>
          <p:nvSpPr>
            <p:cNvPr id="1920" name="Google Shape;1920;p32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2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3" name="Google Shape;1923;p32"/>
          <p:cNvSpPr/>
          <p:nvPr/>
        </p:nvSpPr>
        <p:spPr>
          <a:xfrm rot="-1005388">
            <a:off x="8279399" y="320747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4" name="Google Shape;1924;p32"/>
          <p:cNvGrpSpPr/>
          <p:nvPr/>
        </p:nvGrpSpPr>
        <p:grpSpPr>
          <a:xfrm rot="-2700000">
            <a:off x="7348993" y="4508991"/>
            <a:ext cx="481295" cy="473620"/>
            <a:chOff x="1433950" y="3130850"/>
            <a:chExt cx="481300" cy="473625"/>
          </a:xfrm>
        </p:grpSpPr>
        <p:sp>
          <p:nvSpPr>
            <p:cNvPr id="1925" name="Google Shape;1925;p3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1" name="Google Shape;1931;p32"/>
          <p:cNvGrpSpPr/>
          <p:nvPr/>
        </p:nvGrpSpPr>
        <p:grpSpPr>
          <a:xfrm rot="3748678">
            <a:off x="3565788" y="4442589"/>
            <a:ext cx="2012425" cy="2211761"/>
            <a:chOff x="5348750" y="2347100"/>
            <a:chExt cx="1108500" cy="1218300"/>
          </a:xfrm>
        </p:grpSpPr>
        <p:sp>
          <p:nvSpPr>
            <p:cNvPr id="1932" name="Google Shape;1932;p3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2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2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2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2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7" name="Google Shape;1947;p32"/>
          <p:cNvGrpSpPr/>
          <p:nvPr/>
        </p:nvGrpSpPr>
        <p:grpSpPr>
          <a:xfrm>
            <a:off x="4991032" y="4300794"/>
            <a:ext cx="1253407" cy="1311078"/>
            <a:chOff x="4385625" y="4289775"/>
            <a:chExt cx="983450" cy="1028700"/>
          </a:xfrm>
        </p:grpSpPr>
        <p:sp>
          <p:nvSpPr>
            <p:cNvPr id="1948" name="Google Shape;1948;p32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2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2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4" name="Google Shape;1954;p32"/>
          <p:cNvGrpSpPr/>
          <p:nvPr/>
        </p:nvGrpSpPr>
        <p:grpSpPr>
          <a:xfrm>
            <a:off x="8088925" y="160725"/>
            <a:ext cx="378900" cy="472250"/>
            <a:chOff x="2459875" y="3181675"/>
            <a:chExt cx="378900" cy="472250"/>
          </a:xfrm>
        </p:grpSpPr>
        <p:sp>
          <p:nvSpPr>
            <p:cNvPr id="1955" name="Google Shape;1955;p32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2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2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8" name="Google Shape;1958;p32"/>
          <p:cNvSpPr/>
          <p:nvPr/>
        </p:nvSpPr>
        <p:spPr>
          <a:xfrm rot="-1005388">
            <a:off x="8498474" y="6157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9" name="Google Shape;1959;p32"/>
          <p:cNvGrpSpPr/>
          <p:nvPr/>
        </p:nvGrpSpPr>
        <p:grpSpPr>
          <a:xfrm rot="-1205478">
            <a:off x="-336245" y="3016595"/>
            <a:ext cx="2289137" cy="3059674"/>
            <a:chOff x="2215325" y="2417050"/>
            <a:chExt cx="2289250" cy="3059825"/>
          </a:xfrm>
        </p:grpSpPr>
        <p:sp>
          <p:nvSpPr>
            <p:cNvPr id="1960" name="Google Shape;1960;p3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57000">
              <a:srgbClr val="12243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82168"/>
            <a:ext cx="7717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77" r:id="rId4"/>
    <p:sldLayoutId id="214748367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 txBox="1">
            <a:spLocks noGrp="1"/>
          </p:cNvSpPr>
          <p:nvPr>
            <p:ph type="ctrTitle"/>
          </p:nvPr>
        </p:nvSpPr>
        <p:spPr>
          <a:xfrm>
            <a:off x="735452" y="1382029"/>
            <a:ext cx="6346200" cy="191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LUNETTES </a:t>
            </a:r>
            <a:br>
              <a:rPr lang="en" dirty="0"/>
            </a:br>
            <a:r>
              <a:rPr lang="en" dirty="0"/>
              <a:t>HUD</a:t>
            </a:r>
            <a:endParaRPr sz="400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1" name="Google Shape;2001;p35"/>
          <p:cNvSpPr txBox="1">
            <a:spLocks noGrp="1"/>
          </p:cNvSpPr>
          <p:nvPr>
            <p:ph type="subTitle" idx="1"/>
          </p:nvPr>
        </p:nvSpPr>
        <p:spPr>
          <a:xfrm>
            <a:off x="735452" y="3295729"/>
            <a:ext cx="5025600" cy="202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PRODUIT DE VENTE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2C964-86FD-B620-71B5-E43DB4CF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777" y="658363"/>
            <a:ext cx="6157086" cy="837927"/>
          </a:xfrm>
        </p:spPr>
        <p:txBody>
          <a:bodyPr/>
          <a:lstStyle/>
          <a:p>
            <a:r>
              <a:rPr lang="fr-FR" dirty="0"/>
              <a:t>LUNNETTES HUD</a:t>
            </a:r>
          </a:p>
        </p:txBody>
      </p:sp>
      <p:pic>
        <p:nvPicPr>
          <p:cNvPr id="7" name="Google Shape;2039;p39">
            <a:extLst>
              <a:ext uri="{FF2B5EF4-FFF2-40B4-BE49-F238E27FC236}">
                <a16:creationId xmlns:a16="http://schemas.microsoft.com/office/drawing/2014/main" id="{B91882D0-6874-D4C8-1215-E6DA66D4EC1E}"/>
              </a:ext>
            </a:extLst>
          </p:cNvPr>
          <p:cNvPicPr preferRelativeResize="0"/>
          <p:nvPr/>
        </p:nvPicPr>
        <p:blipFill>
          <a:blip r:embed="rId2"/>
          <a:srcRect l="8661" r="8661"/>
          <a:stretch/>
        </p:blipFill>
        <p:spPr>
          <a:xfrm>
            <a:off x="502699" y="1889760"/>
            <a:ext cx="4101092" cy="2746266"/>
          </a:xfrm>
          <a:prstGeom prst="hexagon">
            <a:avLst>
              <a:gd name="adj" fmla="val 0"/>
              <a:gd name="vf" fmla="val 115470"/>
            </a:avLst>
          </a:prstGeom>
          <a:noFill/>
          <a:ln>
            <a:noFill/>
          </a:ln>
          <a:effectLst>
            <a:outerShdw dist="114300" dir="2940000" algn="bl" rotWithShape="0">
              <a:schemeClr val="accent1"/>
            </a:outerShdw>
          </a:effectLst>
        </p:spPr>
      </p:pic>
      <p:sp>
        <p:nvSpPr>
          <p:cNvPr id="10" name="Google Shape;2100;p41">
            <a:extLst>
              <a:ext uri="{FF2B5EF4-FFF2-40B4-BE49-F238E27FC236}">
                <a16:creationId xmlns:a16="http://schemas.microsoft.com/office/drawing/2014/main" id="{F87AF911-AA22-003E-F34D-1AB3BDFC0717}"/>
              </a:ext>
            </a:extLst>
          </p:cNvPr>
          <p:cNvSpPr txBox="1">
            <a:spLocks/>
          </p:cNvSpPr>
          <p:nvPr/>
        </p:nvSpPr>
        <p:spPr>
          <a:xfrm>
            <a:off x="4788320" y="1571294"/>
            <a:ext cx="3404490" cy="177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8260" indent="0" algn="l">
              <a:spcBef>
                <a:spcPts val="1000"/>
              </a:spcBef>
              <a:buSzPts val="1400"/>
            </a:pPr>
            <a:endParaRPr lang="en-US" dirty="0"/>
          </a:p>
        </p:txBody>
      </p:sp>
      <p:sp>
        <p:nvSpPr>
          <p:cNvPr id="3" name="Google Shape;2100;p41">
            <a:extLst>
              <a:ext uri="{FF2B5EF4-FFF2-40B4-BE49-F238E27FC236}">
                <a16:creationId xmlns:a16="http://schemas.microsoft.com/office/drawing/2014/main" id="{295EA877-1EF1-0CD8-601C-1A5628BAC9CE}"/>
              </a:ext>
            </a:extLst>
          </p:cNvPr>
          <p:cNvSpPr txBox="1">
            <a:spLocks/>
          </p:cNvSpPr>
          <p:nvPr/>
        </p:nvSpPr>
        <p:spPr>
          <a:xfrm>
            <a:off x="5049049" y="1821815"/>
            <a:ext cx="3404490" cy="177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8260" indent="0" algn="l">
              <a:spcBef>
                <a:spcPts val="1000"/>
              </a:spcBef>
              <a:buSzPts val="1400"/>
            </a:pPr>
            <a:r>
              <a:rPr lang="fr-FR" b="1" dirty="0"/>
              <a:t>Lunettes HUD pour :</a:t>
            </a:r>
          </a:p>
          <a:p>
            <a:pPr marL="48260" indent="0" algn="l">
              <a:spcBef>
                <a:spcPts val="1000"/>
              </a:spcBef>
              <a:buSzPts val="1400"/>
            </a:pPr>
            <a:r>
              <a:rPr lang="fr-FR" dirty="0"/>
              <a:t>- La conduite</a:t>
            </a:r>
            <a:br>
              <a:rPr lang="fr-FR" dirty="0"/>
            </a:br>
            <a:r>
              <a:rPr lang="fr-FR" dirty="0"/>
              <a:t>- L’information</a:t>
            </a:r>
            <a:br>
              <a:rPr lang="fr-FR" dirty="0"/>
            </a:br>
            <a:r>
              <a:rPr lang="fr-FR" dirty="0"/>
              <a:t>- Les voyages</a:t>
            </a:r>
            <a:br>
              <a:rPr lang="fr-FR" dirty="0"/>
            </a:br>
            <a:r>
              <a:rPr lang="fr-FR" dirty="0"/>
              <a:t>- Le sports</a:t>
            </a:r>
            <a:br>
              <a:rPr lang="fr-FR" dirty="0"/>
            </a:br>
            <a:r>
              <a:rPr lang="fr-FR" dirty="0"/>
              <a:t>- Les tâches quotidiennes</a:t>
            </a:r>
            <a:br>
              <a:rPr lang="fr-FR" dirty="0"/>
            </a:br>
            <a:r>
              <a:rPr lang="fr-FR" dirty="0"/>
              <a:t>- etc…</a:t>
            </a:r>
          </a:p>
        </p:txBody>
      </p:sp>
    </p:spTree>
    <p:extLst>
      <p:ext uri="{BB962C8B-B14F-4D97-AF65-F5344CB8AC3E}">
        <p14:creationId xmlns:p14="http://schemas.microsoft.com/office/powerpoint/2010/main" val="400857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2C964-86FD-B620-71B5-E43DB4CF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004" y="227741"/>
            <a:ext cx="6182329" cy="1173480"/>
          </a:xfrm>
        </p:spPr>
        <p:txBody>
          <a:bodyPr/>
          <a:lstStyle/>
          <a:p>
            <a:r>
              <a:rPr lang="fr-FR" u="sng" dirty="0"/>
              <a:t>POUR LA CONDUITE</a:t>
            </a:r>
          </a:p>
        </p:txBody>
      </p:sp>
      <p:pic>
        <p:nvPicPr>
          <p:cNvPr id="7" name="Google Shape;2039;p39">
            <a:extLst>
              <a:ext uri="{FF2B5EF4-FFF2-40B4-BE49-F238E27FC236}">
                <a16:creationId xmlns:a16="http://schemas.microsoft.com/office/drawing/2014/main" id="{B91882D0-6874-D4C8-1215-E6DA66D4EC1E}"/>
              </a:ext>
            </a:extLst>
          </p:cNvPr>
          <p:cNvPicPr preferRelativeResize="0"/>
          <p:nvPr/>
        </p:nvPicPr>
        <p:blipFill>
          <a:blip r:embed="rId2"/>
          <a:srcRect t="8913" b="8913"/>
          <a:stretch/>
        </p:blipFill>
        <p:spPr>
          <a:xfrm>
            <a:off x="2079482" y="1440131"/>
            <a:ext cx="5399371" cy="3263833"/>
          </a:xfrm>
          <a:prstGeom prst="hexagon">
            <a:avLst>
              <a:gd name="adj" fmla="val 0"/>
              <a:gd name="vf" fmla="val 115470"/>
            </a:avLst>
          </a:prstGeom>
          <a:noFill/>
          <a:ln>
            <a:noFill/>
          </a:ln>
          <a:effectLst>
            <a:outerShdw dist="114300" dir="2940000" algn="bl" rotWithShape="0">
              <a:schemeClr val="accent1"/>
            </a:outerShdw>
          </a:effectLst>
        </p:spPr>
      </p:pic>
    </p:spTree>
    <p:extLst>
      <p:ext uri="{BB962C8B-B14F-4D97-AF65-F5344CB8AC3E}">
        <p14:creationId xmlns:p14="http://schemas.microsoft.com/office/powerpoint/2010/main" val="351884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2C964-86FD-B620-71B5-E43DB4CF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100" y="172212"/>
            <a:ext cx="6737349" cy="1442309"/>
          </a:xfrm>
        </p:spPr>
        <p:txBody>
          <a:bodyPr/>
          <a:lstStyle/>
          <a:p>
            <a:r>
              <a:rPr lang="fr-FR" u="sng" dirty="0"/>
              <a:t>POUR L’INFORMATION</a:t>
            </a:r>
          </a:p>
        </p:txBody>
      </p:sp>
      <p:pic>
        <p:nvPicPr>
          <p:cNvPr id="3" name="Google Shape;2039;p39">
            <a:extLst>
              <a:ext uri="{FF2B5EF4-FFF2-40B4-BE49-F238E27FC236}">
                <a16:creationId xmlns:a16="http://schemas.microsoft.com/office/drawing/2014/main" id="{2F519D97-6CD7-0863-2021-05210089C402}"/>
              </a:ext>
            </a:extLst>
          </p:cNvPr>
          <p:cNvPicPr preferRelativeResize="0"/>
          <p:nvPr/>
        </p:nvPicPr>
        <p:blipFill>
          <a:blip r:embed="rId2"/>
          <a:srcRect t="4133" b="4133"/>
          <a:stretch/>
        </p:blipFill>
        <p:spPr>
          <a:xfrm>
            <a:off x="2070721" y="1544669"/>
            <a:ext cx="5150106" cy="3149601"/>
          </a:xfrm>
          <a:prstGeom prst="hexagon">
            <a:avLst>
              <a:gd name="adj" fmla="val 0"/>
              <a:gd name="vf" fmla="val 115470"/>
            </a:avLst>
          </a:prstGeom>
          <a:noFill/>
          <a:ln>
            <a:noFill/>
          </a:ln>
          <a:effectLst>
            <a:outerShdw dist="114300" dir="2940000" algn="bl" rotWithShape="0">
              <a:schemeClr val="accent1"/>
            </a:outerShdw>
          </a:effectLst>
        </p:spPr>
      </p:pic>
    </p:spTree>
    <p:extLst>
      <p:ext uri="{BB962C8B-B14F-4D97-AF65-F5344CB8AC3E}">
        <p14:creationId xmlns:p14="http://schemas.microsoft.com/office/powerpoint/2010/main" val="19471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039;p39">
            <a:extLst>
              <a:ext uri="{FF2B5EF4-FFF2-40B4-BE49-F238E27FC236}">
                <a16:creationId xmlns:a16="http://schemas.microsoft.com/office/drawing/2014/main" id="{1546EA67-D67A-01F8-669C-D78C0FBAB966}"/>
              </a:ext>
            </a:extLst>
          </p:cNvPr>
          <p:cNvPicPr preferRelativeResize="0"/>
          <p:nvPr/>
        </p:nvPicPr>
        <p:blipFill>
          <a:blip r:embed="rId2"/>
          <a:srcRect t="4123" b="4123"/>
          <a:stretch/>
        </p:blipFill>
        <p:spPr>
          <a:xfrm>
            <a:off x="312027" y="2046583"/>
            <a:ext cx="4091495" cy="2502196"/>
          </a:xfrm>
          <a:prstGeom prst="hexagon">
            <a:avLst>
              <a:gd name="adj" fmla="val 20672"/>
              <a:gd name="vf" fmla="val 115470"/>
            </a:avLst>
          </a:prstGeom>
          <a:noFill/>
          <a:ln>
            <a:noFill/>
          </a:ln>
          <a:effectLst>
            <a:outerShdw dist="114300" dir="2940000" algn="bl" rotWithShape="0">
              <a:schemeClr val="accent1"/>
            </a:outerShdw>
          </a:effectLst>
        </p:spPr>
      </p:pic>
      <p:pic>
        <p:nvPicPr>
          <p:cNvPr id="7" name="Google Shape;2039;p39">
            <a:extLst>
              <a:ext uri="{FF2B5EF4-FFF2-40B4-BE49-F238E27FC236}">
                <a16:creationId xmlns:a16="http://schemas.microsoft.com/office/drawing/2014/main" id="{1EE8FFD9-58C0-FDE5-05EB-FB579D35E367}"/>
              </a:ext>
            </a:extLst>
          </p:cNvPr>
          <p:cNvPicPr preferRelativeResize="0"/>
          <p:nvPr/>
        </p:nvPicPr>
        <p:blipFill>
          <a:blip r:embed="rId3"/>
          <a:srcRect l="4011" r="4011"/>
          <a:stretch/>
        </p:blipFill>
        <p:spPr>
          <a:xfrm>
            <a:off x="4403522" y="2046583"/>
            <a:ext cx="4091495" cy="2502196"/>
          </a:xfrm>
          <a:prstGeom prst="hexagon">
            <a:avLst>
              <a:gd name="adj" fmla="val 20672"/>
              <a:gd name="vf" fmla="val 115470"/>
            </a:avLst>
          </a:prstGeom>
          <a:noFill/>
          <a:ln>
            <a:noFill/>
          </a:ln>
          <a:effectLst>
            <a:outerShdw dist="114300" dir="2940000" algn="bl" rotWithShape="0">
              <a:schemeClr val="accent1"/>
            </a:outerShdw>
          </a:effectLst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6B8B9400-54F1-E14C-8F9D-EA22C5E3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642" y="196528"/>
            <a:ext cx="6737349" cy="1442309"/>
          </a:xfrm>
        </p:spPr>
        <p:txBody>
          <a:bodyPr/>
          <a:lstStyle/>
          <a:p>
            <a:r>
              <a:rPr lang="fr-FR" u="sng" dirty="0"/>
              <a:t>POUR LE SPORT</a:t>
            </a:r>
          </a:p>
        </p:txBody>
      </p:sp>
    </p:spTree>
    <p:extLst>
      <p:ext uri="{BB962C8B-B14F-4D97-AF65-F5344CB8AC3E}">
        <p14:creationId xmlns:p14="http://schemas.microsoft.com/office/powerpoint/2010/main" val="3497532372"/>
      </p:ext>
    </p:extLst>
  </p:cSld>
  <p:clrMapOvr>
    <a:masterClrMapping/>
  </p:clrMapOvr>
</p:sld>
</file>

<file path=ppt/theme/theme1.xml><?xml version="1.0" encoding="utf-8"?>
<a:theme xmlns:a="http://schemas.openxmlformats.org/drawingml/2006/main" name="System Administrator Appreciation Day by Slidesgo">
  <a:themeElements>
    <a:clrScheme name="Simple Light">
      <a:dk1>
        <a:srgbClr val="050A12"/>
      </a:dk1>
      <a:lt1>
        <a:srgbClr val="FFFFFF"/>
      </a:lt1>
      <a:dk2>
        <a:srgbClr val="1F3D52"/>
      </a:dk2>
      <a:lt2>
        <a:srgbClr val="2F536D"/>
      </a:lt2>
      <a:accent1>
        <a:srgbClr val="142836"/>
      </a:accent1>
      <a:accent2>
        <a:srgbClr val="0C1A23"/>
      </a:accent2>
      <a:accent3>
        <a:srgbClr val="142836"/>
      </a:accent3>
      <a:accent4>
        <a:srgbClr val="5F8195"/>
      </a:accent4>
      <a:accent5>
        <a:srgbClr val="08151E"/>
      </a:accent5>
      <a:accent6>
        <a:srgbClr val="9FC3D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Affichage à l'écran (16:9)</PresentationFormat>
  <Paragraphs>8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Nunito Sans</vt:lpstr>
      <vt:lpstr>Arial</vt:lpstr>
      <vt:lpstr>Nunito Sans Black</vt:lpstr>
      <vt:lpstr>Dosis</vt:lpstr>
      <vt:lpstr>Lato</vt:lpstr>
      <vt:lpstr>System Administrator Appreciation Day by Slidesgo</vt:lpstr>
      <vt:lpstr>LUNETTES  HUD</vt:lpstr>
      <vt:lpstr>LUNNETTES HUD</vt:lpstr>
      <vt:lpstr>POUR LA CONDUITE</vt:lpstr>
      <vt:lpstr>POUR L’INFORMATION</vt:lpstr>
      <vt:lpstr>POUR LE SPORT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 EN OEUVRE DU PROJET</dc:title>
  <dc:creator>Alexandre Buisset</dc:creator>
  <cp:lastModifiedBy>Alexandre BUISSET</cp:lastModifiedBy>
  <cp:revision>60</cp:revision>
  <dcterms:modified xsi:type="dcterms:W3CDTF">2022-11-15T22:47:47Z</dcterms:modified>
</cp:coreProperties>
</file>