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4"/>
  </p:sldMasterIdLst>
  <p:notesMasterIdLst>
    <p:notesMasterId r:id="rId13"/>
  </p:notesMasterIdLst>
  <p:sldIdLst>
    <p:sldId id="256" r:id="rId5"/>
    <p:sldId id="313" r:id="rId6"/>
    <p:sldId id="330" r:id="rId7"/>
    <p:sldId id="332" r:id="rId8"/>
    <p:sldId id="333" r:id="rId9"/>
    <p:sldId id="334" r:id="rId10"/>
    <p:sldId id="335" r:id="rId11"/>
    <p:sldId id="336" r:id="rId12"/>
  </p:sldIdLst>
  <p:sldSz cx="9144000" cy="5143500" type="screen16x9"/>
  <p:notesSz cx="6858000" cy="9144000"/>
  <p:embeddedFontLst>
    <p:embeddedFont>
      <p:font typeface="Dosis" pitchFamily="2" charset="0"/>
      <p:regular r:id="rId14"/>
      <p:bold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Nunito Sans" pitchFamily="2" charset="0"/>
      <p:regular r:id="rId20"/>
      <p:bold r:id="rId21"/>
      <p:italic r:id="rId22"/>
      <p:boldItalic r:id="rId23"/>
    </p:embeddedFont>
    <p:embeddedFont>
      <p:font typeface="Nunito Sans Black" pitchFamily="2" charset="0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FE5B3-AC07-4748-9B07-1A8B87C01436}" v="1044" dt="2022-11-16T09:58:09.304"/>
    <p1510:client id="{5146C578-E60D-2B47-DD65-760C32172E62}" v="82" dt="2022-11-16T10:54:52.873"/>
    <p1510:client id="{CC7338D2-37CC-18E5-346A-E567D47A1B27}" v="32" dt="2022-11-16T10:01:11.699"/>
  </p1510:revLst>
</p1510:revInfo>
</file>

<file path=ppt/tableStyles.xml><?xml version="1.0" encoding="utf-8"?>
<a:tblStyleLst xmlns:a="http://schemas.openxmlformats.org/drawingml/2006/main" def="{94C4FFB3-B02A-4CF7-B739-DC556036D4F3}">
  <a:tblStyle styleId="{94C4FFB3-B02A-4CF7-B739-DC556036D4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4.xml" Id="rId8" /><Relationship Type="http://schemas.openxmlformats.org/officeDocument/2006/relationships/notesMaster" Target="notesMasters/notesMaster1.xml" Id="rId13" /><Relationship Type="http://schemas.openxmlformats.org/officeDocument/2006/relationships/font" Target="fonts/font5.fntdata" Id="rId18" /><Relationship Type="http://schemas.openxmlformats.org/officeDocument/2006/relationships/presProps" Target="presProps.xml" Id="rId26" /><Relationship Type="http://schemas.openxmlformats.org/officeDocument/2006/relationships/customXml" Target="../customXml/item3.xml" Id="rId3" /><Relationship Type="http://schemas.openxmlformats.org/officeDocument/2006/relationships/font" Target="fonts/font8.fntdata" Id="rId21" /><Relationship Type="http://schemas.openxmlformats.org/officeDocument/2006/relationships/slide" Target="slides/slide3.xml" Id="rId7" /><Relationship Type="http://schemas.openxmlformats.org/officeDocument/2006/relationships/slide" Target="slides/slide8.xml" Id="rId12" /><Relationship Type="http://schemas.openxmlformats.org/officeDocument/2006/relationships/font" Target="fonts/font4.fntdata" Id="rId17" /><Relationship Type="http://schemas.openxmlformats.org/officeDocument/2006/relationships/font" Target="fonts/font12.fntdata" Id="rId25" /><Relationship Type="http://schemas.openxmlformats.org/officeDocument/2006/relationships/customXml" Target="../customXml/item2.xml" Id="rId2" /><Relationship Type="http://schemas.openxmlformats.org/officeDocument/2006/relationships/font" Target="fonts/font3.fntdata" Id="rId16" /><Relationship Type="http://schemas.openxmlformats.org/officeDocument/2006/relationships/font" Target="fonts/font7.fntdata" Id="rId20" /><Relationship Type="http://schemas.openxmlformats.org/officeDocument/2006/relationships/tableStyles" Target="tableStyles.xml" Id="rId29" /><Relationship Type="http://schemas.openxmlformats.org/officeDocument/2006/relationships/customXml" Target="../customXml/item1.xml" Id="rId1" /><Relationship Type="http://schemas.openxmlformats.org/officeDocument/2006/relationships/slide" Target="slides/slide2.xml" Id="rId6" /><Relationship Type="http://schemas.openxmlformats.org/officeDocument/2006/relationships/slide" Target="slides/slide7.xml" Id="rId11" /><Relationship Type="http://schemas.openxmlformats.org/officeDocument/2006/relationships/font" Target="fonts/font11.fntdata" Id="rId24" /><Relationship Type="http://schemas.openxmlformats.org/officeDocument/2006/relationships/slide" Target="slides/slide1.xml" Id="rId5" /><Relationship Type="http://schemas.openxmlformats.org/officeDocument/2006/relationships/font" Target="fonts/font2.fntdata" Id="rId15" /><Relationship Type="http://schemas.openxmlformats.org/officeDocument/2006/relationships/font" Target="fonts/font10.fntdata" Id="rId23" /><Relationship Type="http://schemas.openxmlformats.org/officeDocument/2006/relationships/theme" Target="theme/theme1.xml" Id="rId28" /><Relationship Type="http://schemas.openxmlformats.org/officeDocument/2006/relationships/slide" Target="slides/slide6.xml" Id="rId10" /><Relationship Type="http://schemas.openxmlformats.org/officeDocument/2006/relationships/font" Target="fonts/font6.fntdata" Id="rId19" /><Relationship Type="http://schemas.microsoft.com/office/2015/10/relationships/revisionInfo" Target="revisionInfo.xml" Id="rId31" /><Relationship Type="http://schemas.openxmlformats.org/officeDocument/2006/relationships/slideMaster" Target="slideMasters/slideMaster1.xml" Id="rId4" /><Relationship Type="http://schemas.openxmlformats.org/officeDocument/2006/relationships/slide" Target="slides/slide5.xml" Id="rId9" /><Relationship Type="http://schemas.openxmlformats.org/officeDocument/2006/relationships/font" Target="fonts/font1.fntdata" Id="rId14" /><Relationship Type="http://schemas.openxmlformats.org/officeDocument/2006/relationships/font" Target="fonts/font9.fntdata" Id="rId22" /><Relationship Type="http://schemas.openxmlformats.org/officeDocument/2006/relationships/viewProps" Target="viewProps.xml" Id="rId27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5" name="Google Shape;2845;gd91e13746b_0_20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6" name="Google Shape;2846;gd91e13746b_0_20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gda7b3e4b19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2" name="Google Shape;2362;gda7b3e4b19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gda7b3e4b19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2" name="Google Shape;2362;gda7b3e4b19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55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35450" y="1404700"/>
            <a:ext cx="6346200" cy="19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35452" y="3536306"/>
            <a:ext cx="5025600" cy="2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4285105">
            <a:off x="2750184" y="497757"/>
            <a:ext cx="296559" cy="256335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337925" y="269463"/>
            <a:ext cx="892900" cy="888725"/>
            <a:chOff x="3655725" y="3261075"/>
            <a:chExt cx="892900" cy="888725"/>
          </a:xfrm>
        </p:grpSpPr>
        <p:sp>
          <p:nvSpPr>
            <p:cNvPr id="13" name="Google Shape;13;p2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5470450" y="477700"/>
            <a:ext cx="378900" cy="472250"/>
            <a:chOff x="2459875" y="3181675"/>
            <a:chExt cx="378900" cy="472250"/>
          </a:xfrm>
        </p:grpSpPr>
        <p:sp>
          <p:nvSpPr>
            <p:cNvPr id="20" name="Google Shape;20;p2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 rot="-1005388">
            <a:off x="6669674" y="21662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5383364" y="539488"/>
            <a:ext cx="3646522" cy="4007720"/>
            <a:chOff x="5348750" y="2347100"/>
            <a:chExt cx="1108500" cy="1218300"/>
          </a:xfrm>
        </p:grpSpPr>
        <p:sp>
          <p:nvSpPr>
            <p:cNvPr id="25" name="Google Shape;25;p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2"/>
          <p:cNvSpPr/>
          <p:nvPr/>
        </p:nvSpPr>
        <p:spPr>
          <a:xfrm rot="1266272">
            <a:off x="385985" y="15430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2"/>
          <p:cNvGrpSpPr/>
          <p:nvPr/>
        </p:nvGrpSpPr>
        <p:grpSpPr>
          <a:xfrm rot="-5400000">
            <a:off x="11825" y="3579125"/>
            <a:ext cx="2289250" cy="3059825"/>
            <a:chOff x="2215325" y="2417050"/>
            <a:chExt cx="2289250" cy="3059825"/>
          </a:xfrm>
        </p:grpSpPr>
        <p:sp>
          <p:nvSpPr>
            <p:cNvPr id="42" name="Google Shape;42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2"/>
          <p:cNvSpPr/>
          <p:nvPr/>
        </p:nvSpPr>
        <p:spPr>
          <a:xfrm rot="-1004951">
            <a:off x="8062589" y="4041054"/>
            <a:ext cx="296687" cy="256257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4867207" y="3738819"/>
            <a:ext cx="1253407" cy="1311078"/>
            <a:chOff x="4385625" y="4289775"/>
            <a:chExt cx="983450" cy="1028700"/>
          </a:xfrm>
        </p:grpSpPr>
        <p:sp>
          <p:nvSpPr>
            <p:cNvPr id="76" name="Google Shape;76;p2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2"/>
          <p:cNvGrpSpPr/>
          <p:nvPr/>
        </p:nvGrpSpPr>
        <p:grpSpPr>
          <a:xfrm>
            <a:off x="1398450" y="105475"/>
            <a:ext cx="481300" cy="473625"/>
            <a:chOff x="1433950" y="3130850"/>
            <a:chExt cx="481300" cy="473625"/>
          </a:xfrm>
        </p:grpSpPr>
        <p:sp>
          <p:nvSpPr>
            <p:cNvPr id="83" name="Google Shape;83;p2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2"/>
          <p:cNvSpPr/>
          <p:nvPr/>
        </p:nvSpPr>
        <p:spPr>
          <a:xfrm rot="1265233">
            <a:off x="3649679" y="1552981"/>
            <a:ext cx="223465" cy="193267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2"/>
          <p:cNvGrpSpPr/>
          <p:nvPr/>
        </p:nvGrpSpPr>
        <p:grpSpPr>
          <a:xfrm rot="-5400000">
            <a:off x="11825" y="3579125"/>
            <a:ext cx="2289250" cy="3059825"/>
            <a:chOff x="2215325" y="2417050"/>
            <a:chExt cx="2289250" cy="3059825"/>
          </a:xfrm>
        </p:grpSpPr>
        <p:sp>
          <p:nvSpPr>
            <p:cNvPr id="91" name="Google Shape;91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2"/>
          <p:cNvSpPr/>
          <p:nvPr/>
        </p:nvSpPr>
        <p:spPr>
          <a:xfrm rot="4285105">
            <a:off x="296322" y="3694207"/>
            <a:ext cx="296559" cy="256335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"/>
          <p:cNvSpPr txBox="1">
            <a:spLocks noGrp="1"/>
          </p:cNvSpPr>
          <p:nvPr>
            <p:ph type="title" hasCustomPrompt="1"/>
          </p:nvPr>
        </p:nvSpPr>
        <p:spPr>
          <a:xfrm>
            <a:off x="708688" y="1711719"/>
            <a:ext cx="77268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6" name="Google Shape;656;p11"/>
          <p:cNvSpPr txBox="1">
            <a:spLocks noGrp="1"/>
          </p:cNvSpPr>
          <p:nvPr>
            <p:ph type="body" idx="1"/>
          </p:nvPr>
        </p:nvSpPr>
        <p:spPr>
          <a:xfrm>
            <a:off x="708513" y="3248781"/>
            <a:ext cx="7726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657" name="Google Shape;657;p11"/>
          <p:cNvGrpSpPr/>
          <p:nvPr/>
        </p:nvGrpSpPr>
        <p:grpSpPr>
          <a:xfrm>
            <a:off x="7174064" y="-289187"/>
            <a:ext cx="3646522" cy="4007720"/>
            <a:chOff x="5348750" y="2347100"/>
            <a:chExt cx="1108500" cy="1218300"/>
          </a:xfrm>
        </p:grpSpPr>
        <p:sp>
          <p:nvSpPr>
            <p:cNvPr id="658" name="Google Shape;658;p11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1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1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1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11"/>
          <p:cNvGrpSpPr/>
          <p:nvPr/>
        </p:nvGrpSpPr>
        <p:grpSpPr>
          <a:xfrm rot="-2085203" flipH="1">
            <a:off x="167986" y="3827880"/>
            <a:ext cx="1198514" cy="1244002"/>
            <a:chOff x="238125" y="3112025"/>
            <a:chExt cx="716000" cy="743175"/>
          </a:xfrm>
        </p:grpSpPr>
        <p:sp>
          <p:nvSpPr>
            <p:cNvPr id="674" name="Google Shape;674;p11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11"/>
          <p:cNvGrpSpPr/>
          <p:nvPr/>
        </p:nvGrpSpPr>
        <p:grpSpPr>
          <a:xfrm rot="-5400000">
            <a:off x="-184975" y="-1269125"/>
            <a:ext cx="2289250" cy="3059825"/>
            <a:chOff x="2215325" y="2417050"/>
            <a:chExt cx="2289250" cy="3059825"/>
          </a:xfrm>
        </p:grpSpPr>
        <p:sp>
          <p:nvSpPr>
            <p:cNvPr id="678" name="Google Shape;678;p11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1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1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1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1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1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1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1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1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1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1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1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1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1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1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1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1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1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1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1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1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1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1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1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1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1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1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1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1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11"/>
          <p:cNvGrpSpPr/>
          <p:nvPr/>
        </p:nvGrpSpPr>
        <p:grpSpPr>
          <a:xfrm>
            <a:off x="577800" y="2839075"/>
            <a:ext cx="378900" cy="472250"/>
            <a:chOff x="2459875" y="3181675"/>
            <a:chExt cx="378900" cy="472250"/>
          </a:xfrm>
        </p:grpSpPr>
        <p:sp>
          <p:nvSpPr>
            <p:cNvPr id="711" name="Google Shape;711;p11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1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1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11"/>
          <p:cNvGrpSpPr/>
          <p:nvPr/>
        </p:nvGrpSpPr>
        <p:grpSpPr>
          <a:xfrm>
            <a:off x="7546900" y="24675"/>
            <a:ext cx="378900" cy="472250"/>
            <a:chOff x="2459875" y="3181675"/>
            <a:chExt cx="378900" cy="472250"/>
          </a:xfrm>
        </p:grpSpPr>
        <p:sp>
          <p:nvSpPr>
            <p:cNvPr id="715" name="Google Shape;715;p11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1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1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11"/>
          <p:cNvGrpSpPr/>
          <p:nvPr/>
        </p:nvGrpSpPr>
        <p:grpSpPr>
          <a:xfrm>
            <a:off x="7470707" y="3718131"/>
            <a:ext cx="1253407" cy="1311078"/>
            <a:chOff x="4385625" y="4289775"/>
            <a:chExt cx="983450" cy="1028700"/>
          </a:xfrm>
        </p:grpSpPr>
        <p:sp>
          <p:nvSpPr>
            <p:cNvPr id="719" name="Google Shape;719;p11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1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1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1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3"/>
          <p:cNvSpPr txBox="1">
            <a:spLocks noGrp="1"/>
          </p:cNvSpPr>
          <p:nvPr>
            <p:ph type="subTitle" idx="1"/>
          </p:nvPr>
        </p:nvSpPr>
        <p:spPr>
          <a:xfrm>
            <a:off x="2019213" y="1518015"/>
            <a:ext cx="22587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28" name="Google Shape;728;p13"/>
          <p:cNvSpPr txBox="1">
            <a:spLocks noGrp="1"/>
          </p:cNvSpPr>
          <p:nvPr>
            <p:ph type="subTitle" idx="2"/>
          </p:nvPr>
        </p:nvSpPr>
        <p:spPr>
          <a:xfrm>
            <a:off x="2019213" y="1885913"/>
            <a:ext cx="2255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13"/>
          <p:cNvSpPr txBox="1">
            <a:spLocks noGrp="1"/>
          </p:cNvSpPr>
          <p:nvPr>
            <p:ph type="subTitle" idx="3"/>
          </p:nvPr>
        </p:nvSpPr>
        <p:spPr>
          <a:xfrm>
            <a:off x="2019212" y="3000028"/>
            <a:ext cx="22557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13"/>
          <p:cNvSpPr txBox="1">
            <a:spLocks noGrp="1"/>
          </p:cNvSpPr>
          <p:nvPr>
            <p:ph type="subTitle" idx="4"/>
          </p:nvPr>
        </p:nvSpPr>
        <p:spPr>
          <a:xfrm>
            <a:off x="2019213" y="3364455"/>
            <a:ext cx="2255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13"/>
          <p:cNvSpPr txBox="1">
            <a:spLocks noGrp="1"/>
          </p:cNvSpPr>
          <p:nvPr>
            <p:ph type="title" hasCustomPrompt="1"/>
          </p:nvPr>
        </p:nvSpPr>
        <p:spPr>
          <a:xfrm>
            <a:off x="977453" y="1726588"/>
            <a:ext cx="9933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732" name="Google Shape;732;p13"/>
          <p:cNvSpPr txBox="1">
            <a:spLocks noGrp="1"/>
          </p:cNvSpPr>
          <p:nvPr>
            <p:ph type="title" idx="5" hasCustomPrompt="1"/>
          </p:nvPr>
        </p:nvSpPr>
        <p:spPr>
          <a:xfrm>
            <a:off x="1076303" y="3244690"/>
            <a:ext cx="7956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733" name="Google Shape;733;p13"/>
          <p:cNvSpPr txBox="1">
            <a:spLocks noGrp="1"/>
          </p:cNvSpPr>
          <p:nvPr>
            <p:ph type="title" idx="6"/>
          </p:nvPr>
        </p:nvSpPr>
        <p:spPr>
          <a:xfrm>
            <a:off x="713225" y="582168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4" name="Google Shape;734;p13"/>
          <p:cNvSpPr txBox="1">
            <a:spLocks noGrp="1"/>
          </p:cNvSpPr>
          <p:nvPr>
            <p:ph type="subTitle" idx="7"/>
          </p:nvPr>
        </p:nvSpPr>
        <p:spPr>
          <a:xfrm>
            <a:off x="5910839" y="1518015"/>
            <a:ext cx="22587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13"/>
          <p:cNvSpPr txBox="1">
            <a:spLocks noGrp="1"/>
          </p:cNvSpPr>
          <p:nvPr>
            <p:ph type="subTitle" idx="8"/>
          </p:nvPr>
        </p:nvSpPr>
        <p:spPr>
          <a:xfrm>
            <a:off x="5910847" y="1885913"/>
            <a:ext cx="2255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36" name="Google Shape;736;p13"/>
          <p:cNvSpPr txBox="1">
            <a:spLocks noGrp="1"/>
          </p:cNvSpPr>
          <p:nvPr>
            <p:ph type="subTitle" idx="9"/>
          </p:nvPr>
        </p:nvSpPr>
        <p:spPr>
          <a:xfrm>
            <a:off x="5910840" y="3000020"/>
            <a:ext cx="22587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13"/>
          <p:cNvSpPr txBox="1">
            <a:spLocks noGrp="1"/>
          </p:cNvSpPr>
          <p:nvPr>
            <p:ph type="subTitle" idx="13"/>
          </p:nvPr>
        </p:nvSpPr>
        <p:spPr>
          <a:xfrm>
            <a:off x="5910847" y="3364455"/>
            <a:ext cx="2255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38" name="Google Shape;738;p13"/>
          <p:cNvSpPr txBox="1">
            <a:spLocks noGrp="1"/>
          </p:cNvSpPr>
          <p:nvPr>
            <p:ph type="title" idx="14" hasCustomPrompt="1"/>
          </p:nvPr>
        </p:nvSpPr>
        <p:spPr>
          <a:xfrm>
            <a:off x="5067353" y="1761688"/>
            <a:ext cx="7971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739" name="Google Shape;739;p13"/>
          <p:cNvSpPr txBox="1">
            <a:spLocks noGrp="1"/>
          </p:cNvSpPr>
          <p:nvPr>
            <p:ph type="title" idx="15" hasCustomPrompt="1"/>
          </p:nvPr>
        </p:nvSpPr>
        <p:spPr>
          <a:xfrm>
            <a:off x="5066453" y="3244690"/>
            <a:ext cx="7989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grpSp>
        <p:nvGrpSpPr>
          <p:cNvPr id="740" name="Google Shape;740;p13"/>
          <p:cNvGrpSpPr/>
          <p:nvPr/>
        </p:nvGrpSpPr>
        <p:grpSpPr>
          <a:xfrm rot="3076494" flipH="1">
            <a:off x="7972815" y="3986395"/>
            <a:ext cx="1253395" cy="1311066"/>
            <a:chOff x="4385625" y="4289775"/>
            <a:chExt cx="983450" cy="1028700"/>
          </a:xfrm>
        </p:grpSpPr>
        <p:sp>
          <p:nvSpPr>
            <p:cNvPr id="741" name="Google Shape;741;p13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7" name="Google Shape;747;p13"/>
          <p:cNvSpPr/>
          <p:nvPr/>
        </p:nvSpPr>
        <p:spPr>
          <a:xfrm rot="4285105">
            <a:off x="8672197" y="205582"/>
            <a:ext cx="296559" cy="256335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8" name="Google Shape;748;p13"/>
          <p:cNvGrpSpPr/>
          <p:nvPr/>
        </p:nvGrpSpPr>
        <p:grpSpPr>
          <a:xfrm rot="1018353">
            <a:off x="305472" y="265599"/>
            <a:ext cx="378882" cy="472228"/>
            <a:chOff x="2459875" y="3181675"/>
            <a:chExt cx="378900" cy="472250"/>
          </a:xfrm>
        </p:grpSpPr>
        <p:sp>
          <p:nvSpPr>
            <p:cNvPr id="749" name="Google Shape;749;p13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13"/>
          <p:cNvGrpSpPr/>
          <p:nvPr/>
        </p:nvGrpSpPr>
        <p:grpSpPr>
          <a:xfrm rot="4436901">
            <a:off x="153237" y="1379698"/>
            <a:ext cx="378895" cy="472244"/>
            <a:chOff x="2459875" y="3181675"/>
            <a:chExt cx="378900" cy="472250"/>
          </a:xfrm>
        </p:grpSpPr>
        <p:sp>
          <p:nvSpPr>
            <p:cNvPr id="753" name="Google Shape;753;p13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13"/>
          <p:cNvGrpSpPr/>
          <p:nvPr/>
        </p:nvGrpSpPr>
        <p:grpSpPr>
          <a:xfrm rot="6801936">
            <a:off x="3259769" y="3870542"/>
            <a:ext cx="2289268" cy="3059849"/>
            <a:chOff x="2215325" y="2417050"/>
            <a:chExt cx="2289250" cy="3059825"/>
          </a:xfrm>
        </p:grpSpPr>
        <p:sp>
          <p:nvSpPr>
            <p:cNvPr id="757" name="Google Shape;757;p13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4"/>
          <p:cNvSpPr txBox="1">
            <a:spLocks noGrp="1"/>
          </p:cNvSpPr>
          <p:nvPr>
            <p:ph type="title"/>
          </p:nvPr>
        </p:nvSpPr>
        <p:spPr>
          <a:xfrm>
            <a:off x="1371600" y="3114683"/>
            <a:ext cx="6400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91" name="Google Shape;791;p14"/>
          <p:cNvSpPr txBox="1">
            <a:spLocks noGrp="1"/>
          </p:cNvSpPr>
          <p:nvPr>
            <p:ph type="subTitle" idx="1"/>
          </p:nvPr>
        </p:nvSpPr>
        <p:spPr>
          <a:xfrm>
            <a:off x="1371600" y="1845817"/>
            <a:ext cx="64008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792" name="Google Shape;792;p14"/>
          <p:cNvGrpSpPr/>
          <p:nvPr/>
        </p:nvGrpSpPr>
        <p:grpSpPr>
          <a:xfrm rot="7723506">
            <a:off x="8402740" y="3369858"/>
            <a:ext cx="1253395" cy="1311066"/>
            <a:chOff x="4385625" y="4289775"/>
            <a:chExt cx="983450" cy="1028700"/>
          </a:xfrm>
        </p:grpSpPr>
        <p:sp>
          <p:nvSpPr>
            <p:cNvPr id="793" name="Google Shape;793;p14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4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4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9" name="Google Shape;799;p14"/>
          <p:cNvSpPr/>
          <p:nvPr/>
        </p:nvSpPr>
        <p:spPr>
          <a:xfrm rot="6514895" flipH="1">
            <a:off x="8672197" y="4691078"/>
            <a:ext cx="296559" cy="256335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0" name="Google Shape;800;p14"/>
          <p:cNvGrpSpPr/>
          <p:nvPr/>
        </p:nvGrpSpPr>
        <p:grpSpPr>
          <a:xfrm rot="9781647" flipH="1">
            <a:off x="8173122" y="4583142"/>
            <a:ext cx="378882" cy="472228"/>
            <a:chOff x="2459875" y="3181675"/>
            <a:chExt cx="378900" cy="472250"/>
          </a:xfrm>
        </p:grpSpPr>
        <p:sp>
          <p:nvSpPr>
            <p:cNvPr id="801" name="Google Shape;801;p14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4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4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14"/>
          <p:cNvGrpSpPr/>
          <p:nvPr/>
        </p:nvGrpSpPr>
        <p:grpSpPr>
          <a:xfrm rot="6363099" flipH="1">
            <a:off x="305474" y="1119828"/>
            <a:ext cx="378895" cy="472244"/>
            <a:chOff x="2459875" y="3181675"/>
            <a:chExt cx="378900" cy="472250"/>
          </a:xfrm>
        </p:grpSpPr>
        <p:sp>
          <p:nvSpPr>
            <p:cNvPr id="805" name="Google Shape;805;p14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4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14"/>
          <p:cNvGrpSpPr/>
          <p:nvPr/>
        </p:nvGrpSpPr>
        <p:grpSpPr>
          <a:xfrm rot="3998064" flipH="1">
            <a:off x="8107994" y="-1341621"/>
            <a:ext cx="2289268" cy="3059849"/>
            <a:chOff x="2215325" y="2417050"/>
            <a:chExt cx="2289250" cy="3059825"/>
          </a:xfrm>
        </p:grpSpPr>
        <p:sp>
          <p:nvSpPr>
            <p:cNvPr id="809" name="Google Shape;809;p14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4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4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4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14"/>
          <p:cNvGrpSpPr/>
          <p:nvPr/>
        </p:nvGrpSpPr>
        <p:grpSpPr>
          <a:xfrm rot="-3076494">
            <a:off x="172428" y="-296880"/>
            <a:ext cx="1253395" cy="1311066"/>
            <a:chOff x="4385625" y="4289775"/>
            <a:chExt cx="983450" cy="1028700"/>
          </a:xfrm>
        </p:grpSpPr>
        <p:sp>
          <p:nvSpPr>
            <p:cNvPr id="842" name="Google Shape;842;p14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8" name="Google Shape;848;p14"/>
          <p:cNvSpPr/>
          <p:nvPr/>
        </p:nvSpPr>
        <p:spPr>
          <a:xfrm rot="-1266272" flipH="1">
            <a:off x="-166020" y="7155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9" name="Google Shape;849;p14"/>
          <p:cNvGrpSpPr/>
          <p:nvPr/>
        </p:nvGrpSpPr>
        <p:grpSpPr>
          <a:xfrm rot="-4744934" flipH="1">
            <a:off x="-1011884" y="3239966"/>
            <a:ext cx="2289250" cy="3059825"/>
            <a:chOff x="2215325" y="2417050"/>
            <a:chExt cx="2289250" cy="3059825"/>
          </a:xfrm>
        </p:grpSpPr>
        <p:sp>
          <p:nvSpPr>
            <p:cNvPr id="850" name="Google Shape;850;p14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4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4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4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4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4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4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4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4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4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4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4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4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4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4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5"/>
          <p:cNvSpPr txBox="1">
            <a:spLocks noGrp="1"/>
          </p:cNvSpPr>
          <p:nvPr>
            <p:ph type="title"/>
          </p:nvPr>
        </p:nvSpPr>
        <p:spPr>
          <a:xfrm>
            <a:off x="2824101" y="2102400"/>
            <a:ext cx="5102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84" name="Google Shape;884;p15"/>
          <p:cNvSpPr txBox="1">
            <a:spLocks noGrp="1"/>
          </p:cNvSpPr>
          <p:nvPr>
            <p:ph type="subTitle" idx="1"/>
          </p:nvPr>
        </p:nvSpPr>
        <p:spPr>
          <a:xfrm>
            <a:off x="2824101" y="2858100"/>
            <a:ext cx="45126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85" name="Google Shape;885;p15"/>
          <p:cNvSpPr txBox="1">
            <a:spLocks noGrp="1"/>
          </p:cNvSpPr>
          <p:nvPr>
            <p:ph type="title" idx="2" hasCustomPrompt="1"/>
          </p:nvPr>
        </p:nvSpPr>
        <p:spPr>
          <a:xfrm>
            <a:off x="1664513" y="2334000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886" name="Google Shape;886;p15"/>
          <p:cNvGrpSpPr/>
          <p:nvPr/>
        </p:nvGrpSpPr>
        <p:grpSpPr>
          <a:xfrm rot="996459">
            <a:off x="7305951" y="2827804"/>
            <a:ext cx="3646438" cy="4007628"/>
            <a:chOff x="5348750" y="2347100"/>
            <a:chExt cx="1108500" cy="1218300"/>
          </a:xfrm>
        </p:grpSpPr>
        <p:sp>
          <p:nvSpPr>
            <p:cNvPr id="887" name="Google Shape;887;p15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5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5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5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5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5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5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5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5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5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5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5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5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5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5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15"/>
          <p:cNvGrpSpPr/>
          <p:nvPr/>
        </p:nvGrpSpPr>
        <p:grpSpPr>
          <a:xfrm rot="3600724" flipH="1">
            <a:off x="3276579" y="-1583482"/>
            <a:ext cx="2289169" cy="3059717"/>
            <a:chOff x="2215325" y="2417050"/>
            <a:chExt cx="2289250" cy="3059825"/>
          </a:xfrm>
        </p:grpSpPr>
        <p:sp>
          <p:nvSpPr>
            <p:cNvPr id="903" name="Google Shape;903;p15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5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5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5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5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5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5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5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5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5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5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5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5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5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5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5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5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5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5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5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5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5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5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5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5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5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5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5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5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5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15"/>
          <p:cNvGrpSpPr/>
          <p:nvPr/>
        </p:nvGrpSpPr>
        <p:grpSpPr>
          <a:xfrm flipH="1">
            <a:off x="7889600" y="1179900"/>
            <a:ext cx="481300" cy="473625"/>
            <a:chOff x="1433950" y="3130850"/>
            <a:chExt cx="481300" cy="473625"/>
          </a:xfrm>
        </p:grpSpPr>
        <p:sp>
          <p:nvSpPr>
            <p:cNvPr id="936" name="Google Shape;936;p15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5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5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5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2" name="Google Shape;942;p15"/>
          <p:cNvGrpSpPr/>
          <p:nvPr/>
        </p:nvGrpSpPr>
        <p:grpSpPr>
          <a:xfrm flipH="1">
            <a:off x="8321100" y="35063"/>
            <a:ext cx="892900" cy="888725"/>
            <a:chOff x="3655725" y="3261075"/>
            <a:chExt cx="892900" cy="888725"/>
          </a:xfrm>
        </p:grpSpPr>
        <p:sp>
          <p:nvSpPr>
            <p:cNvPr id="943" name="Google Shape;943;p15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5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5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5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5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5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" name="Google Shape;949;p15"/>
          <p:cNvGrpSpPr/>
          <p:nvPr/>
        </p:nvGrpSpPr>
        <p:grpSpPr>
          <a:xfrm rot="3076494" flipH="1">
            <a:off x="-246385" y="3557770"/>
            <a:ext cx="1253395" cy="1311066"/>
            <a:chOff x="4385625" y="4289775"/>
            <a:chExt cx="983450" cy="1028700"/>
          </a:xfrm>
        </p:grpSpPr>
        <p:sp>
          <p:nvSpPr>
            <p:cNvPr id="950" name="Google Shape;950;p15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5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5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5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5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6" name="Google Shape;956;p15"/>
          <p:cNvSpPr/>
          <p:nvPr/>
        </p:nvSpPr>
        <p:spPr>
          <a:xfrm rot="1266272">
            <a:off x="443135" y="392620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2"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6"/>
          <p:cNvSpPr txBox="1">
            <a:spLocks noGrp="1"/>
          </p:cNvSpPr>
          <p:nvPr>
            <p:ph type="title"/>
          </p:nvPr>
        </p:nvSpPr>
        <p:spPr>
          <a:xfrm>
            <a:off x="713225" y="530350"/>
            <a:ext cx="77178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9" name="Google Shape;959;p16"/>
          <p:cNvSpPr txBox="1">
            <a:spLocks noGrp="1"/>
          </p:cNvSpPr>
          <p:nvPr>
            <p:ph type="body" idx="1"/>
          </p:nvPr>
        </p:nvSpPr>
        <p:spPr>
          <a:xfrm>
            <a:off x="2325750" y="1428750"/>
            <a:ext cx="4492500" cy="22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100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/>
            </a:lvl9pPr>
          </a:lstStyle>
          <a:p>
            <a:endParaRPr/>
          </a:p>
        </p:txBody>
      </p:sp>
      <p:grpSp>
        <p:nvGrpSpPr>
          <p:cNvPr id="960" name="Google Shape;960;p16"/>
          <p:cNvGrpSpPr/>
          <p:nvPr/>
        </p:nvGrpSpPr>
        <p:grpSpPr>
          <a:xfrm rot="7723506">
            <a:off x="-217810" y="3957805"/>
            <a:ext cx="1253395" cy="1311066"/>
            <a:chOff x="4385625" y="4289775"/>
            <a:chExt cx="983450" cy="1028700"/>
          </a:xfrm>
        </p:grpSpPr>
        <p:sp>
          <p:nvSpPr>
            <p:cNvPr id="961" name="Google Shape;961;p16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6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6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6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6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6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6"/>
          <p:cNvSpPr/>
          <p:nvPr/>
        </p:nvSpPr>
        <p:spPr>
          <a:xfrm rot="9533728" flipH="1">
            <a:off x="471710" y="4120346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8" name="Google Shape;968;p16"/>
          <p:cNvGrpSpPr/>
          <p:nvPr/>
        </p:nvGrpSpPr>
        <p:grpSpPr>
          <a:xfrm rot="10800000" flipH="1">
            <a:off x="1331775" y="4475641"/>
            <a:ext cx="481300" cy="473625"/>
            <a:chOff x="1433950" y="3130850"/>
            <a:chExt cx="481300" cy="473625"/>
          </a:xfrm>
        </p:grpSpPr>
        <p:sp>
          <p:nvSpPr>
            <p:cNvPr id="969" name="Google Shape;969;p16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6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6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6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16"/>
          <p:cNvGrpSpPr/>
          <p:nvPr/>
        </p:nvGrpSpPr>
        <p:grpSpPr>
          <a:xfrm rot="-2085203" flipH="1">
            <a:off x="7940386" y="123955"/>
            <a:ext cx="1198514" cy="1244002"/>
            <a:chOff x="238125" y="3112025"/>
            <a:chExt cx="716000" cy="743175"/>
          </a:xfrm>
        </p:grpSpPr>
        <p:sp>
          <p:nvSpPr>
            <p:cNvPr id="976" name="Google Shape;976;p16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6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6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16"/>
          <p:cNvGrpSpPr/>
          <p:nvPr/>
        </p:nvGrpSpPr>
        <p:grpSpPr>
          <a:xfrm rot="-2700000">
            <a:off x="329068" y="248416"/>
            <a:ext cx="481295" cy="473620"/>
            <a:chOff x="1433950" y="3130850"/>
            <a:chExt cx="481300" cy="473625"/>
          </a:xfrm>
        </p:grpSpPr>
        <p:sp>
          <p:nvSpPr>
            <p:cNvPr id="980" name="Google Shape;980;p16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6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6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6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6" name="Google Shape;986;p16"/>
          <p:cNvGrpSpPr/>
          <p:nvPr/>
        </p:nvGrpSpPr>
        <p:grpSpPr>
          <a:xfrm>
            <a:off x="329063" y="899050"/>
            <a:ext cx="481300" cy="473625"/>
            <a:chOff x="1433950" y="3130850"/>
            <a:chExt cx="481300" cy="473625"/>
          </a:xfrm>
        </p:grpSpPr>
        <p:sp>
          <p:nvSpPr>
            <p:cNvPr id="987" name="Google Shape;987;p16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6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6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6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16"/>
          <p:cNvGrpSpPr/>
          <p:nvPr/>
        </p:nvGrpSpPr>
        <p:grpSpPr>
          <a:xfrm rot="10800000">
            <a:off x="8137250" y="4078866"/>
            <a:ext cx="892900" cy="888725"/>
            <a:chOff x="3655725" y="3261075"/>
            <a:chExt cx="892900" cy="888725"/>
          </a:xfrm>
        </p:grpSpPr>
        <p:sp>
          <p:nvSpPr>
            <p:cNvPr id="994" name="Google Shape;994;p16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6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6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6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6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6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2_1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7"/>
          <p:cNvSpPr txBox="1">
            <a:spLocks noGrp="1"/>
          </p:cNvSpPr>
          <p:nvPr>
            <p:ph type="title"/>
          </p:nvPr>
        </p:nvSpPr>
        <p:spPr>
          <a:xfrm>
            <a:off x="4798000" y="1252200"/>
            <a:ext cx="3632700" cy="20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2" name="Google Shape;1002;p17"/>
          <p:cNvSpPr txBox="1">
            <a:spLocks noGrp="1"/>
          </p:cNvSpPr>
          <p:nvPr>
            <p:ph type="subTitle" idx="1"/>
          </p:nvPr>
        </p:nvSpPr>
        <p:spPr>
          <a:xfrm>
            <a:off x="4798000" y="3251100"/>
            <a:ext cx="32004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03" name="Google Shape;1003;p17"/>
          <p:cNvSpPr/>
          <p:nvPr/>
        </p:nvSpPr>
        <p:spPr>
          <a:xfrm rot="-1852365">
            <a:off x="7938184" y="21300"/>
            <a:ext cx="1198519" cy="1036401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17"/>
          <p:cNvGrpSpPr/>
          <p:nvPr/>
        </p:nvGrpSpPr>
        <p:grpSpPr>
          <a:xfrm rot="3076494" flipH="1">
            <a:off x="7552915" y="-116043"/>
            <a:ext cx="1253395" cy="1311066"/>
            <a:chOff x="4385625" y="4289775"/>
            <a:chExt cx="983450" cy="1028700"/>
          </a:xfrm>
        </p:grpSpPr>
        <p:sp>
          <p:nvSpPr>
            <p:cNvPr id="1005" name="Google Shape;1005;p17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7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7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7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7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7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17"/>
          <p:cNvGrpSpPr/>
          <p:nvPr/>
        </p:nvGrpSpPr>
        <p:grpSpPr>
          <a:xfrm rot="-4077424">
            <a:off x="796028" y="2235904"/>
            <a:ext cx="2289243" cy="3059815"/>
            <a:chOff x="2215325" y="2417050"/>
            <a:chExt cx="2289250" cy="3059825"/>
          </a:xfrm>
        </p:grpSpPr>
        <p:sp>
          <p:nvSpPr>
            <p:cNvPr id="1012" name="Google Shape;1012;p17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7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7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7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7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7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7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7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7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7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7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7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7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7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7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7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7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7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7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7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7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7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7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7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7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7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7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7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7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7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7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7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17"/>
          <p:cNvGrpSpPr/>
          <p:nvPr/>
        </p:nvGrpSpPr>
        <p:grpSpPr>
          <a:xfrm>
            <a:off x="8385100" y="4468675"/>
            <a:ext cx="378900" cy="472250"/>
            <a:chOff x="2459875" y="3181675"/>
            <a:chExt cx="378900" cy="472250"/>
          </a:xfrm>
        </p:grpSpPr>
        <p:sp>
          <p:nvSpPr>
            <p:cNvPr id="1045" name="Google Shape;1045;p17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7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7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17"/>
          <p:cNvSpPr/>
          <p:nvPr/>
        </p:nvSpPr>
        <p:spPr>
          <a:xfrm rot="-1005388">
            <a:off x="8435474" y="430972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5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8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051" name="Google Shape;1051;p18"/>
          <p:cNvSpPr txBox="1">
            <a:spLocks noGrp="1"/>
          </p:cNvSpPr>
          <p:nvPr>
            <p:ph type="body" idx="1"/>
          </p:nvPr>
        </p:nvSpPr>
        <p:spPr>
          <a:xfrm>
            <a:off x="1740600" y="1495950"/>
            <a:ext cx="5662800" cy="21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grpSp>
        <p:nvGrpSpPr>
          <p:cNvPr id="1052" name="Google Shape;1052;p18"/>
          <p:cNvGrpSpPr/>
          <p:nvPr/>
        </p:nvGrpSpPr>
        <p:grpSpPr>
          <a:xfrm rot="-3076494">
            <a:off x="8372082" y="4158557"/>
            <a:ext cx="1253395" cy="1311066"/>
            <a:chOff x="4385625" y="4289775"/>
            <a:chExt cx="983450" cy="1028700"/>
          </a:xfrm>
        </p:grpSpPr>
        <p:sp>
          <p:nvSpPr>
            <p:cNvPr id="1053" name="Google Shape;1053;p18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8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8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8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8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8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9" name="Google Shape;1059;p18"/>
          <p:cNvSpPr/>
          <p:nvPr/>
        </p:nvSpPr>
        <p:spPr>
          <a:xfrm rot="-1266272" flipH="1">
            <a:off x="8033634" y="4526992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0" name="Google Shape;1060;p18"/>
          <p:cNvGrpSpPr/>
          <p:nvPr/>
        </p:nvGrpSpPr>
        <p:grpSpPr>
          <a:xfrm flipH="1">
            <a:off x="8178492" y="3333325"/>
            <a:ext cx="892900" cy="888725"/>
            <a:chOff x="3655725" y="3261075"/>
            <a:chExt cx="892900" cy="888725"/>
          </a:xfrm>
        </p:grpSpPr>
        <p:sp>
          <p:nvSpPr>
            <p:cNvPr id="1061" name="Google Shape;1061;p18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8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8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8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8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8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7" name="Google Shape;1067;p18"/>
          <p:cNvGrpSpPr/>
          <p:nvPr/>
        </p:nvGrpSpPr>
        <p:grpSpPr>
          <a:xfrm rot="2085203">
            <a:off x="-435031" y="-82495"/>
            <a:ext cx="1198514" cy="1244002"/>
            <a:chOff x="238125" y="3112025"/>
            <a:chExt cx="716000" cy="743175"/>
          </a:xfrm>
        </p:grpSpPr>
        <p:sp>
          <p:nvSpPr>
            <p:cNvPr id="1068" name="Google Shape;1068;p18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8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8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1" name="Google Shape;1071;p18"/>
          <p:cNvGrpSpPr/>
          <p:nvPr/>
        </p:nvGrpSpPr>
        <p:grpSpPr>
          <a:xfrm flipH="1">
            <a:off x="1330519" y="195050"/>
            <a:ext cx="378900" cy="472250"/>
            <a:chOff x="2459875" y="3181675"/>
            <a:chExt cx="378900" cy="472250"/>
          </a:xfrm>
        </p:grpSpPr>
        <p:sp>
          <p:nvSpPr>
            <p:cNvPr id="1072" name="Google Shape;1072;p18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8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8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5" name="Google Shape;1075;p18"/>
          <p:cNvSpPr/>
          <p:nvPr/>
        </p:nvSpPr>
        <p:spPr>
          <a:xfrm rot="1005388" flipH="1">
            <a:off x="1240329" y="1017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6" name="Google Shape;1076;p18"/>
          <p:cNvGrpSpPr/>
          <p:nvPr/>
        </p:nvGrpSpPr>
        <p:grpSpPr>
          <a:xfrm>
            <a:off x="176450" y="4439275"/>
            <a:ext cx="378900" cy="472250"/>
            <a:chOff x="2459875" y="3181675"/>
            <a:chExt cx="378900" cy="472250"/>
          </a:xfrm>
        </p:grpSpPr>
        <p:sp>
          <p:nvSpPr>
            <p:cNvPr id="1077" name="Google Shape;1077;p18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8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8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6"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19"/>
          <p:cNvSpPr txBox="1">
            <a:spLocks noGrp="1"/>
          </p:cNvSpPr>
          <p:nvPr>
            <p:ph type="subTitle" idx="1"/>
          </p:nvPr>
        </p:nvSpPr>
        <p:spPr>
          <a:xfrm>
            <a:off x="837050" y="2553592"/>
            <a:ext cx="3657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82" name="Google Shape;1082;p19"/>
          <p:cNvSpPr txBox="1">
            <a:spLocks noGrp="1"/>
          </p:cNvSpPr>
          <p:nvPr>
            <p:ph type="title"/>
          </p:nvPr>
        </p:nvSpPr>
        <p:spPr>
          <a:xfrm>
            <a:off x="2025650" y="1675509"/>
            <a:ext cx="24690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83" name="Google Shape;1083;p19"/>
          <p:cNvGrpSpPr/>
          <p:nvPr/>
        </p:nvGrpSpPr>
        <p:grpSpPr>
          <a:xfrm rot="-6830105">
            <a:off x="-337283" y="-1183265"/>
            <a:ext cx="2289219" cy="3059784"/>
            <a:chOff x="2215325" y="2417050"/>
            <a:chExt cx="2289250" cy="3059825"/>
          </a:xfrm>
        </p:grpSpPr>
        <p:sp>
          <p:nvSpPr>
            <p:cNvPr id="1084" name="Google Shape;1084;p19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9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9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9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9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9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9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9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9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9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9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9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9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9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9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9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9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9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9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9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9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9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9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9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9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9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9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9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9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9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9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9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6" name="Google Shape;1116;p19"/>
          <p:cNvGrpSpPr/>
          <p:nvPr/>
        </p:nvGrpSpPr>
        <p:grpSpPr>
          <a:xfrm rot="-7723506" flipH="1">
            <a:off x="7988632" y="-108055"/>
            <a:ext cx="1253395" cy="1311066"/>
            <a:chOff x="4385625" y="4289775"/>
            <a:chExt cx="983450" cy="1028700"/>
          </a:xfrm>
        </p:grpSpPr>
        <p:sp>
          <p:nvSpPr>
            <p:cNvPr id="1117" name="Google Shape;1117;p19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9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9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9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9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9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3" name="Google Shape;1123;p19"/>
          <p:cNvSpPr/>
          <p:nvPr/>
        </p:nvSpPr>
        <p:spPr>
          <a:xfrm rot="-9533728">
            <a:off x="7650184" y="54485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4" name="Google Shape;1124;p19"/>
          <p:cNvGrpSpPr/>
          <p:nvPr/>
        </p:nvGrpSpPr>
        <p:grpSpPr>
          <a:xfrm rot="10800000">
            <a:off x="7058742" y="409780"/>
            <a:ext cx="481300" cy="473625"/>
            <a:chOff x="1433950" y="3130850"/>
            <a:chExt cx="481300" cy="473625"/>
          </a:xfrm>
        </p:grpSpPr>
        <p:sp>
          <p:nvSpPr>
            <p:cNvPr id="1125" name="Google Shape;1125;p19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9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9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9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9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9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7"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20"/>
          <p:cNvSpPr txBox="1">
            <a:spLocks noGrp="1"/>
          </p:cNvSpPr>
          <p:nvPr>
            <p:ph type="subTitle" idx="1"/>
          </p:nvPr>
        </p:nvSpPr>
        <p:spPr>
          <a:xfrm>
            <a:off x="4723250" y="2553592"/>
            <a:ext cx="3657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133" name="Google Shape;1133;p20"/>
          <p:cNvSpPr txBox="1">
            <a:spLocks noGrp="1"/>
          </p:cNvSpPr>
          <p:nvPr>
            <p:ph type="title"/>
          </p:nvPr>
        </p:nvSpPr>
        <p:spPr>
          <a:xfrm>
            <a:off x="4723250" y="1675500"/>
            <a:ext cx="21516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34" name="Google Shape;1134;p20"/>
          <p:cNvGrpSpPr/>
          <p:nvPr/>
        </p:nvGrpSpPr>
        <p:grpSpPr>
          <a:xfrm rot="6830105" flipH="1">
            <a:off x="7198037" y="-1183265"/>
            <a:ext cx="2289219" cy="3059784"/>
            <a:chOff x="2215325" y="2417050"/>
            <a:chExt cx="2289250" cy="3059825"/>
          </a:xfrm>
        </p:grpSpPr>
        <p:sp>
          <p:nvSpPr>
            <p:cNvPr id="1135" name="Google Shape;1135;p20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0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0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0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0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0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0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0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0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0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0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0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0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0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0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0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0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0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0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0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0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0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0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0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0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0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0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0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0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0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0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20"/>
          <p:cNvGrpSpPr/>
          <p:nvPr/>
        </p:nvGrpSpPr>
        <p:grpSpPr>
          <a:xfrm rot="7723506">
            <a:off x="-92055" y="-108055"/>
            <a:ext cx="1253395" cy="1311066"/>
            <a:chOff x="4385625" y="4289775"/>
            <a:chExt cx="983450" cy="1028700"/>
          </a:xfrm>
        </p:grpSpPr>
        <p:sp>
          <p:nvSpPr>
            <p:cNvPr id="1168" name="Google Shape;1168;p20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0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0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0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0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0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4" name="Google Shape;1174;p20"/>
          <p:cNvSpPr/>
          <p:nvPr/>
        </p:nvSpPr>
        <p:spPr>
          <a:xfrm rot="9533728" flipH="1">
            <a:off x="597465" y="54485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5" name="Google Shape;1175;p20"/>
          <p:cNvGrpSpPr/>
          <p:nvPr/>
        </p:nvGrpSpPr>
        <p:grpSpPr>
          <a:xfrm rot="10800000" flipH="1">
            <a:off x="1609930" y="409780"/>
            <a:ext cx="481300" cy="473625"/>
            <a:chOff x="1433950" y="3130850"/>
            <a:chExt cx="481300" cy="473625"/>
          </a:xfrm>
        </p:grpSpPr>
        <p:sp>
          <p:nvSpPr>
            <p:cNvPr id="1176" name="Google Shape;1176;p20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0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0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0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0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0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2057400" y="2728989"/>
            <a:ext cx="5029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6" name="Google Shape;126;p3"/>
          <p:cNvSpPr txBox="1">
            <a:spLocks noGrp="1"/>
          </p:cNvSpPr>
          <p:nvPr>
            <p:ph type="subTitle" idx="1"/>
          </p:nvPr>
        </p:nvSpPr>
        <p:spPr>
          <a:xfrm>
            <a:off x="3037200" y="3339369"/>
            <a:ext cx="30696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"/>
          <p:cNvSpPr txBox="1">
            <a:spLocks noGrp="1"/>
          </p:cNvSpPr>
          <p:nvPr>
            <p:ph type="title" idx="2" hasCustomPrompt="1"/>
          </p:nvPr>
        </p:nvSpPr>
        <p:spPr>
          <a:xfrm>
            <a:off x="4027950" y="1640631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28" name="Google Shape;128;p3"/>
          <p:cNvGrpSpPr/>
          <p:nvPr/>
        </p:nvGrpSpPr>
        <p:grpSpPr>
          <a:xfrm rot="-7723506" flipH="1">
            <a:off x="8141032" y="3154218"/>
            <a:ext cx="1253395" cy="1311066"/>
            <a:chOff x="4385625" y="4289775"/>
            <a:chExt cx="983450" cy="1028700"/>
          </a:xfrm>
        </p:grpSpPr>
        <p:sp>
          <p:nvSpPr>
            <p:cNvPr id="129" name="Google Shape;129;p3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3"/>
          <p:cNvSpPr/>
          <p:nvPr/>
        </p:nvSpPr>
        <p:spPr>
          <a:xfrm rot="-9533728">
            <a:off x="7802584" y="3316759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3"/>
          <p:cNvGrpSpPr/>
          <p:nvPr/>
        </p:nvGrpSpPr>
        <p:grpSpPr>
          <a:xfrm rot="10800000">
            <a:off x="7211142" y="3672054"/>
            <a:ext cx="481300" cy="473625"/>
            <a:chOff x="1433950" y="3130850"/>
            <a:chExt cx="481300" cy="473625"/>
          </a:xfrm>
        </p:grpSpPr>
        <p:sp>
          <p:nvSpPr>
            <p:cNvPr id="137" name="Google Shape;137;p3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3"/>
          <p:cNvGrpSpPr/>
          <p:nvPr/>
        </p:nvGrpSpPr>
        <p:grpSpPr>
          <a:xfrm rot="10800000">
            <a:off x="7642642" y="4401791"/>
            <a:ext cx="892900" cy="888725"/>
            <a:chOff x="3655725" y="3261075"/>
            <a:chExt cx="892900" cy="888725"/>
          </a:xfrm>
        </p:grpSpPr>
        <p:sp>
          <p:nvSpPr>
            <p:cNvPr id="144" name="Google Shape;144;p3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3"/>
          <p:cNvGrpSpPr/>
          <p:nvPr/>
        </p:nvGrpSpPr>
        <p:grpSpPr>
          <a:xfrm rot="3076494" flipH="1">
            <a:off x="-303535" y="-214130"/>
            <a:ext cx="1253395" cy="1311066"/>
            <a:chOff x="4385625" y="4289775"/>
            <a:chExt cx="983450" cy="1028700"/>
          </a:xfrm>
        </p:grpSpPr>
        <p:sp>
          <p:nvSpPr>
            <p:cNvPr id="151" name="Google Shape;151;p3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3"/>
          <p:cNvSpPr/>
          <p:nvPr/>
        </p:nvSpPr>
        <p:spPr>
          <a:xfrm rot="1266272">
            <a:off x="385985" y="15430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3"/>
          <p:cNvGrpSpPr/>
          <p:nvPr/>
        </p:nvGrpSpPr>
        <p:grpSpPr>
          <a:xfrm>
            <a:off x="1398450" y="105475"/>
            <a:ext cx="481300" cy="473625"/>
            <a:chOff x="1433950" y="3130850"/>
            <a:chExt cx="481300" cy="473625"/>
          </a:xfrm>
        </p:grpSpPr>
        <p:sp>
          <p:nvSpPr>
            <p:cNvPr id="159" name="Google Shape;159;p3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3"/>
          <p:cNvGrpSpPr/>
          <p:nvPr/>
        </p:nvGrpSpPr>
        <p:grpSpPr>
          <a:xfrm>
            <a:off x="555350" y="-1039362"/>
            <a:ext cx="892900" cy="888725"/>
            <a:chOff x="3655725" y="3261075"/>
            <a:chExt cx="892900" cy="888725"/>
          </a:xfrm>
        </p:grpSpPr>
        <p:sp>
          <p:nvSpPr>
            <p:cNvPr id="166" name="Google Shape;166;p3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2_1_1"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21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4" name="Google Shape;1184;p21"/>
          <p:cNvSpPr txBox="1">
            <a:spLocks noGrp="1"/>
          </p:cNvSpPr>
          <p:nvPr>
            <p:ph type="subTitle" idx="1"/>
          </p:nvPr>
        </p:nvSpPr>
        <p:spPr>
          <a:xfrm>
            <a:off x="713225" y="1012850"/>
            <a:ext cx="3858900" cy="3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85" name="Google Shape;1185;p21"/>
          <p:cNvSpPr txBox="1">
            <a:spLocks noGrp="1"/>
          </p:cNvSpPr>
          <p:nvPr>
            <p:ph type="subTitle" idx="2"/>
          </p:nvPr>
        </p:nvSpPr>
        <p:spPr>
          <a:xfrm>
            <a:off x="4572025" y="1012850"/>
            <a:ext cx="3858900" cy="3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1186" name="Google Shape;1186;p21"/>
          <p:cNvGrpSpPr/>
          <p:nvPr/>
        </p:nvGrpSpPr>
        <p:grpSpPr>
          <a:xfrm>
            <a:off x="369750" y="181675"/>
            <a:ext cx="481300" cy="473625"/>
            <a:chOff x="1433950" y="3130850"/>
            <a:chExt cx="481300" cy="473625"/>
          </a:xfrm>
        </p:grpSpPr>
        <p:sp>
          <p:nvSpPr>
            <p:cNvPr id="1187" name="Google Shape;1187;p21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1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1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1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3" name="Google Shape;1193;p21"/>
          <p:cNvGrpSpPr/>
          <p:nvPr/>
        </p:nvGrpSpPr>
        <p:grpSpPr>
          <a:xfrm>
            <a:off x="622450" y="-410712"/>
            <a:ext cx="892900" cy="888725"/>
            <a:chOff x="3655725" y="3261075"/>
            <a:chExt cx="892900" cy="888725"/>
          </a:xfrm>
        </p:grpSpPr>
        <p:sp>
          <p:nvSpPr>
            <p:cNvPr id="1194" name="Google Shape;1194;p21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1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1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1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1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1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0" name="Google Shape;1200;p21"/>
          <p:cNvGrpSpPr/>
          <p:nvPr/>
        </p:nvGrpSpPr>
        <p:grpSpPr>
          <a:xfrm rot="-5400000">
            <a:off x="7520750" y="3198100"/>
            <a:ext cx="2289250" cy="3059825"/>
            <a:chOff x="2215325" y="2417050"/>
            <a:chExt cx="2289250" cy="3059825"/>
          </a:xfrm>
        </p:grpSpPr>
        <p:sp>
          <p:nvSpPr>
            <p:cNvPr id="1201" name="Google Shape;1201;p21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1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1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1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1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1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1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1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1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1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1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1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1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1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1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1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1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1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1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1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1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1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1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1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1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1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1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1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1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1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1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1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3" name="Google Shape;1233;p21"/>
          <p:cNvGrpSpPr/>
          <p:nvPr/>
        </p:nvGrpSpPr>
        <p:grpSpPr>
          <a:xfrm rot="-2700000">
            <a:off x="8478143" y="1397291"/>
            <a:ext cx="481295" cy="473620"/>
            <a:chOff x="1433950" y="3130850"/>
            <a:chExt cx="481300" cy="473625"/>
          </a:xfrm>
        </p:grpSpPr>
        <p:sp>
          <p:nvSpPr>
            <p:cNvPr id="1234" name="Google Shape;1234;p21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1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1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1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0" name="Google Shape;1240;p21"/>
          <p:cNvGrpSpPr/>
          <p:nvPr/>
        </p:nvGrpSpPr>
        <p:grpSpPr>
          <a:xfrm>
            <a:off x="8575100" y="822850"/>
            <a:ext cx="481300" cy="473625"/>
            <a:chOff x="1433950" y="3130850"/>
            <a:chExt cx="481300" cy="473625"/>
          </a:xfrm>
        </p:grpSpPr>
        <p:sp>
          <p:nvSpPr>
            <p:cNvPr id="1241" name="Google Shape;1241;p21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1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1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1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2_1_1_1"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22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9" name="Google Shape;1249;p22"/>
          <p:cNvSpPr txBox="1">
            <a:spLocks noGrp="1"/>
          </p:cNvSpPr>
          <p:nvPr>
            <p:ph type="subTitle" idx="1"/>
          </p:nvPr>
        </p:nvSpPr>
        <p:spPr>
          <a:xfrm>
            <a:off x="877550" y="3311943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250" name="Google Shape;1250;p22"/>
          <p:cNvSpPr txBox="1">
            <a:spLocks noGrp="1"/>
          </p:cNvSpPr>
          <p:nvPr>
            <p:ph type="subTitle" idx="2"/>
          </p:nvPr>
        </p:nvSpPr>
        <p:spPr>
          <a:xfrm>
            <a:off x="711800" y="3663777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51" name="Google Shape;1251;p22"/>
          <p:cNvSpPr txBox="1">
            <a:spLocks noGrp="1"/>
          </p:cNvSpPr>
          <p:nvPr>
            <p:ph type="subTitle" idx="3"/>
          </p:nvPr>
        </p:nvSpPr>
        <p:spPr>
          <a:xfrm>
            <a:off x="2944475" y="3311943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252" name="Google Shape;1252;p22"/>
          <p:cNvSpPr txBox="1">
            <a:spLocks noGrp="1"/>
          </p:cNvSpPr>
          <p:nvPr>
            <p:ph type="subTitle" idx="4"/>
          </p:nvPr>
        </p:nvSpPr>
        <p:spPr>
          <a:xfrm>
            <a:off x="2778725" y="3663777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53" name="Google Shape;1253;p22"/>
          <p:cNvSpPr txBox="1">
            <a:spLocks noGrp="1"/>
          </p:cNvSpPr>
          <p:nvPr>
            <p:ph type="subTitle" idx="5"/>
          </p:nvPr>
        </p:nvSpPr>
        <p:spPr>
          <a:xfrm>
            <a:off x="717825" y="1653025"/>
            <a:ext cx="38589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254" name="Google Shape;1254;p22"/>
          <p:cNvGrpSpPr/>
          <p:nvPr/>
        </p:nvGrpSpPr>
        <p:grpSpPr>
          <a:xfrm rot="2085203">
            <a:off x="7400377" y="-257045"/>
            <a:ext cx="1198514" cy="1244002"/>
            <a:chOff x="238125" y="3112025"/>
            <a:chExt cx="716000" cy="743175"/>
          </a:xfrm>
        </p:grpSpPr>
        <p:sp>
          <p:nvSpPr>
            <p:cNvPr id="1255" name="Google Shape;1255;p22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2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8" name="Google Shape;1258;p22"/>
          <p:cNvSpPr/>
          <p:nvPr/>
        </p:nvSpPr>
        <p:spPr>
          <a:xfrm rot="1005388" flipH="1">
            <a:off x="8770936" y="-88178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9" name="Google Shape;1259;p22"/>
          <p:cNvGrpSpPr/>
          <p:nvPr/>
        </p:nvGrpSpPr>
        <p:grpSpPr>
          <a:xfrm rot="-5400000">
            <a:off x="-356425" y="-1421525"/>
            <a:ext cx="2289250" cy="3059825"/>
            <a:chOff x="2215325" y="2417050"/>
            <a:chExt cx="2289250" cy="3059825"/>
          </a:xfrm>
        </p:grpSpPr>
        <p:sp>
          <p:nvSpPr>
            <p:cNvPr id="1260" name="Google Shape;1260;p2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2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2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2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2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2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2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22"/>
          <p:cNvGrpSpPr/>
          <p:nvPr/>
        </p:nvGrpSpPr>
        <p:grpSpPr>
          <a:xfrm>
            <a:off x="8586500" y="4563175"/>
            <a:ext cx="481300" cy="473625"/>
            <a:chOff x="1433950" y="3130850"/>
            <a:chExt cx="481300" cy="473625"/>
          </a:xfrm>
        </p:grpSpPr>
        <p:sp>
          <p:nvSpPr>
            <p:cNvPr id="1293" name="Google Shape;1293;p22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2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2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"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23"/>
          <p:cNvSpPr txBox="1">
            <a:spLocks noGrp="1"/>
          </p:cNvSpPr>
          <p:nvPr>
            <p:ph type="subTitle" idx="1"/>
          </p:nvPr>
        </p:nvSpPr>
        <p:spPr>
          <a:xfrm>
            <a:off x="993571" y="2734056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1301" name="Google Shape;1301;p23"/>
          <p:cNvSpPr txBox="1">
            <a:spLocks noGrp="1"/>
          </p:cNvSpPr>
          <p:nvPr>
            <p:ph type="subTitle" idx="2"/>
          </p:nvPr>
        </p:nvSpPr>
        <p:spPr>
          <a:xfrm>
            <a:off x="993571" y="3127253"/>
            <a:ext cx="201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302" name="Google Shape;1302;p23"/>
          <p:cNvSpPr txBox="1">
            <a:spLocks noGrp="1"/>
          </p:cNvSpPr>
          <p:nvPr>
            <p:ph type="subTitle" idx="3"/>
          </p:nvPr>
        </p:nvSpPr>
        <p:spPr>
          <a:xfrm>
            <a:off x="3566071" y="2734056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1303" name="Google Shape;1303;p23"/>
          <p:cNvSpPr txBox="1">
            <a:spLocks noGrp="1"/>
          </p:cNvSpPr>
          <p:nvPr>
            <p:ph type="subTitle" idx="4"/>
          </p:nvPr>
        </p:nvSpPr>
        <p:spPr>
          <a:xfrm>
            <a:off x="3566071" y="3127248"/>
            <a:ext cx="201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304" name="Google Shape;1304;p23"/>
          <p:cNvSpPr txBox="1">
            <a:spLocks noGrp="1"/>
          </p:cNvSpPr>
          <p:nvPr>
            <p:ph type="subTitle" idx="5"/>
          </p:nvPr>
        </p:nvSpPr>
        <p:spPr>
          <a:xfrm>
            <a:off x="6138571" y="2734056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1305" name="Google Shape;1305;p23"/>
          <p:cNvSpPr txBox="1">
            <a:spLocks noGrp="1"/>
          </p:cNvSpPr>
          <p:nvPr>
            <p:ph type="subTitle" idx="6"/>
          </p:nvPr>
        </p:nvSpPr>
        <p:spPr>
          <a:xfrm>
            <a:off x="5998476" y="3127250"/>
            <a:ext cx="2292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306" name="Google Shape;1306;p23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307" name="Google Shape;1307;p23"/>
          <p:cNvGrpSpPr/>
          <p:nvPr/>
        </p:nvGrpSpPr>
        <p:grpSpPr>
          <a:xfrm rot="-5400000">
            <a:off x="-623125" y="-1560550"/>
            <a:ext cx="2289250" cy="3059825"/>
            <a:chOff x="2215325" y="2417050"/>
            <a:chExt cx="2289250" cy="3059825"/>
          </a:xfrm>
        </p:grpSpPr>
        <p:sp>
          <p:nvSpPr>
            <p:cNvPr id="1308" name="Google Shape;1308;p23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3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3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3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3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3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3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3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3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3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3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3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3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3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3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3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3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3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3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3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3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3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3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3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3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3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3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3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3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3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3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0" name="Google Shape;1340;p23"/>
          <p:cNvGrpSpPr/>
          <p:nvPr/>
        </p:nvGrpSpPr>
        <p:grpSpPr>
          <a:xfrm rot="-5400000">
            <a:off x="7454075" y="3121900"/>
            <a:ext cx="2289250" cy="3059825"/>
            <a:chOff x="2215325" y="2417050"/>
            <a:chExt cx="2289250" cy="3059825"/>
          </a:xfrm>
        </p:grpSpPr>
        <p:sp>
          <p:nvSpPr>
            <p:cNvPr id="1341" name="Google Shape;1341;p23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3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3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3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3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3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3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3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3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3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3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3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3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3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3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3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3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3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3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3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3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3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3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3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3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3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3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3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3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23"/>
          <p:cNvGrpSpPr/>
          <p:nvPr/>
        </p:nvGrpSpPr>
        <p:grpSpPr>
          <a:xfrm rot="-2085203" flipH="1">
            <a:off x="7940386" y="47755"/>
            <a:ext cx="1198514" cy="1244002"/>
            <a:chOff x="238125" y="3112025"/>
            <a:chExt cx="716000" cy="743175"/>
          </a:xfrm>
        </p:grpSpPr>
        <p:sp>
          <p:nvSpPr>
            <p:cNvPr id="1374" name="Google Shape;1374;p23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3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3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7" name="Google Shape;1377;p23"/>
          <p:cNvGrpSpPr/>
          <p:nvPr/>
        </p:nvGrpSpPr>
        <p:grpSpPr>
          <a:xfrm>
            <a:off x="8527475" y="1269475"/>
            <a:ext cx="481300" cy="473625"/>
            <a:chOff x="1433950" y="3130850"/>
            <a:chExt cx="481300" cy="473625"/>
          </a:xfrm>
        </p:grpSpPr>
        <p:sp>
          <p:nvSpPr>
            <p:cNvPr id="1378" name="Google Shape;1378;p23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3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3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3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3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3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23"/>
          <p:cNvGrpSpPr/>
          <p:nvPr/>
        </p:nvGrpSpPr>
        <p:grpSpPr>
          <a:xfrm rot="7247596">
            <a:off x="-862266" y="3756919"/>
            <a:ext cx="2012416" cy="2211751"/>
            <a:chOff x="5348750" y="2347100"/>
            <a:chExt cx="1108500" cy="1218300"/>
          </a:xfrm>
        </p:grpSpPr>
        <p:sp>
          <p:nvSpPr>
            <p:cNvPr id="1385" name="Google Shape;1385;p23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3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3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3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3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3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3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3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3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3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3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3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3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0" name="Google Shape;1400;p23"/>
          <p:cNvGrpSpPr/>
          <p:nvPr/>
        </p:nvGrpSpPr>
        <p:grpSpPr>
          <a:xfrm>
            <a:off x="1161982" y="4344119"/>
            <a:ext cx="1253407" cy="1311078"/>
            <a:chOff x="4385625" y="4289775"/>
            <a:chExt cx="983450" cy="1028700"/>
          </a:xfrm>
        </p:grpSpPr>
        <p:sp>
          <p:nvSpPr>
            <p:cNvPr id="1401" name="Google Shape;1401;p23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3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3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3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9"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24"/>
          <p:cNvSpPr txBox="1">
            <a:spLocks noGrp="1"/>
          </p:cNvSpPr>
          <p:nvPr>
            <p:ph type="subTitle" idx="1"/>
          </p:nvPr>
        </p:nvSpPr>
        <p:spPr>
          <a:xfrm>
            <a:off x="6043289" y="1190700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1409" name="Google Shape;1409;p24"/>
          <p:cNvSpPr txBox="1">
            <a:spLocks noGrp="1"/>
          </p:cNvSpPr>
          <p:nvPr>
            <p:ph type="subTitle" idx="2"/>
          </p:nvPr>
        </p:nvSpPr>
        <p:spPr>
          <a:xfrm>
            <a:off x="6043299" y="1605900"/>
            <a:ext cx="1747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410" name="Google Shape;1410;p24"/>
          <p:cNvSpPr txBox="1">
            <a:spLocks noGrp="1"/>
          </p:cNvSpPr>
          <p:nvPr>
            <p:ph type="subTitle" idx="3"/>
          </p:nvPr>
        </p:nvSpPr>
        <p:spPr>
          <a:xfrm>
            <a:off x="6043289" y="2409900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1411" name="Google Shape;1411;p24"/>
          <p:cNvSpPr txBox="1">
            <a:spLocks noGrp="1"/>
          </p:cNvSpPr>
          <p:nvPr>
            <p:ph type="subTitle" idx="4"/>
          </p:nvPr>
        </p:nvSpPr>
        <p:spPr>
          <a:xfrm>
            <a:off x="6043289" y="2825100"/>
            <a:ext cx="201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412" name="Google Shape;1412;p24"/>
          <p:cNvSpPr txBox="1">
            <a:spLocks noGrp="1"/>
          </p:cNvSpPr>
          <p:nvPr>
            <p:ph type="subTitle" idx="5"/>
          </p:nvPr>
        </p:nvSpPr>
        <p:spPr>
          <a:xfrm>
            <a:off x="6043289" y="3629100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1413" name="Google Shape;1413;p24"/>
          <p:cNvSpPr txBox="1">
            <a:spLocks noGrp="1"/>
          </p:cNvSpPr>
          <p:nvPr>
            <p:ph type="subTitle" idx="6"/>
          </p:nvPr>
        </p:nvSpPr>
        <p:spPr>
          <a:xfrm>
            <a:off x="6043289" y="4044300"/>
            <a:ext cx="201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414" name="Google Shape;1414;p24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415" name="Google Shape;1415;p24"/>
          <p:cNvGrpSpPr/>
          <p:nvPr/>
        </p:nvGrpSpPr>
        <p:grpSpPr>
          <a:xfrm rot="-3181893">
            <a:off x="7606638" y="-1263115"/>
            <a:ext cx="2289345" cy="3059952"/>
            <a:chOff x="2215325" y="2417050"/>
            <a:chExt cx="2289250" cy="3059825"/>
          </a:xfrm>
        </p:grpSpPr>
        <p:sp>
          <p:nvSpPr>
            <p:cNvPr id="1416" name="Google Shape;1416;p24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4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4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4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4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4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4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4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4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4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4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4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4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4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4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4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4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4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4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4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4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4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4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4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4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4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4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4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4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4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4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4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1448;p24"/>
          <p:cNvGrpSpPr/>
          <p:nvPr/>
        </p:nvGrpSpPr>
        <p:grpSpPr>
          <a:xfrm>
            <a:off x="51025" y="139838"/>
            <a:ext cx="892900" cy="888725"/>
            <a:chOff x="3655725" y="3261075"/>
            <a:chExt cx="892900" cy="888725"/>
          </a:xfrm>
        </p:grpSpPr>
        <p:sp>
          <p:nvSpPr>
            <p:cNvPr id="1449" name="Google Shape;1449;p24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4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4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4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4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4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5" name="Google Shape;1455;p24"/>
          <p:cNvGrpSpPr/>
          <p:nvPr/>
        </p:nvGrpSpPr>
        <p:grpSpPr>
          <a:xfrm>
            <a:off x="-328609" y="4227491"/>
            <a:ext cx="1198512" cy="1244001"/>
            <a:chOff x="238125" y="3112025"/>
            <a:chExt cx="716000" cy="743175"/>
          </a:xfrm>
        </p:grpSpPr>
        <p:sp>
          <p:nvSpPr>
            <p:cNvPr id="1456" name="Google Shape;1456;p24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4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4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"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25"/>
          <p:cNvSpPr txBox="1">
            <a:spLocks noGrp="1"/>
          </p:cNvSpPr>
          <p:nvPr>
            <p:ph type="subTitle" idx="1"/>
          </p:nvPr>
        </p:nvSpPr>
        <p:spPr>
          <a:xfrm>
            <a:off x="5894554" y="2905200"/>
            <a:ext cx="14355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461" name="Google Shape;1461;p25"/>
          <p:cNvSpPr txBox="1">
            <a:spLocks noGrp="1"/>
          </p:cNvSpPr>
          <p:nvPr>
            <p:ph type="subTitle" idx="2"/>
          </p:nvPr>
        </p:nvSpPr>
        <p:spPr>
          <a:xfrm>
            <a:off x="5894554" y="3228900"/>
            <a:ext cx="1691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62" name="Google Shape;1462;p25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63" name="Google Shape;1463;p25"/>
          <p:cNvSpPr txBox="1">
            <a:spLocks noGrp="1"/>
          </p:cNvSpPr>
          <p:nvPr>
            <p:ph type="subTitle" idx="3"/>
          </p:nvPr>
        </p:nvSpPr>
        <p:spPr>
          <a:xfrm>
            <a:off x="5894554" y="1457400"/>
            <a:ext cx="14355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464" name="Google Shape;1464;p25"/>
          <p:cNvSpPr txBox="1">
            <a:spLocks noGrp="1"/>
          </p:cNvSpPr>
          <p:nvPr>
            <p:ph type="subTitle" idx="4"/>
          </p:nvPr>
        </p:nvSpPr>
        <p:spPr>
          <a:xfrm>
            <a:off x="5894554" y="1781100"/>
            <a:ext cx="1691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65" name="Google Shape;1465;p25"/>
          <p:cNvSpPr txBox="1">
            <a:spLocks noGrp="1"/>
          </p:cNvSpPr>
          <p:nvPr>
            <p:ph type="subTitle" idx="5"/>
          </p:nvPr>
        </p:nvSpPr>
        <p:spPr>
          <a:xfrm>
            <a:off x="1813946" y="1457400"/>
            <a:ext cx="14355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466" name="Google Shape;1466;p25"/>
          <p:cNvSpPr txBox="1">
            <a:spLocks noGrp="1"/>
          </p:cNvSpPr>
          <p:nvPr>
            <p:ph type="subTitle" idx="6"/>
          </p:nvPr>
        </p:nvSpPr>
        <p:spPr>
          <a:xfrm>
            <a:off x="1557746" y="1781100"/>
            <a:ext cx="1691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67" name="Google Shape;1467;p25"/>
          <p:cNvSpPr txBox="1">
            <a:spLocks noGrp="1"/>
          </p:cNvSpPr>
          <p:nvPr>
            <p:ph type="subTitle" idx="7"/>
          </p:nvPr>
        </p:nvSpPr>
        <p:spPr>
          <a:xfrm>
            <a:off x="1813946" y="2905200"/>
            <a:ext cx="14355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468" name="Google Shape;1468;p25"/>
          <p:cNvSpPr txBox="1">
            <a:spLocks noGrp="1"/>
          </p:cNvSpPr>
          <p:nvPr>
            <p:ph type="subTitle" idx="8"/>
          </p:nvPr>
        </p:nvSpPr>
        <p:spPr>
          <a:xfrm>
            <a:off x="1557746" y="3228900"/>
            <a:ext cx="1691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69" name="Google Shape;1469;p25"/>
          <p:cNvSpPr/>
          <p:nvPr/>
        </p:nvSpPr>
        <p:spPr>
          <a:xfrm rot="-1852365">
            <a:off x="8147734" y="4259300"/>
            <a:ext cx="1198519" cy="1036401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0" name="Google Shape;1470;p25"/>
          <p:cNvSpPr/>
          <p:nvPr/>
        </p:nvSpPr>
        <p:spPr>
          <a:xfrm rot="-1853654">
            <a:off x="8833408" y="4805923"/>
            <a:ext cx="296813" cy="256579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1" name="Google Shape;1471;p25"/>
          <p:cNvGrpSpPr/>
          <p:nvPr/>
        </p:nvGrpSpPr>
        <p:grpSpPr>
          <a:xfrm rot="-2700000">
            <a:off x="8444368" y="3232641"/>
            <a:ext cx="481295" cy="473620"/>
            <a:chOff x="1433950" y="3130850"/>
            <a:chExt cx="481300" cy="473625"/>
          </a:xfrm>
        </p:grpSpPr>
        <p:sp>
          <p:nvSpPr>
            <p:cNvPr id="1472" name="Google Shape;1472;p25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5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5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5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5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5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8" name="Google Shape;1478;p25"/>
          <p:cNvGrpSpPr/>
          <p:nvPr/>
        </p:nvGrpSpPr>
        <p:grpSpPr>
          <a:xfrm rot="3076494" flipH="1">
            <a:off x="8125215" y="3986395"/>
            <a:ext cx="1253395" cy="1311066"/>
            <a:chOff x="4385625" y="4289775"/>
            <a:chExt cx="983450" cy="1028700"/>
          </a:xfrm>
        </p:grpSpPr>
        <p:sp>
          <p:nvSpPr>
            <p:cNvPr id="1479" name="Google Shape;1479;p25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5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5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5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5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5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25"/>
          <p:cNvGrpSpPr/>
          <p:nvPr/>
        </p:nvGrpSpPr>
        <p:grpSpPr>
          <a:xfrm rot="-2194524">
            <a:off x="-139849" y="3464803"/>
            <a:ext cx="2289326" cy="3059927"/>
            <a:chOff x="2215325" y="2417050"/>
            <a:chExt cx="2289250" cy="3059825"/>
          </a:xfrm>
        </p:grpSpPr>
        <p:sp>
          <p:nvSpPr>
            <p:cNvPr id="1486" name="Google Shape;1486;p25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5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5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5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5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5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5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5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5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5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5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5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5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5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5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5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5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5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5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5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5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5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5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5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5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5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5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5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5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5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5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5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8" name="Google Shape;1518;p25"/>
          <p:cNvGrpSpPr/>
          <p:nvPr/>
        </p:nvGrpSpPr>
        <p:grpSpPr>
          <a:xfrm rot="3076494" flipH="1">
            <a:off x="-303535" y="-214130"/>
            <a:ext cx="1253395" cy="1311066"/>
            <a:chOff x="4385625" y="4289775"/>
            <a:chExt cx="983450" cy="1028700"/>
          </a:xfrm>
        </p:grpSpPr>
        <p:sp>
          <p:nvSpPr>
            <p:cNvPr id="1519" name="Google Shape;1519;p25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5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5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5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5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5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5" name="Google Shape;1525;p25"/>
          <p:cNvSpPr/>
          <p:nvPr/>
        </p:nvSpPr>
        <p:spPr>
          <a:xfrm rot="1266272">
            <a:off x="385985" y="15430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4"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26"/>
          <p:cNvSpPr txBox="1">
            <a:spLocks noGrp="1"/>
          </p:cNvSpPr>
          <p:nvPr>
            <p:ph type="subTitle" idx="1"/>
          </p:nvPr>
        </p:nvSpPr>
        <p:spPr>
          <a:xfrm>
            <a:off x="1662685" y="2019970"/>
            <a:ext cx="25419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528" name="Google Shape;1528;p26"/>
          <p:cNvSpPr txBox="1">
            <a:spLocks noGrp="1"/>
          </p:cNvSpPr>
          <p:nvPr>
            <p:ph type="subTitle" idx="2"/>
          </p:nvPr>
        </p:nvSpPr>
        <p:spPr>
          <a:xfrm>
            <a:off x="1662687" y="2340832"/>
            <a:ext cx="25401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29" name="Google Shape;1529;p26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530" name="Google Shape;1530;p26"/>
          <p:cNvGrpSpPr/>
          <p:nvPr/>
        </p:nvGrpSpPr>
        <p:grpSpPr>
          <a:xfrm flipH="1">
            <a:off x="8560492" y="240775"/>
            <a:ext cx="481300" cy="473625"/>
            <a:chOff x="1433950" y="3130850"/>
            <a:chExt cx="481300" cy="473625"/>
          </a:xfrm>
        </p:grpSpPr>
        <p:sp>
          <p:nvSpPr>
            <p:cNvPr id="1531" name="Google Shape;1531;p26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6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6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6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7" name="Google Shape;1537;p26"/>
          <p:cNvGrpSpPr/>
          <p:nvPr/>
        </p:nvGrpSpPr>
        <p:grpSpPr>
          <a:xfrm rot="3076494" flipH="1">
            <a:off x="8521890" y="3138670"/>
            <a:ext cx="1253395" cy="1311066"/>
            <a:chOff x="4385625" y="4289775"/>
            <a:chExt cx="983450" cy="1028700"/>
          </a:xfrm>
        </p:grpSpPr>
        <p:sp>
          <p:nvSpPr>
            <p:cNvPr id="1538" name="Google Shape;1538;p26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6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6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6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6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6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4" name="Google Shape;1544;p26"/>
          <p:cNvSpPr/>
          <p:nvPr/>
        </p:nvSpPr>
        <p:spPr>
          <a:xfrm rot="1266272">
            <a:off x="9211410" y="350710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26"/>
          <p:cNvSpPr/>
          <p:nvPr/>
        </p:nvSpPr>
        <p:spPr>
          <a:xfrm rot="1852365" flipH="1">
            <a:off x="-216136" y="4211675"/>
            <a:ext cx="1198519" cy="1036401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6" name="Google Shape;1546;p26"/>
          <p:cNvGrpSpPr/>
          <p:nvPr/>
        </p:nvGrpSpPr>
        <p:grpSpPr>
          <a:xfrm rot="2085203">
            <a:off x="-161183" y="130"/>
            <a:ext cx="1198514" cy="1244002"/>
            <a:chOff x="238125" y="3112025"/>
            <a:chExt cx="716000" cy="743175"/>
          </a:xfrm>
        </p:grpSpPr>
        <p:sp>
          <p:nvSpPr>
            <p:cNvPr id="1547" name="Google Shape;1547;p26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6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6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0" name="Google Shape;1550;p26"/>
          <p:cNvGrpSpPr/>
          <p:nvPr/>
        </p:nvGrpSpPr>
        <p:grpSpPr>
          <a:xfrm rot="2700000" flipH="1">
            <a:off x="128254" y="2880216"/>
            <a:ext cx="481295" cy="473620"/>
            <a:chOff x="1433950" y="3130850"/>
            <a:chExt cx="481300" cy="473625"/>
          </a:xfrm>
        </p:grpSpPr>
        <p:sp>
          <p:nvSpPr>
            <p:cNvPr id="1551" name="Google Shape;1551;p26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6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6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6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7" name="Google Shape;1557;p26"/>
          <p:cNvGrpSpPr/>
          <p:nvPr/>
        </p:nvGrpSpPr>
        <p:grpSpPr>
          <a:xfrm rot="-3076494">
            <a:off x="-248493" y="3938770"/>
            <a:ext cx="1253395" cy="1311066"/>
            <a:chOff x="4385625" y="4289775"/>
            <a:chExt cx="983450" cy="1028700"/>
          </a:xfrm>
        </p:grpSpPr>
        <p:sp>
          <p:nvSpPr>
            <p:cNvPr id="1558" name="Google Shape;1558;p26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6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6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6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6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6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4" name="Google Shape;1564;p26"/>
          <p:cNvSpPr txBox="1">
            <a:spLocks noGrp="1"/>
          </p:cNvSpPr>
          <p:nvPr>
            <p:ph type="subTitle" idx="3"/>
          </p:nvPr>
        </p:nvSpPr>
        <p:spPr>
          <a:xfrm>
            <a:off x="1662685" y="3018974"/>
            <a:ext cx="25419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565" name="Google Shape;1565;p26"/>
          <p:cNvSpPr txBox="1">
            <a:spLocks noGrp="1"/>
          </p:cNvSpPr>
          <p:nvPr>
            <p:ph type="subTitle" idx="4"/>
          </p:nvPr>
        </p:nvSpPr>
        <p:spPr>
          <a:xfrm>
            <a:off x="5209710" y="2036062"/>
            <a:ext cx="25419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566" name="Google Shape;1566;p26"/>
          <p:cNvSpPr txBox="1">
            <a:spLocks noGrp="1"/>
          </p:cNvSpPr>
          <p:nvPr>
            <p:ph type="subTitle" idx="5"/>
          </p:nvPr>
        </p:nvSpPr>
        <p:spPr>
          <a:xfrm>
            <a:off x="5209712" y="2356925"/>
            <a:ext cx="25401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67" name="Google Shape;1567;p26"/>
          <p:cNvSpPr txBox="1">
            <a:spLocks noGrp="1"/>
          </p:cNvSpPr>
          <p:nvPr>
            <p:ph type="subTitle" idx="6"/>
          </p:nvPr>
        </p:nvSpPr>
        <p:spPr>
          <a:xfrm>
            <a:off x="1662687" y="3339837"/>
            <a:ext cx="27333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68" name="Google Shape;1568;p26"/>
          <p:cNvSpPr txBox="1">
            <a:spLocks noGrp="1"/>
          </p:cNvSpPr>
          <p:nvPr>
            <p:ph type="subTitle" idx="7"/>
          </p:nvPr>
        </p:nvSpPr>
        <p:spPr>
          <a:xfrm>
            <a:off x="5209710" y="3086054"/>
            <a:ext cx="25419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569" name="Google Shape;1569;p26"/>
          <p:cNvSpPr txBox="1">
            <a:spLocks noGrp="1"/>
          </p:cNvSpPr>
          <p:nvPr>
            <p:ph type="subTitle" idx="8"/>
          </p:nvPr>
        </p:nvSpPr>
        <p:spPr>
          <a:xfrm>
            <a:off x="5209712" y="3406916"/>
            <a:ext cx="2926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3"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27"/>
          <p:cNvSpPr txBox="1">
            <a:spLocks noGrp="1"/>
          </p:cNvSpPr>
          <p:nvPr>
            <p:ph type="subTitle" idx="1"/>
          </p:nvPr>
        </p:nvSpPr>
        <p:spPr>
          <a:xfrm>
            <a:off x="1268322" y="1878656"/>
            <a:ext cx="14631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572" name="Google Shape;1572;p27"/>
          <p:cNvSpPr txBox="1">
            <a:spLocks noGrp="1"/>
          </p:cNvSpPr>
          <p:nvPr>
            <p:ph type="subTitle" idx="2"/>
          </p:nvPr>
        </p:nvSpPr>
        <p:spPr>
          <a:xfrm>
            <a:off x="1104222" y="2201915"/>
            <a:ext cx="1791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73" name="Google Shape;1573;p27"/>
          <p:cNvSpPr txBox="1">
            <a:spLocks noGrp="1"/>
          </p:cNvSpPr>
          <p:nvPr>
            <p:ph type="subTitle" idx="3"/>
          </p:nvPr>
        </p:nvSpPr>
        <p:spPr>
          <a:xfrm>
            <a:off x="3840547" y="1878656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574" name="Google Shape;1574;p27"/>
          <p:cNvSpPr txBox="1">
            <a:spLocks noGrp="1"/>
          </p:cNvSpPr>
          <p:nvPr>
            <p:ph type="subTitle" idx="4"/>
          </p:nvPr>
        </p:nvSpPr>
        <p:spPr>
          <a:xfrm>
            <a:off x="3674797" y="2201915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75" name="Google Shape;1575;p27"/>
          <p:cNvSpPr txBox="1">
            <a:spLocks noGrp="1"/>
          </p:cNvSpPr>
          <p:nvPr>
            <p:ph type="subTitle" idx="5"/>
          </p:nvPr>
        </p:nvSpPr>
        <p:spPr>
          <a:xfrm>
            <a:off x="6412578" y="1878656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576" name="Google Shape;1576;p27"/>
          <p:cNvSpPr txBox="1">
            <a:spLocks noGrp="1"/>
          </p:cNvSpPr>
          <p:nvPr>
            <p:ph type="subTitle" idx="6"/>
          </p:nvPr>
        </p:nvSpPr>
        <p:spPr>
          <a:xfrm>
            <a:off x="6246828" y="2201915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77" name="Google Shape;1577;p27"/>
          <p:cNvSpPr txBox="1">
            <a:spLocks noGrp="1"/>
          </p:cNvSpPr>
          <p:nvPr>
            <p:ph type="subTitle" idx="7"/>
          </p:nvPr>
        </p:nvSpPr>
        <p:spPr>
          <a:xfrm>
            <a:off x="1268322" y="3721743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578" name="Google Shape;1578;p27"/>
          <p:cNvSpPr txBox="1">
            <a:spLocks noGrp="1"/>
          </p:cNvSpPr>
          <p:nvPr>
            <p:ph type="subTitle" idx="8"/>
          </p:nvPr>
        </p:nvSpPr>
        <p:spPr>
          <a:xfrm>
            <a:off x="1102572" y="404749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79" name="Google Shape;1579;p27"/>
          <p:cNvSpPr txBox="1">
            <a:spLocks noGrp="1"/>
          </p:cNvSpPr>
          <p:nvPr>
            <p:ph type="subTitle" idx="9"/>
          </p:nvPr>
        </p:nvSpPr>
        <p:spPr>
          <a:xfrm>
            <a:off x="3840547" y="3721743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580" name="Google Shape;1580;p27"/>
          <p:cNvSpPr txBox="1">
            <a:spLocks noGrp="1"/>
          </p:cNvSpPr>
          <p:nvPr>
            <p:ph type="subTitle" idx="13"/>
          </p:nvPr>
        </p:nvSpPr>
        <p:spPr>
          <a:xfrm>
            <a:off x="3674797" y="404749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81" name="Google Shape;1581;p27"/>
          <p:cNvSpPr txBox="1">
            <a:spLocks noGrp="1"/>
          </p:cNvSpPr>
          <p:nvPr>
            <p:ph type="subTitle" idx="14"/>
          </p:nvPr>
        </p:nvSpPr>
        <p:spPr>
          <a:xfrm>
            <a:off x="6412578" y="3721743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582" name="Google Shape;1582;p27"/>
          <p:cNvSpPr txBox="1">
            <a:spLocks noGrp="1"/>
          </p:cNvSpPr>
          <p:nvPr>
            <p:ph type="subTitle" idx="15"/>
          </p:nvPr>
        </p:nvSpPr>
        <p:spPr>
          <a:xfrm>
            <a:off x="6246828" y="404749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83" name="Google Shape;1583;p27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584" name="Google Shape;1584;p27"/>
          <p:cNvGrpSpPr/>
          <p:nvPr/>
        </p:nvGrpSpPr>
        <p:grpSpPr>
          <a:xfrm rot="1566229">
            <a:off x="-882046" y="-1501046"/>
            <a:ext cx="2289255" cy="3059831"/>
            <a:chOff x="2215325" y="2417050"/>
            <a:chExt cx="2289250" cy="3059825"/>
          </a:xfrm>
        </p:grpSpPr>
        <p:sp>
          <p:nvSpPr>
            <p:cNvPr id="1585" name="Google Shape;1585;p27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7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7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7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7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7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7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7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7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7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7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7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7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7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7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7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7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7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7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7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7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7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7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7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7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7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7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7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7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7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7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7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7" name="Google Shape;1617;p27"/>
          <p:cNvGrpSpPr/>
          <p:nvPr/>
        </p:nvGrpSpPr>
        <p:grpSpPr>
          <a:xfrm>
            <a:off x="8425474" y="2792104"/>
            <a:ext cx="2289250" cy="3059825"/>
            <a:chOff x="2215325" y="2417050"/>
            <a:chExt cx="2289250" cy="3059825"/>
          </a:xfrm>
        </p:grpSpPr>
        <p:sp>
          <p:nvSpPr>
            <p:cNvPr id="1618" name="Google Shape;1618;p27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7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7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7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7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7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7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7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7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7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7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7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7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7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7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7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7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7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7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7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7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7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7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7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7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7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7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7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27"/>
          <p:cNvGrpSpPr/>
          <p:nvPr/>
        </p:nvGrpSpPr>
        <p:grpSpPr>
          <a:xfrm rot="-1320251">
            <a:off x="8318761" y="-471427"/>
            <a:ext cx="2012419" cy="2211755"/>
            <a:chOff x="5348750" y="2347100"/>
            <a:chExt cx="1108500" cy="1218300"/>
          </a:xfrm>
        </p:grpSpPr>
        <p:sp>
          <p:nvSpPr>
            <p:cNvPr id="1651" name="Google Shape;1651;p27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7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7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7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7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7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6" name="Google Shape;1666;p27"/>
          <p:cNvGrpSpPr/>
          <p:nvPr/>
        </p:nvGrpSpPr>
        <p:grpSpPr>
          <a:xfrm>
            <a:off x="176450" y="4439275"/>
            <a:ext cx="378900" cy="472250"/>
            <a:chOff x="2459875" y="3181675"/>
            <a:chExt cx="378900" cy="472250"/>
          </a:xfrm>
        </p:grpSpPr>
        <p:sp>
          <p:nvSpPr>
            <p:cNvPr id="1667" name="Google Shape;1667;p27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0" name="Google Shape;1670;p27"/>
          <p:cNvGrpSpPr/>
          <p:nvPr/>
        </p:nvGrpSpPr>
        <p:grpSpPr>
          <a:xfrm>
            <a:off x="7304750" y="155050"/>
            <a:ext cx="378900" cy="472250"/>
            <a:chOff x="2459875" y="3181675"/>
            <a:chExt cx="378900" cy="472250"/>
          </a:xfrm>
        </p:grpSpPr>
        <p:sp>
          <p:nvSpPr>
            <p:cNvPr id="1671" name="Google Shape;1671;p27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4" name="Google Shape;1674;p27"/>
          <p:cNvSpPr/>
          <p:nvPr/>
        </p:nvSpPr>
        <p:spPr>
          <a:xfrm rot="-1005388">
            <a:off x="7660274" y="21662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5" name="Google Shape;1675;p27"/>
          <p:cNvGrpSpPr/>
          <p:nvPr/>
        </p:nvGrpSpPr>
        <p:grpSpPr>
          <a:xfrm>
            <a:off x="-540025" y="3651875"/>
            <a:ext cx="892900" cy="888725"/>
            <a:chOff x="3655725" y="3261075"/>
            <a:chExt cx="892900" cy="888725"/>
          </a:xfrm>
        </p:grpSpPr>
        <p:sp>
          <p:nvSpPr>
            <p:cNvPr id="1676" name="Google Shape;1676;p27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_1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28"/>
          <p:cNvSpPr txBox="1">
            <a:spLocks noGrp="1"/>
          </p:cNvSpPr>
          <p:nvPr>
            <p:ph type="title"/>
          </p:nvPr>
        </p:nvSpPr>
        <p:spPr>
          <a:xfrm>
            <a:off x="3040350" y="1228354"/>
            <a:ext cx="30633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 b="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684" name="Google Shape;1684;p28"/>
          <p:cNvSpPr txBox="1">
            <a:spLocks noGrp="1"/>
          </p:cNvSpPr>
          <p:nvPr>
            <p:ph type="title" idx="2" hasCustomPrompt="1"/>
          </p:nvPr>
        </p:nvSpPr>
        <p:spPr>
          <a:xfrm>
            <a:off x="2766000" y="567161"/>
            <a:ext cx="361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685" name="Google Shape;1685;p28"/>
          <p:cNvSpPr txBox="1">
            <a:spLocks noGrp="1"/>
          </p:cNvSpPr>
          <p:nvPr>
            <p:ph type="subTitle" idx="1"/>
          </p:nvPr>
        </p:nvSpPr>
        <p:spPr>
          <a:xfrm>
            <a:off x="2248050" y="4393339"/>
            <a:ext cx="46479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1686" name="Google Shape;1686;p28"/>
          <p:cNvSpPr txBox="1">
            <a:spLocks noGrp="1"/>
          </p:cNvSpPr>
          <p:nvPr>
            <p:ph type="title" idx="3" hasCustomPrompt="1"/>
          </p:nvPr>
        </p:nvSpPr>
        <p:spPr>
          <a:xfrm>
            <a:off x="2765250" y="3731644"/>
            <a:ext cx="3613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687" name="Google Shape;1687;p28"/>
          <p:cNvSpPr txBox="1">
            <a:spLocks noGrp="1"/>
          </p:cNvSpPr>
          <p:nvPr>
            <p:ph type="subTitle" idx="4"/>
          </p:nvPr>
        </p:nvSpPr>
        <p:spPr>
          <a:xfrm>
            <a:off x="3040350" y="2814058"/>
            <a:ext cx="30633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1688" name="Google Shape;1688;p28"/>
          <p:cNvSpPr txBox="1">
            <a:spLocks noGrp="1"/>
          </p:cNvSpPr>
          <p:nvPr>
            <p:ph type="title" idx="5" hasCustomPrompt="1"/>
          </p:nvPr>
        </p:nvSpPr>
        <p:spPr>
          <a:xfrm>
            <a:off x="2766000" y="2147613"/>
            <a:ext cx="361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grpSp>
        <p:nvGrpSpPr>
          <p:cNvPr id="1689" name="Google Shape;1689;p28"/>
          <p:cNvGrpSpPr/>
          <p:nvPr/>
        </p:nvGrpSpPr>
        <p:grpSpPr>
          <a:xfrm rot="3076494" flipH="1">
            <a:off x="-303535" y="-214130"/>
            <a:ext cx="1253395" cy="1311066"/>
            <a:chOff x="4385625" y="4289775"/>
            <a:chExt cx="983450" cy="1028700"/>
          </a:xfrm>
        </p:grpSpPr>
        <p:sp>
          <p:nvSpPr>
            <p:cNvPr id="1690" name="Google Shape;1690;p28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8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8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8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8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8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6" name="Google Shape;1696;p28"/>
          <p:cNvSpPr/>
          <p:nvPr/>
        </p:nvSpPr>
        <p:spPr>
          <a:xfrm rot="1266272">
            <a:off x="385985" y="15430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7" name="Google Shape;1697;p28"/>
          <p:cNvGrpSpPr/>
          <p:nvPr/>
        </p:nvGrpSpPr>
        <p:grpSpPr>
          <a:xfrm>
            <a:off x="1398450" y="105475"/>
            <a:ext cx="481300" cy="473625"/>
            <a:chOff x="1433950" y="3130850"/>
            <a:chExt cx="481300" cy="473625"/>
          </a:xfrm>
        </p:grpSpPr>
        <p:sp>
          <p:nvSpPr>
            <p:cNvPr id="1698" name="Google Shape;1698;p28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8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8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8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8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8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4" name="Google Shape;1704;p28"/>
          <p:cNvSpPr/>
          <p:nvPr/>
        </p:nvSpPr>
        <p:spPr>
          <a:xfrm rot="-1852365">
            <a:off x="7995334" y="4259300"/>
            <a:ext cx="1198519" cy="1036401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28"/>
          <p:cNvSpPr/>
          <p:nvPr/>
        </p:nvSpPr>
        <p:spPr>
          <a:xfrm rot="-1853654">
            <a:off x="8681008" y="4805923"/>
            <a:ext cx="296813" cy="256579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6" name="Google Shape;1706;p28"/>
          <p:cNvGrpSpPr/>
          <p:nvPr/>
        </p:nvGrpSpPr>
        <p:grpSpPr>
          <a:xfrm rot="-2700000">
            <a:off x="8368168" y="2927841"/>
            <a:ext cx="481295" cy="473620"/>
            <a:chOff x="1433950" y="3130850"/>
            <a:chExt cx="481300" cy="473625"/>
          </a:xfrm>
        </p:grpSpPr>
        <p:sp>
          <p:nvSpPr>
            <p:cNvPr id="1707" name="Google Shape;1707;p28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8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8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8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8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8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3" name="Google Shape;1713;p28"/>
          <p:cNvGrpSpPr/>
          <p:nvPr/>
        </p:nvGrpSpPr>
        <p:grpSpPr>
          <a:xfrm rot="3076494" flipH="1">
            <a:off x="7972815" y="3986395"/>
            <a:ext cx="1253395" cy="1311066"/>
            <a:chOff x="4385625" y="4289775"/>
            <a:chExt cx="983450" cy="1028700"/>
          </a:xfrm>
        </p:grpSpPr>
        <p:sp>
          <p:nvSpPr>
            <p:cNvPr id="1714" name="Google Shape;1714;p28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8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8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8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8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8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0" name="Google Shape;1720;p28"/>
          <p:cNvGrpSpPr/>
          <p:nvPr/>
        </p:nvGrpSpPr>
        <p:grpSpPr>
          <a:xfrm rot="-2170665">
            <a:off x="8092432" y="-1106812"/>
            <a:ext cx="2289280" cy="3059865"/>
            <a:chOff x="2215325" y="2417050"/>
            <a:chExt cx="2289250" cy="3059825"/>
          </a:xfrm>
        </p:grpSpPr>
        <p:sp>
          <p:nvSpPr>
            <p:cNvPr id="1721" name="Google Shape;1721;p28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8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8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8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8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8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8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8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8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8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8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8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8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8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8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8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8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8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8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8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8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8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8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8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8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8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8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8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8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8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8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8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3" name="Google Shape;1753;p28"/>
          <p:cNvGrpSpPr/>
          <p:nvPr/>
        </p:nvGrpSpPr>
        <p:grpSpPr>
          <a:xfrm>
            <a:off x="176450" y="4439275"/>
            <a:ext cx="378900" cy="472250"/>
            <a:chOff x="2459875" y="3181675"/>
            <a:chExt cx="378900" cy="472250"/>
          </a:xfrm>
        </p:grpSpPr>
        <p:sp>
          <p:nvSpPr>
            <p:cNvPr id="1754" name="Google Shape;1754;p28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8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8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29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grpSp>
        <p:nvGrpSpPr>
          <p:cNvPr id="1759" name="Google Shape;1759;p29"/>
          <p:cNvGrpSpPr/>
          <p:nvPr/>
        </p:nvGrpSpPr>
        <p:grpSpPr>
          <a:xfrm>
            <a:off x="369625" y="39225"/>
            <a:ext cx="378900" cy="472250"/>
            <a:chOff x="2459875" y="3181675"/>
            <a:chExt cx="378900" cy="472250"/>
          </a:xfrm>
        </p:grpSpPr>
        <p:sp>
          <p:nvSpPr>
            <p:cNvPr id="1760" name="Google Shape;1760;p29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9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9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3" name="Google Shape;1763;p29"/>
          <p:cNvSpPr/>
          <p:nvPr/>
        </p:nvSpPr>
        <p:spPr>
          <a:xfrm rot="-1005388">
            <a:off x="121374" y="60107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4" name="Google Shape;1764;p29"/>
          <p:cNvGrpSpPr/>
          <p:nvPr/>
        </p:nvGrpSpPr>
        <p:grpSpPr>
          <a:xfrm rot="-2700000">
            <a:off x="8527743" y="4362616"/>
            <a:ext cx="481295" cy="473620"/>
            <a:chOff x="1433950" y="3130850"/>
            <a:chExt cx="481300" cy="473625"/>
          </a:xfrm>
        </p:grpSpPr>
        <p:sp>
          <p:nvSpPr>
            <p:cNvPr id="1765" name="Google Shape;1765;p29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9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9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9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9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9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1" name="Google Shape;1771;p29"/>
          <p:cNvGrpSpPr/>
          <p:nvPr/>
        </p:nvGrpSpPr>
        <p:grpSpPr>
          <a:xfrm rot="2085203">
            <a:off x="7940386" y="47755"/>
            <a:ext cx="1198514" cy="1244002"/>
            <a:chOff x="238125" y="3112025"/>
            <a:chExt cx="716000" cy="743175"/>
          </a:xfrm>
        </p:grpSpPr>
        <p:sp>
          <p:nvSpPr>
            <p:cNvPr id="1772" name="Google Shape;1772;p29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9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9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5" name="Google Shape;1775;p29"/>
          <p:cNvSpPr/>
          <p:nvPr/>
        </p:nvSpPr>
        <p:spPr>
          <a:xfrm rot="-1005388">
            <a:off x="7431674" y="6422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6" name="Google Shape;1776;p29"/>
          <p:cNvGrpSpPr/>
          <p:nvPr/>
        </p:nvGrpSpPr>
        <p:grpSpPr>
          <a:xfrm>
            <a:off x="176450" y="4439275"/>
            <a:ext cx="378900" cy="472250"/>
            <a:chOff x="2459875" y="3181675"/>
            <a:chExt cx="378900" cy="472250"/>
          </a:xfrm>
        </p:grpSpPr>
        <p:sp>
          <p:nvSpPr>
            <p:cNvPr id="1777" name="Google Shape;1777;p29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9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9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0" name="Google Shape;1780;p29"/>
          <p:cNvGrpSpPr/>
          <p:nvPr/>
        </p:nvGrpSpPr>
        <p:grpSpPr>
          <a:xfrm>
            <a:off x="-504893" y="3128194"/>
            <a:ext cx="1253407" cy="1311078"/>
            <a:chOff x="4385625" y="4289775"/>
            <a:chExt cx="983450" cy="1028700"/>
          </a:xfrm>
        </p:grpSpPr>
        <p:sp>
          <p:nvSpPr>
            <p:cNvPr id="1781" name="Google Shape;1781;p29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9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9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9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9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9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6"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30"/>
          <p:cNvSpPr txBox="1">
            <a:spLocks noGrp="1"/>
          </p:cNvSpPr>
          <p:nvPr>
            <p:ph type="subTitle" idx="1"/>
          </p:nvPr>
        </p:nvSpPr>
        <p:spPr>
          <a:xfrm>
            <a:off x="2642550" y="1511269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89" name="Google Shape;1789;p30"/>
          <p:cNvSpPr txBox="1">
            <a:spLocks noGrp="1"/>
          </p:cNvSpPr>
          <p:nvPr>
            <p:ph type="title"/>
          </p:nvPr>
        </p:nvSpPr>
        <p:spPr>
          <a:xfrm>
            <a:off x="2642550" y="558550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Font typeface="Dosis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90" name="Google Shape;1790;p30"/>
          <p:cNvSpPr txBox="1"/>
          <p:nvPr/>
        </p:nvSpPr>
        <p:spPr>
          <a:xfrm>
            <a:off x="2286725" y="3141550"/>
            <a:ext cx="45603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791" name="Google Shape;1791;p30"/>
          <p:cNvGrpSpPr/>
          <p:nvPr/>
        </p:nvGrpSpPr>
        <p:grpSpPr>
          <a:xfrm>
            <a:off x="176450" y="4439275"/>
            <a:ext cx="378900" cy="472250"/>
            <a:chOff x="2459875" y="3181675"/>
            <a:chExt cx="378900" cy="472250"/>
          </a:xfrm>
        </p:grpSpPr>
        <p:sp>
          <p:nvSpPr>
            <p:cNvPr id="1792" name="Google Shape;1792;p30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0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0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5" name="Google Shape;1795;p30"/>
          <p:cNvGrpSpPr/>
          <p:nvPr/>
        </p:nvGrpSpPr>
        <p:grpSpPr>
          <a:xfrm>
            <a:off x="379403" y="3806891"/>
            <a:ext cx="1198512" cy="1244001"/>
            <a:chOff x="238125" y="3112025"/>
            <a:chExt cx="716000" cy="743175"/>
          </a:xfrm>
        </p:grpSpPr>
        <p:sp>
          <p:nvSpPr>
            <p:cNvPr id="1796" name="Google Shape;1796;p30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0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0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9" name="Google Shape;1799;p30"/>
          <p:cNvGrpSpPr/>
          <p:nvPr/>
        </p:nvGrpSpPr>
        <p:grpSpPr>
          <a:xfrm>
            <a:off x="7135964" y="539488"/>
            <a:ext cx="3646522" cy="4007720"/>
            <a:chOff x="5348750" y="2347100"/>
            <a:chExt cx="1108500" cy="1218300"/>
          </a:xfrm>
        </p:grpSpPr>
        <p:sp>
          <p:nvSpPr>
            <p:cNvPr id="1800" name="Google Shape;1800;p30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0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0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0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0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0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0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0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0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0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0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0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0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0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0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5" name="Google Shape;1815;p30"/>
          <p:cNvGrpSpPr/>
          <p:nvPr/>
        </p:nvGrpSpPr>
        <p:grpSpPr>
          <a:xfrm>
            <a:off x="336475" y="258625"/>
            <a:ext cx="378900" cy="472250"/>
            <a:chOff x="2459875" y="3181675"/>
            <a:chExt cx="378900" cy="472250"/>
          </a:xfrm>
        </p:grpSpPr>
        <p:sp>
          <p:nvSpPr>
            <p:cNvPr id="1816" name="Google Shape;1816;p30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0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0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9" name="Google Shape;1819;p30"/>
          <p:cNvSpPr/>
          <p:nvPr/>
        </p:nvSpPr>
        <p:spPr>
          <a:xfrm rot="-1005388">
            <a:off x="1535699" y="-2453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0" name="Google Shape;1820;p30"/>
          <p:cNvGrpSpPr/>
          <p:nvPr/>
        </p:nvGrpSpPr>
        <p:grpSpPr>
          <a:xfrm>
            <a:off x="-447743" y="652719"/>
            <a:ext cx="1253407" cy="1311078"/>
            <a:chOff x="4385625" y="4289775"/>
            <a:chExt cx="983450" cy="1028700"/>
          </a:xfrm>
        </p:grpSpPr>
        <p:sp>
          <p:nvSpPr>
            <p:cNvPr id="1821" name="Google Shape;1821;p30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0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0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0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0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0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"/>
          <p:cNvSpPr txBox="1">
            <a:spLocks noGrp="1"/>
          </p:cNvSpPr>
          <p:nvPr>
            <p:ph type="title"/>
          </p:nvPr>
        </p:nvSpPr>
        <p:spPr>
          <a:xfrm>
            <a:off x="713225" y="585216"/>
            <a:ext cx="7717500" cy="2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4"/>
          <p:cNvSpPr txBox="1">
            <a:spLocks noGrp="1"/>
          </p:cNvSpPr>
          <p:nvPr>
            <p:ph type="body" idx="1"/>
          </p:nvPr>
        </p:nvSpPr>
        <p:spPr>
          <a:xfrm>
            <a:off x="713225" y="1021650"/>
            <a:ext cx="7717500" cy="3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175" name="Google Shape;175;p4"/>
          <p:cNvGrpSpPr/>
          <p:nvPr/>
        </p:nvGrpSpPr>
        <p:grpSpPr>
          <a:xfrm rot="-5400000">
            <a:off x="3558350" y="-2231150"/>
            <a:ext cx="2289250" cy="3059825"/>
            <a:chOff x="2215325" y="2417050"/>
            <a:chExt cx="2289250" cy="3059825"/>
          </a:xfrm>
        </p:grpSpPr>
        <p:sp>
          <p:nvSpPr>
            <p:cNvPr id="176" name="Google Shape;176;p4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 rot="-2085203" flipH="1">
            <a:off x="7940386" y="47755"/>
            <a:ext cx="1198514" cy="1244002"/>
            <a:chOff x="238125" y="3112025"/>
            <a:chExt cx="716000" cy="743175"/>
          </a:xfrm>
        </p:grpSpPr>
        <p:sp>
          <p:nvSpPr>
            <p:cNvPr id="209" name="Google Shape;209;p4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4"/>
          <p:cNvSpPr/>
          <p:nvPr/>
        </p:nvSpPr>
        <p:spPr>
          <a:xfrm rot="-1852365">
            <a:off x="7995334" y="4259300"/>
            <a:ext cx="1198519" cy="1036401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4"/>
          <p:cNvSpPr/>
          <p:nvPr/>
        </p:nvSpPr>
        <p:spPr>
          <a:xfrm rot="-1853654">
            <a:off x="8681008" y="4805923"/>
            <a:ext cx="296813" cy="256579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4"/>
          <p:cNvGrpSpPr/>
          <p:nvPr/>
        </p:nvGrpSpPr>
        <p:grpSpPr>
          <a:xfrm rot="-2700000">
            <a:off x="8368168" y="2927841"/>
            <a:ext cx="481295" cy="473620"/>
            <a:chOff x="1433950" y="3130850"/>
            <a:chExt cx="481300" cy="473625"/>
          </a:xfrm>
        </p:grpSpPr>
        <p:sp>
          <p:nvSpPr>
            <p:cNvPr id="215" name="Google Shape;215;p4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4"/>
          <p:cNvGrpSpPr/>
          <p:nvPr/>
        </p:nvGrpSpPr>
        <p:grpSpPr>
          <a:xfrm rot="3748678">
            <a:off x="3565788" y="4442589"/>
            <a:ext cx="2012425" cy="2211761"/>
            <a:chOff x="5348750" y="2347100"/>
            <a:chExt cx="1108500" cy="1218300"/>
          </a:xfrm>
        </p:grpSpPr>
        <p:sp>
          <p:nvSpPr>
            <p:cNvPr id="222" name="Google Shape;222;p4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4"/>
          <p:cNvGrpSpPr/>
          <p:nvPr/>
        </p:nvGrpSpPr>
        <p:grpSpPr>
          <a:xfrm>
            <a:off x="176450" y="4439275"/>
            <a:ext cx="378900" cy="472250"/>
            <a:chOff x="2459875" y="3181675"/>
            <a:chExt cx="378900" cy="472250"/>
          </a:xfrm>
        </p:grpSpPr>
        <p:sp>
          <p:nvSpPr>
            <p:cNvPr id="238" name="Google Shape;238;p4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4"/>
          <p:cNvGrpSpPr/>
          <p:nvPr/>
        </p:nvGrpSpPr>
        <p:grpSpPr>
          <a:xfrm rot="3076494" flipH="1">
            <a:off x="-303535" y="-214130"/>
            <a:ext cx="1253395" cy="1311066"/>
            <a:chOff x="4385625" y="4289775"/>
            <a:chExt cx="983450" cy="1028700"/>
          </a:xfrm>
        </p:grpSpPr>
        <p:sp>
          <p:nvSpPr>
            <p:cNvPr id="242" name="Google Shape;242;p4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31"/>
          <p:cNvSpPr/>
          <p:nvPr/>
        </p:nvSpPr>
        <p:spPr>
          <a:xfrm rot="-1852365">
            <a:off x="7995334" y="4259300"/>
            <a:ext cx="1198519" cy="1036401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31"/>
          <p:cNvSpPr/>
          <p:nvPr/>
        </p:nvSpPr>
        <p:spPr>
          <a:xfrm rot="-1853654">
            <a:off x="8681008" y="4805923"/>
            <a:ext cx="296813" cy="256579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0" name="Google Shape;1830;p31"/>
          <p:cNvGrpSpPr/>
          <p:nvPr/>
        </p:nvGrpSpPr>
        <p:grpSpPr>
          <a:xfrm rot="-2085203" flipH="1">
            <a:off x="7940386" y="47755"/>
            <a:ext cx="1198514" cy="1244002"/>
            <a:chOff x="238125" y="3112025"/>
            <a:chExt cx="716000" cy="743175"/>
          </a:xfrm>
        </p:grpSpPr>
        <p:sp>
          <p:nvSpPr>
            <p:cNvPr id="1831" name="Google Shape;1831;p31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1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1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4" name="Google Shape;1834;p31"/>
          <p:cNvGrpSpPr/>
          <p:nvPr/>
        </p:nvGrpSpPr>
        <p:grpSpPr>
          <a:xfrm>
            <a:off x="176450" y="4439275"/>
            <a:ext cx="378900" cy="472250"/>
            <a:chOff x="2459875" y="3181675"/>
            <a:chExt cx="378900" cy="472250"/>
          </a:xfrm>
        </p:grpSpPr>
        <p:sp>
          <p:nvSpPr>
            <p:cNvPr id="1835" name="Google Shape;1835;p31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1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1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8" name="Google Shape;1838;p31"/>
          <p:cNvGrpSpPr/>
          <p:nvPr/>
        </p:nvGrpSpPr>
        <p:grpSpPr>
          <a:xfrm rot="-2700000">
            <a:off x="8368168" y="2927841"/>
            <a:ext cx="481295" cy="473620"/>
            <a:chOff x="1433950" y="3130850"/>
            <a:chExt cx="481300" cy="473625"/>
          </a:xfrm>
        </p:grpSpPr>
        <p:sp>
          <p:nvSpPr>
            <p:cNvPr id="1839" name="Google Shape;1839;p31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1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1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1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5" name="Google Shape;1845;p31"/>
          <p:cNvGrpSpPr/>
          <p:nvPr/>
        </p:nvGrpSpPr>
        <p:grpSpPr>
          <a:xfrm rot="3076494" flipH="1">
            <a:off x="-303535" y="-214130"/>
            <a:ext cx="1253395" cy="1311066"/>
            <a:chOff x="4385625" y="4289775"/>
            <a:chExt cx="983450" cy="1028700"/>
          </a:xfrm>
        </p:grpSpPr>
        <p:sp>
          <p:nvSpPr>
            <p:cNvPr id="1846" name="Google Shape;1846;p31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1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1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1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2" name="Google Shape;1852;p31"/>
          <p:cNvGrpSpPr/>
          <p:nvPr/>
        </p:nvGrpSpPr>
        <p:grpSpPr>
          <a:xfrm rot="-5400000">
            <a:off x="3558350" y="-2231150"/>
            <a:ext cx="2289250" cy="3059825"/>
            <a:chOff x="2215325" y="2417050"/>
            <a:chExt cx="2289250" cy="3059825"/>
          </a:xfrm>
        </p:grpSpPr>
        <p:sp>
          <p:nvSpPr>
            <p:cNvPr id="1853" name="Google Shape;1853;p31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1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1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1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1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1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1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1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1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1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1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1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1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1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1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1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1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1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5" name="Google Shape;1885;p31"/>
          <p:cNvSpPr/>
          <p:nvPr/>
        </p:nvSpPr>
        <p:spPr>
          <a:xfrm rot="1266272">
            <a:off x="385985" y="15430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6" name="Google Shape;1886;p31"/>
          <p:cNvGrpSpPr/>
          <p:nvPr/>
        </p:nvGrpSpPr>
        <p:grpSpPr>
          <a:xfrm>
            <a:off x="1398450" y="105475"/>
            <a:ext cx="481300" cy="473625"/>
            <a:chOff x="1433950" y="3130850"/>
            <a:chExt cx="481300" cy="473625"/>
          </a:xfrm>
        </p:grpSpPr>
        <p:sp>
          <p:nvSpPr>
            <p:cNvPr id="1887" name="Google Shape;1887;p31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1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1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3" name="Google Shape;1893;p31"/>
          <p:cNvGrpSpPr/>
          <p:nvPr/>
        </p:nvGrpSpPr>
        <p:grpSpPr>
          <a:xfrm>
            <a:off x="131178" y="3409216"/>
            <a:ext cx="1198512" cy="1244001"/>
            <a:chOff x="238125" y="3112025"/>
            <a:chExt cx="716000" cy="743175"/>
          </a:xfrm>
        </p:grpSpPr>
        <p:sp>
          <p:nvSpPr>
            <p:cNvPr id="1894" name="Google Shape;1894;p31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1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7" name="Google Shape;1897;p31"/>
          <p:cNvGrpSpPr/>
          <p:nvPr/>
        </p:nvGrpSpPr>
        <p:grpSpPr>
          <a:xfrm rot="3076494" flipH="1">
            <a:off x="7972815" y="3986395"/>
            <a:ext cx="1253395" cy="1311066"/>
            <a:chOff x="4385625" y="4289775"/>
            <a:chExt cx="983450" cy="1028700"/>
          </a:xfrm>
        </p:grpSpPr>
        <p:sp>
          <p:nvSpPr>
            <p:cNvPr id="1898" name="Google Shape;1898;p31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"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5" name="Google Shape;1905;p32"/>
          <p:cNvGrpSpPr/>
          <p:nvPr/>
        </p:nvGrpSpPr>
        <p:grpSpPr>
          <a:xfrm>
            <a:off x="126425" y="247588"/>
            <a:ext cx="481300" cy="473625"/>
            <a:chOff x="1433950" y="3130850"/>
            <a:chExt cx="481300" cy="473625"/>
          </a:xfrm>
        </p:grpSpPr>
        <p:sp>
          <p:nvSpPr>
            <p:cNvPr id="1906" name="Google Shape;1906;p32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2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2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2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2" name="Google Shape;1912;p32"/>
          <p:cNvGrpSpPr/>
          <p:nvPr/>
        </p:nvGrpSpPr>
        <p:grpSpPr>
          <a:xfrm>
            <a:off x="551300" y="-210687"/>
            <a:ext cx="892900" cy="888725"/>
            <a:chOff x="3655725" y="3261075"/>
            <a:chExt cx="892900" cy="888725"/>
          </a:xfrm>
        </p:grpSpPr>
        <p:sp>
          <p:nvSpPr>
            <p:cNvPr id="1913" name="Google Shape;1913;p32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2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2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2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9" name="Google Shape;1919;p32"/>
          <p:cNvGrpSpPr/>
          <p:nvPr/>
        </p:nvGrpSpPr>
        <p:grpSpPr>
          <a:xfrm rot="-2085203" flipH="1">
            <a:off x="8054686" y="3848230"/>
            <a:ext cx="1198514" cy="1244002"/>
            <a:chOff x="238125" y="3112025"/>
            <a:chExt cx="716000" cy="743175"/>
          </a:xfrm>
        </p:grpSpPr>
        <p:sp>
          <p:nvSpPr>
            <p:cNvPr id="1920" name="Google Shape;1920;p32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2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3" name="Google Shape;1923;p32"/>
          <p:cNvSpPr/>
          <p:nvPr/>
        </p:nvSpPr>
        <p:spPr>
          <a:xfrm rot="-1005388">
            <a:off x="8279399" y="320747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4" name="Google Shape;1924;p32"/>
          <p:cNvGrpSpPr/>
          <p:nvPr/>
        </p:nvGrpSpPr>
        <p:grpSpPr>
          <a:xfrm rot="-2700000">
            <a:off x="7348993" y="4508991"/>
            <a:ext cx="481295" cy="473620"/>
            <a:chOff x="1433950" y="3130850"/>
            <a:chExt cx="481300" cy="473625"/>
          </a:xfrm>
        </p:grpSpPr>
        <p:sp>
          <p:nvSpPr>
            <p:cNvPr id="1925" name="Google Shape;1925;p32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2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2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2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1" name="Google Shape;1931;p32"/>
          <p:cNvGrpSpPr/>
          <p:nvPr/>
        </p:nvGrpSpPr>
        <p:grpSpPr>
          <a:xfrm rot="3748678">
            <a:off x="3565788" y="4442589"/>
            <a:ext cx="2012425" cy="2211761"/>
            <a:chOff x="5348750" y="2347100"/>
            <a:chExt cx="1108500" cy="1218300"/>
          </a:xfrm>
        </p:grpSpPr>
        <p:sp>
          <p:nvSpPr>
            <p:cNvPr id="1932" name="Google Shape;1932;p3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2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2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2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2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2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2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2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7" name="Google Shape;1947;p32"/>
          <p:cNvGrpSpPr/>
          <p:nvPr/>
        </p:nvGrpSpPr>
        <p:grpSpPr>
          <a:xfrm>
            <a:off x="4991032" y="4300794"/>
            <a:ext cx="1253407" cy="1311078"/>
            <a:chOff x="4385625" y="4289775"/>
            <a:chExt cx="983450" cy="1028700"/>
          </a:xfrm>
        </p:grpSpPr>
        <p:sp>
          <p:nvSpPr>
            <p:cNvPr id="1948" name="Google Shape;1948;p32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2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2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2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4" name="Google Shape;1954;p32"/>
          <p:cNvGrpSpPr/>
          <p:nvPr/>
        </p:nvGrpSpPr>
        <p:grpSpPr>
          <a:xfrm>
            <a:off x="8088925" y="160725"/>
            <a:ext cx="378900" cy="472250"/>
            <a:chOff x="2459875" y="3181675"/>
            <a:chExt cx="378900" cy="472250"/>
          </a:xfrm>
        </p:grpSpPr>
        <p:sp>
          <p:nvSpPr>
            <p:cNvPr id="1955" name="Google Shape;1955;p32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2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2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8" name="Google Shape;1958;p32"/>
          <p:cNvSpPr/>
          <p:nvPr/>
        </p:nvSpPr>
        <p:spPr>
          <a:xfrm rot="-1005388">
            <a:off x="8498474" y="6157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9" name="Google Shape;1959;p32"/>
          <p:cNvGrpSpPr/>
          <p:nvPr/>
        </p:nvGrpSpPr>
        <p:grpSpPr>
          <a:xfrm rot="-1205478">
            <a:off x="-336245" y="3016595"/>
            <a:ext cx="2289137" cy="3059674"/>
            <a:chOff x="2215325" y="2417050"/>
            <a:chExt cx="2289250" cy="3059825"/>
          </a:xfrm>
        </p:grpSpPr>
        <p:sp>
          <p:nvSpPr>
            <p:cNvPr id="1960" name="Google Shape;1960;p3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2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2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2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2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2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2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2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2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2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2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2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2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5"/>
          <p:cNvSpPr txBox="1">
            <a:spLocks noGrp="1"/>
          </p:cNvSpPr>
          <p:nvPr>
            <p:ph type="subTitle" idx="1"/>
          </p:nvPr>
        </p:nvSpPr>
        <p:spPr>
          <a:xfrm>
            <a:off x="1353375" y="2735693"/>
            <a:ext cx="2578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251" name="Google Shape;251;p5"/>
          <p:cNvSpPr txBox="1">
            <a:spLocks noGrp="1"/>
          </p:cNvSpPr>
          <p:nvPr>
            <p:ph type="subTitle" idx="2"/>
          </p:nvPr>
        </p:nvSpPr>
        <p:spPr>
          <a:xfrm>
            <a:off x="5213625" y="2735693"/>
            <a:ext cx="2575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252" name="Google Shape;252;p5"/>
          <p:cNvSpPr txBox="1">
            <a:spLocks noGrp="1"/>
          </p:cNvSpPr>
          <p:nvPr>
            <p:ph type="subTitle" idx="3"/>
          </p:nvPr>
        </p:nvSpPr>
        <p:spPr>
          <a:xfrm>
            <a:off x="1354875" y="3127543"/>
            <a:ext cx="25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5"/>
          <p:cNvSpPr txBox="1">
            <a:spLocks noGrp="1"/>
          </p:cNvSpPr>
          <p:nvPr>
            <p:ph type="subTitle" idx="4"/>
          </p:nvPr>
        </p:nvSpPr>
        <p:spPr>
          <a:xfrm>
            <a:off x="5212125" y="3129918"/>
            <a:ext cx="2578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54" name="Google Shape;254;p5"/>
          <p:cNvGrpSpPr/>
          <p:nvPr/>
        </p:nvGrpSpPr>
        <p:grpSpPr>
          <a:xfrm>
            <a:off x="312450" y="232238"/>
            <a:ext cx="892900" cy="888725"/>
            <a:chOff x="3655725" y="3261075"/>
            <a:chExt cx="892900" cy="888725"/>
          </a:xfrm>
        </p:grpSpPr>
        <p:sp>
          <p:nvSpPr>
            <p:cNvPr id="255" name="Google Shape;255;p5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5"/>
          <p:cNvGrpSpPr/>
          <p:nvPr/>
        </p:nvGrpSpPr>
        <p:grpSpPr>
          <a:xfrm rot="-3664003">
            <a:off x="3517088" y="3337568"/>
            <a:ext cx="2289293" cy="3059882"/>
            <a:chOff x="2215325" y="2417050"/>
            <a:chExt cx="2289250" cy="3059825"/>
          </a:xfrm>
        </p:grpSpPr>
        <p:sp>
          <p:nvSpPr>
            <p:cNvPr id="262" name="Google Shape;262;p5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5"/>
          <p:cNvGrpSpPr/>
          <p:nvPr/>
        </p:nvGrpSpPr>
        <p:grpSpPr>
          <a:xfrm rot="-2887425">
            <a:off x="7899145" y="-749660"/>
            <a:ext cx="2012333" cy="2211660"/>
            <a:chOff x="5348750" y="2347100"/>
            <a:chExt cx="1108500" cy="1218300"/>
          </a:xfrm>
        </p:grpSpPr>
        <p:sp>
          <p:nvSpPr>
            <p:cNvPr id="295" name="Google Shape;295;p5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5"/>
          <p:cNvGrpSpPr/>
          <p:nvPr/>
        </p:nvGrpSpPr>
        <p:grpSpPr>
          <a:xfrm>
            <a:off x="8032825" y="4085075"/>
            <a:ext cx="983450" cy="1028700"/>
            <a:chOff x="4385625" y="4289775"/>
            <a:chExt cx="983450" cy="1028700"/>
          </a:xfrm>
        </p:grpSpPr>
        <p:sp>
          <p:nvSpPr>
            <p:cNvPr id="311" name="Google Shape;311;p5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19" name="Google Shape;319;p6"/>
          <p:cNvGrpSpPr/>
          <p:nvPr/>
        </p:nvGrpSpPr>
        <p:grpSpPr>
          <a:xfrm rot="-5400000">
            <a:off x="-413575" y="-1775500"/>
            <a:ext cx="2289250" cy="3059825"/>
            <a:chOff x="2215325" y="2417050"/>
            <a:chExt cx="2289250" cy="3059825"/>
          </a:xfrm>
        </p:grpSpPr>
        <p:sp>
          <p:nvSpPr>
            <p:cNvPr id="320" name="Google Shape;320;p6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6"/>
          <p:cNvGrpSpPr/>
          <p:nvPr/>
        </p:nvGrpSpPr>
        <p:grpSpPr>
          <a:xfrm rot="-2085203" flipH="1">
            <a:off x="7940386" y="-28445"/>
            <a:ext cx="1198514" cy="1244002"/>
            <a:chOff x="238125" y="3112025"/>
            <a:chExt cx="716000" cy="743175"/>
          </a:xfrm>
        </p:grpSpPr>
        <p:sp>
          <p:nvSpPr>
            <p:cNvPr id="353" name="Google Shape;353;p6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6"/>
          <p:cNvGrpSpPr/>
          <p:nvPr/>
        </p:nvGrpSpPr>
        <p:grpSpPr>
          <a:xfrm rot="-2700000">
            <a:off x="8527743" y="1234166"/>
            <a:ext cx="481295" cy="473620"/>
            <a:chOff x="1433950" y="3130850"/>
            <a:chExt cx="481300" cy="473625"/>
          </a:xfrm>
        </p:grpSpPr>
        <p:sp>
          <p:nvSpPr>
            <p:cNvPr id="357" name="Google Shape;357;p6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6"/>
          <p:cNvGrpSpPr/>
          <p:nvPr/>
        </p:nvGrpSpPr>
        <p:grpSpPr>
          <a:xfrm>
            <a:off x="7211425" y="193150"/>
            <a:ext cx="481300" cy="473625"/>
            <a:chOff x="1433950" y="3130850"/>
            <a:chExt cx="481300" cy="473625"/>
          </a:xfrm>
        </p:grpSpPr>
        <p:sp>
          <p:nvSpPr>
            <p:cNvPr id="364" name="Google Shape;364;p6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6"/>
          <p:cNvGrpSpPr/>
          <p:nvPr/>
        </p:nvGrpSpPr>
        <p:grpSpPr>
          <a:xfrm rot="1156429" flipH="1">
            <a:off x="8241088" y="4363343"/>
            <a:ext cx="378919" cy="472274"/>
            <a:chOff x="2459875" y="3181675"/>
            <a:chExt cx="378900" cy="472250"/>
          </a:xfrm>
        </p:grpSpPr>
        <p:sp>
          <p:nvSpPr>
            <p:cNvPr id="371" name="Google Shape;371;p6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6"/>
          <p:cNvGrpSpPr/>
          <p:nvPr/>
        </p:nvGrpSpPr>
        <p:grpSpPr>
          <a:xfrm rot="3076494" flipH="1">
            <a:off x="-346710" y="3744920"/>
            <a:ext cx="1253395" cy="1311066"/>
            <a:chOff x="4385625" y="4289775"/>
            <a:chExt cx="983450" cy="1028700"/>
          </a:xfrm>
        </p:grpSpPr>
        <p:sp>
          <p:nvSpPr>
            <p:cNvPr id="375" name="Google Shape;375;p6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6"/>
          <p:cNvSpPr/>
          <p:nvPr/>
        </p:nvSpPr>
        <p:spPr>
          <a:xfrm rot="1266272">
            <a:off x="342810" y="411335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"/>
          <p:cNvSpPr txBox="1">
            <a:spLocks noGrp="1"/>
          </p:cNvSpPr>
          <p:nvPr>
            <p:ph type="title"/>
          </p:nvPr>
        </p:nvSpPr>
        <p:spPr>
          <a:xfrm>
            <a:off x="2057400" y="3269611"/>
            <a:ext cx="5029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4" name="Google Shape;384;p7"/>
          <p:cNvSpPr txBox="1">
            <a:spLocks noGrp="1"/>
          </p:cNvSpPr>
          <p:nvPr>
            <p:ph type="subTitle" idx="1"/>
          </p:nvPr>
        </p:nvSpPr>
        <p:spPr>
          <a:xfrm>
            <a:off x="2057400" y="3924785"/>
            <a:ext cx="50292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85" name="Google Shape;385;p7"/>
          <p:cNvGrpSpPr/>
          <p:nvPr/>
        </p:nvGrpSpPr>
        <p:grpSpPr>
          <a:xfrm rot="5400000">
            <a:off x="7901750" y="3445750"/>
            <a:ext cx="2289250" cy="3059825"/>
            <a:chOff x="2215325" y="2417050"/>
            <a:chExt cx="2289250" cy="3059825"/>
          </a:xfrm>
        </p:grpSpPr>
        <p:sp>
          <p:nvSpPr>
            <p:cNvPr id="386" name="Google Shape;386;p7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7"/>
          <p:cNvGrpSpPr/>
          <p:nvPr/>
        </p:nvGrpSpPr>
        <p:grpSpPr>
          <a:xfrm>
            <a:off x="-296872" y="3728666"/>
            <a:ext cx="1198512" cy="1244001"/>
            <a:chOff x="238125" y="3112025"/>
            <a:chExt cx="716000" cy="743175"/>
          </a:xfrm>
        </p:grpSpPr>
        <p:sp>
          <p:nvSpPr>
            <p:cNvPr id="419" name="Google Shape;419;p7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7"/>
          <p:cNvGrpSpPr/>
          <p:nvPr/>
        </p:nvGrpSpPr>
        <p:grpSpPr>
          <a:xfrm>
            <a:off x="252650" y="4439275"/>
            <a:ext cx="378900" cy="472250"/>
            <a:chOff x="2459875" y="3181675"/>
            <a:chExt cx="378900" cy="472250"/>
          </a:xfrm>
        </p:grpSpPr>
        <p:sp>
          <p:nvSpPr>
            <p:cNvPr id="423" name="Google Shape;423;p7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7"/>
          <p:cNvGrpSpPr/>
          <p:nvPr/>
        </p:nvGrpSpPr>
        <p:grpSpPr>
          <a:xfrm rot="-2700000">
            <a:off x="8368168" y="2927841"/>
            <a:ext cx="481295" cy="473620"/>
            <a:chOff x="1433950" y="3130850"/>
            <a:chExt cx="481300" cy="473625"/>
          </a:xfrm>
        </p:grpSpPr>
        <p:sp>
          <p:nvSpPr>
            <p:cNvPr id="427" name="Google Shape;427;p7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7"/>
          <p:cNvGrpSpPr/>
          <p:nvPr/>
        </p:nvGrpSpPr>
        <p:grpSpPr>
          <a:xfrm>
            <a:off x="8499400" y="1373050"/>
            <a:ext cx="378900" cy="472250"/>
            <a:chOff x="2459875" y="3181675"/>
            <a:chExt cx="378900" cy="472250"/>
          </a:xfrm>
        </p:grpSpPr>
        <p:sp>
          <p:nvSpPr>
            <p:cNvPr id="434" name="Google Shape;434;p7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8"/>
          <p:cNvSpPr txBox="1">
            <a:spLocks noGrp="1"/>
          </p:cNvSpPr>
          <p:nvPr>
            <p:ph type="title"/>
          </p:nvPr>
        </p:nvSpPr>
        <p:spPr>
          <a:xfrm>
            <a:off x="1427550" y="1626600"/>
            <a:ext cx="6288900" cy="18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39" name="Google Shape;439;p8"/>
          <p:cNvGrpSpPr/>
          <p:nvPr/>
        </p:nvGrpSpPr>
        <p:grpSpPr>
          <a:xfrm rot="1867731">
            <a:off x="7336379" y="3541245"/>
            <a:ext cx="2012377" cy="2211709"/>
            <a:chOff x="5348750" y="2347100"/>
            <a:chExt cx="1108500" cy="1218300"/>
          </a:xfrm>
        </p:grpSpPr>
        <p:sp>
          <p:nvSpPr>
            <p:cNvPr id="440" name="Google Shape;440;p8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8"/>
          <p:cNvGrpSpPr/>
          <p:nvPr/>
        </p:nvGrpSpPr>
        <p:grpSpPr>
          <a:xfrm rot="-1881094">
            <a:off x="7902967" y="2526187"/>
            <a:ext cx="1253394" cy="1311064"/>
            <a:chOff x="4385625" y="4289775"/>
            <a:chExt cx="983450" cy="1028700"/>
          </a:xfrm>
        </p:grpSpPr>
        <p:sp>
          <p:nvSpPr>
            <p:cNvPr id="456" name="Google Shape;456;p8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8"/>
          <p:cNvGrpSpPr/>
          <p:nvPr/>
        </p:nvGrpSpPr>
        <p:grpSpPr>
          <a:xfrm rot="3076494" flipH="1">
            <a:off x="-151135" y="243070"/>
            <a:ext cx="1253395" cy="1311066"/>
            <a:chOff x="4385625" y="4289775"/>
            <a:chExt cx="983450" cy="1028700"/>
          </a:xfrm>
        </p:grpSpPr>
        <p:sp>
          <p:nvSpPr>
            <p:cNvPr id="463" name="Google Shape;463;p8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8"/>
          <p:cNvSpPr/>
          <p:nvPr/>
        </p:nvSpPr>
        <p:spPr>
          <a:xfrm rot="1266272">
            <a:off x="538385" y="61150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0" name="Google Shape;470;p8"/>
          <p:cNvGrpSpPr/>
          <p:nvPr/>
        </p:nvGrpSpPr>
        <p:grpSpPr>
          <a:xfrm>
            <a:off x="1550850" y="562675"/>
            <a:ext cx="481300" cy="473625"/>
            <a:chOff x="1433950" y="3130850"/>
            <a:chExt cx="481300" cy="473625"/>
          </a:xfrm>
        </p:grpSpPr>
        <p:sp>
          <p:nvSpPr>
            <p:cNvPr id="471" name="Google Shape;471;p8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8"/>
          <p:cNvGrpSpPr/>
          <p:nvPr/>
        </p:nvGrpSpPr>
        <p:grpSpPr>
          <a:xfrm>
            <a:off x="707750" y="-582162"/>
            <a:ext cx="892900" cy="888725"/>
            <a:chOff x="3655725" y="3261075"/>
            <a:chExt cx="892900" cy="888725"/>
          </a:xfrm>
        </p:grpSpPr>
        <p:sp>
          <p:nvSpPr>
            <p:cNvPr id="478" name="Google Shape;478;p8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8"/>
          <p:cNvGrpSpPr/>
          <p:nvPr/>
        </p:nvGrpSpPr>
        <p:grpSpPr>
          <a:xfrm rot="-2085203" flipH="1">
            <a:off x="7940386" y="47755"/>
            <a:ext cx="1198514" cy="1244002"/>
            <a:chOff x="238125" y="3112025"/>
            <a:chExt cx="716000" cy="743175"/>
          </a:xfrm>
        </p:grpSpPr>
        <p:sp>
          <p:nvSpPr>
            <p:cNvPr id="485" name="Google Shape;485;p8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8"/>
          <p:cNvGrpSpPr/>
          <p:nvPr/>
        </p:nvGrpSpPr>
        <p:grpSpPr>
          <a:xfrm>
            <a:off x="7299250" y="477700"/>
            <a:ext cx="378900" cy="472250"/>
            <a:chOff x="2459875" y="3181675"/>
            <a:chExt cx="378900" cy="472250"/>
          </a:xfrm>
        </p:grpSpPr>
        <p:sp>
          <p:nvSpPr>
            <p:cNvPr id="489" name="Google Shape;489;p8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p8"/>
          <p:cNvSpPr/>
          <p:nvPr/>
        </p:nvSpPr>
        <p:spPr>
          <a:xfrm rot="-1005388">
            <a:off x="7431674" y="6422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3" name="Google Shape;493;p8"/>
          <p:cNvGrpSpPr/>
          <p:nvPr/>
        </p:nvGrpSpPr>
        <p:grpSpPr>
          <a:xfrm rot="-1404870">
            <a:off x="-260975" y="2798038"/>
            <a:ext cx="2289365" cy="3059978"/>
            <a:chOff x="2215325" y="2417050"/>
            <a:chExt cx="2289250" cy="3059825"/>
          </a:xfrm>
        </p:grpSpPr>
        <p:sp>
          <p:nvSpPr>
            <p:cNvPr id="494" name="Google Shape;494;p8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"/>
          <p:cNvSpPr txBox="1">
            <a:spLocks noGrp="1"/>
          </p:cNvSpPr>
          <p:nvPr>
            <p:ph type="title"/>
          </p:nvPr>
        </p:nvSpPr>
        <p:spPr>
          <a:xfrm>
            <a:off x="2148900" y="1922516"/>
            <a:ext cx="4846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28" name="Google Shape;528;p9"/>
          <p:cNvSpPr txBox="1">
            <a:spLocks noGrp="1"/>
          </p:cNvSpPr>
          <p:nvPr>
            <p:ph type="subTitle" idx="1"/>
          </p:nvPr>
        </p:nvSpPr>
        <p:spPr>
          <a:xfrm>
            <a:off x="2148900" y="2489584"/>
            <a:ext cx="48462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29" name="Google Shape;529;p9"/>
          <p:cNvGrpSpPr/>
          <p:nvPr/>
        </p:nvGrpSpPr>
        <p:grpSpPr>
          <a:xfrm flipH="1">
            <a:off x="-1110036" y="124463"/>
            <a:ext cx="3646522" cy="4007720"/>
            <a:chOff x="5348750" y="2347100"/>
            <a:chExt cx="1108500" cy="1218300"/>
          </a:xfrm>
        </p:grpSpPr>
        <p:sp>
          <p:nvSpPr>
            <p:cNvPr id="530" name="Google Shape;530;p9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5" name="Google Shape;545;p9"/>
          <p:cNvSpPr/>
          <p:nvPr/>
        </p:nvSpPr>
        <p:spPr>
          <a:xfrm rot="-1266272" flipH="1">
            <a:off x="7858638" y="316229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9"/>
          <p:cNvGrpSpPr/>
          <p:nvPr/>
        </p:nvGrpSpPr>
        <p:grpSpPr>
          <a:xfrm flipH="1">
            <a:off x="7267196" y="267400"/>
            <a:ext cx="481300" cy="473625"/>
            <a:chOff x="1433950" y="3130850"/>
            <a:chExt cx="481300" cy="473625"/>
          </a:xfrm>
        </p:grpSpPr>
        <p:sp>
          <p:nvSpPr>
            <p:cNvPr id="547" name="Google Shape;547;p9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9"/>
          <p:cNvGrpSpPr/>
          <p:nvPr/>
        </p:nvGrpSpPr>
        <p:grpSpPr>
          <a:xfrm rot="-3076494">
            <a:off x="7662243" y="3503220"/>
            <a:ext cx="1253395" cy="1311066"/>
            <a:chOff x="4385625" y="4289775"/>
            <a:chExt cx="983450" cy="1028700"/>
          </a:xfrm>
        </p:grpSpPr>
        <p:sp>
          <p:nvSpPr>
            <p:cNvPr id="554" name="Google Shape;554;p9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" name="Google Shape;560;p9"/>
          <p:cNvGrpSpPr/>
          <p:nvPr/>
        </p:nvGrpSpPr>
        <p:grpSpPr>
          <a:xfrm flipH="1">
            <a:off x="7984328" y="2646813"/>
            <a:ext cx="892900" cy="888725"/>
            <a:chOff x="3655725" y="3261075"/>
            <a:chExt cx="892900" cy="888725"/>
          </a:xfrm>
        </p:grpSpPr>
        <p:sp>
          <p:nvSpPr>
            <p:cNvPr id="561" name="Google Shape;561;p9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9"/>
          <p:cNvGrpSpPr/>
          <p:nvPr/>
        </p:nvGrpSpPr>
        <p:grpSpPr>
          <a:xfrm>
            <a:off x="1430838" y="3624241"/>
            <a:ext cx="1198512" cy="1244001"/>
            <a:chOff x="238125" y="3112025"/>
            <a:chExt cx="716000" cy="743175"/>
          </a:xfrm>
        </p:grpSpPr>
        <p:sp>
          <p:nvSpPr>
            <p:cNvPr id="568" name="Google Shape;568;p9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9"/>
          <p:cNvGrpSpPr/>
          <p:nvPr/>
        </p:nvGrpSpPr>
        <p:grpSpPr>
          <a:xfrm rot="-3648610">
            <a:off x="3634555" y="-1316569"/>
            <a:ext cx="2289227" cy="3059795"/>
            <a:chOff x="2215325" y="2417050"/>
            <a:chExt cx="2289250" cy="3059825"/>
          </a:xfrm>
        </p:grpSpPr>
        <p:sp>
          <p:nvSpPr>
            <p:cNvPr id="572" name="Google Shape;572;p9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"/>
          <p:cNvSpPr txBox="1">
            <a:spLocks noGrp="1"/>
          </p:cNvSpPr>
          <p:nvPr>
            <p:ph type="body" idx="1"/>
          </p:nvPr>
        </p:nvSpPr>
        <p:spPr>
          <a:xfrm>
            <a:off x="708475" y="3633225"/>
            <a:ext cx="4090800" cy="938700"/>
          </a:xfrm>
          <a:prstGeom prst="rect">
            <a:avLst/>
          </a:prstGeom>
          <a:solidFill>
            <a:schemeClr val="dk2"/>
          </a:solidFill>
          <a:effectLst>
            <a:outerShdw dist="95250" dir="294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latin typeface="Nunito Sans Black"/>
                <a:ea typeface="Nunito Sans Black"/>
                <a:cs typeface="Nunito Sans Black"/>
                <a:sym typeface="Nunito Sans Black"/>
              </a:defRPr>
            </a:lvl1pPr>
          </a:lstStyle>
          <a:p>
            <a:endParaRPr/>
          </a:p>
        </p:txBody>
      </p:sp>
      <p:grpSp>
        <p:nvGrpSpPr>
          <p:cNvPr id="606" name="Google Shape;606;p10"/>
          <p:cNvGrpSpPr/>
          <p:nvPr/>
        </p:nvGrpSpPr>
        <p:grpSpPr>
          <a:xfrm rot="8238603" flipH="1">
            <a:off x="8278926" y="4297363"/>
            <a:ext cx="715967" cy="743141"/>
            <a:chOff x="238125" y="3112025"/>
            <a:chExt cx="716000" cy="743175"/>
          </a:xfrm>
        </p:grpSpPr>
        <p:sp>
          <p:nvSpPr>
            <p:cNvPr id="607" name="Google Shape;607;p10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2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0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0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10"/>
          <p:cNvGrpSpPr/>
          <p:nvPr/>
        </p:nvGrpSpPr>
        <p:grpSpPr>
          <a:xfrm>
            <a:off x="8260775" y="1509875"/>
            <a:ext cx="481300" cy="473625"/>
            <a:chOff x="1433950" y="3130850"/>
            <a:chExt cx="481300" cy="473625"/>
          </a:xfrm>
        </p:grpSpPr>
        <p:sp>
          <p:nvSpPr>
            <p:cNvPr id="611" name="Google Shape;611;p10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0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0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0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0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0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0"/>
          <p:cNvGrpSpPr/>
          <p:nvPr/>
        </p:nvGrpSpPr>
        <p:grpSpPr>
          <a:xfrm rot="10800000" flipH="1">
            <a:off x="810450" y="3016171"/>
            <a:ext cx="378900" cy="472250"/>
            <a:chOff x="2459875" y="3181675"/>
            <a:chExt cx="378900" cy="472250"/>
          </a:xfrm>
        </p:grpSpPr>
        <p:sp>
          <p:nvSpPr>
            <p:cNvPr id="618" name="Google Shape;618;p10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0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0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10"/>
          <p:cNvGrpSpPr/>
          <p:nvPr/>
        </p:nvGrpSpPr>
        <p:grpSpPr>
          <a:xfrm rot="782640" flipH="1">
            <a:off x="30739" y="-1001760"/>
            <a:ext cx="2289257" cy="3059834"/>
            <a:chOff x="2215325" y="2417050"/>
            <a:chExt cx="2289250" cy="3059825"/>
          </a:xfrm>
        </p:grpSpPr>
        <p:sp>
          <p:nvSpPr>
            <p:cNvPr id="622" name="Google Shape;622;p10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0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0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0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0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0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0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0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0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0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0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57000">
              <a:srgbClr val="12243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82168"/>
            <a:ext cx="7717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35"/>
          <p:cNvSpPr txBox="1">
            <a:spLocks noGrp="1"/>
          </p:cNvSpPr>
          <p:nvPr>
            <p:ph type="ctrTitle"/>
          </p:nvPr>
        </p:nvSpPr>
        <p:spPr>
          <a:xfrm>
            <a:off x="735452" y="1382029"/>
            <a:ext cx="6346200" cy="191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LUNETTES </a:t>
            </a:r>
            <a:br>
              <a:rPr lang="en"/>
            </a:br>
            <a:r>
              <a:rPr lang="en"/>
              <a:t>HUD</a:t>
            </a:r>
            <a:endParaRPr sz="40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01" name="Google Shape;2001;p35"/>
          <p:cNvSpPr txBox="1">
            <a:spLocks noGrp="1"/>
          </p:cNvSpPr>
          <p:nvPr>
            <p:ph type="subTitle" idx="1"/>
          </p:nvPr>
        </p:nvSpPr>
        <p:spPr>
          <a:xfrm>
            <a:off x="735452" y="3295729"/>
            <a:ext cx="5025600" cy="202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PRODUIT DE VENTE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2C964-86FD-B620-71B5-E43DB4CF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777" y="658363"/>
            <a:ext cx="6157086" cy="837927"/>
          </a:xfrm>
        </p:spPr>
        <p:txBody>
          <a:bodyPr/>
          <a:lstStyle/>
          <a:p>
            <a:r>
              <a:rPr lang="fr-FR"/>
              <a:t>LUNNETTES HUD</a:t>
            </a:r>
          </a:p>
        </p:txBody>
      </p:sp>
      <p:pic>
        <p:nvPicPr>
          <p:cNvPr id="7" name="Google Shape;2039;p39">
            <a:extLst>
              <a:ext uri="{FF2B5EF4-FFF2-40B4-BE49-F238E27FC236}">
                <a16:creationId xmlns:a16="http://schemas.microsoft.com/office/drawing/2014/main" id="{B91882D0-6874-D4C8-1215-E6DA66D4EC1E}"/>
              </a:ext>
            </a:extLst>
          </p:cNvPr>
          <p:cNvPicPr preferRelativeResize="0"/>
          <p:nvPr/>
        </p:nvPicPr>
        <p:blipFill>
          <a:blip r:embed="rId2"/>
          <a:srcRect l="8661" r="8661"/>
          <a:stretch/>
        </p:blipFill>
        <p:spPr>
          <a:xfrm>
            <a:off x="502699" y="1889760"/>
            <a:ext cx="4101092" cy="2746266"/>
          </a:xfrm>
          <a:prstGeom prst="hexagon">
            <a:avLst>
              <a:gd name="adj" fmla="val 0"/>
              <a:gd name="vf" fmla="val 115470"/>
            </a:avLst>
          </a:prstGeom>
          <a:noFill/>
          <a:ln>
            <a:noFill/>
          </a:ln>
          <a:effectLst>
            <a:outerShdw dist="114300" dir="2940000" algn="bl" rotWithShape="0">
              <a:schemeClr val="accent1"/>
            </a:outerShdw>
          </a:effectLst>
        </p:spPr>
      </p:pic>
      <p:sp>
        <p:nvSpPr>
          <p:cNvPr id="10" name="Google Shape;2100;p41">
            <a:extLst>
              <a:ext uri="{FF2B5EF4-FFF2-40B4-BE49-F238E27FC236}">
                <a16:creationId xmlns:a16="http://schemas.microsoft.com/office/drawing/2014/main" id="{F87AF911-AA22-003E-F34D-1AB3BDFC0717}"/>
              </a:ext>
            </a:extLst>
          </p:cNvPr>
          <p:cNvSpPr txBox="1">
            <a:spLocks/>
          </p:cNvSpPr>
          <p:nvPr/>
        </p:nvSpPr>
        <p:spPr>
          <a:xfrm>
            <a:off x="4788320" y="1571294"/>
            <a:ext cx="3404490" cy="177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8260" indent="0" algn="l">
              <a:spcBef>
                <a:spcPts val="1000"/>
              </a:spcBef>
              <a:buSzPts val="1400"/>
            </a:pPr>
            <a:endParaRPr lang="en-US"/>
          </a:p>
        </p:txBody>
      </p:sp>
      <p:sp>
        <p:nvSpPr>
          <p:cNvPr id="3" name="Google Shape;2100;p41">
            <a:extLst>
              <a:ext uri="{FF2B5EF4-FFF2-40B4-BE49-F238E27FC236}">
                <a16:creationId xmlns:a16="http://schemas.microsoft.com/office/drawing/2014/main" id="{295EA877-1EF1-0CD8-601C-1A5628BAC9CE}"/>
              </a:ext>
            </a:extLst>
          </p:cNvPr>
          <p:cNvSpPr txBox="1">
            <a:spLocks/>
          </p:cNvSpPr>
          <p:nvPr/>
        </p:nvSpPr>
        <p:spPr>
          <a:xfrm>
            <a:off x="5049049" y="1821815"/>
            <a:ext cx="3404490" cy="177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8260" indent="0" algn="l">
              <a:spcBef>
                <a:spcPts val="1000"/>
              </a:spcBef>
              <a:buSzPts val="1400"/>
            </a:pPr>
            <a:r>
              <a:rPr lang="fr-FR" b="1"/>
              <a:t>Lunettes HUD pour :</a:t>
            </a:r>
          </a:p>
          <a:p>
            <a:pPr marL="48260" indent="0" algn="l">
              <a:spcBef>
                <a:spcPts val="1000"/>
              </a:spcBef>
              <a:buSzPts val="1400"/>
            </a:pPr>
            <a:r>
              <a:rPr lang="fr-FR"/>
              <a:t>- La conduite</a:t>
            </a:r>
            <a:br>
              <a:rPr lang="fr-FR"/>
            </a:br>
            <a:r>
              <a:rPr lang="fr-FR"/>
              <a:t>- L’information</a:t>
            </a:r>
            <a:br>
              <a:rPr lang="fr-FR"/>
            </a:br>
            <a:r>
              <a:rPr lang="fr-FR"/>
              <a:t>- Les voyages</a:t>
            </a:r>
            <a:br>
              <a:rPr lang="fr-FR"/>
            </a:br>
            <a:r>
              <a:rPr lang="fr-FR"/>
              <a:t>- Le sports</a:t>
            </a:r>
            <a:br>
              <a:rPr lang="fr-FR"/>
            </a:br>
            <a:r>
              <a:rPr lang="fr-FR"/>
              <a:t>- Les tâches quotidiennes</a:t>
            </a:r>
            <a:br>
              <a:rPr lang="fr-FR"/>
            </a:br>
            <a:r>
              <a:rPr lang="fr-FR"/>
              <a:t>- etc…</a:t>
            </a:r>
          </a:p>
        </p:txBody>
      </p:sp>
    </p:spTree>
    <p:extLst>
      <p:ext uri="{BB962C8B-B14F-4D97-AF65-F5344CB8AC3E}">
        <p14:creationId xmlns:p14="http://schemas.microsoft.com/office/powerpoint/2010/main" val="400857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2C964-86FD-B620-71B5-E43DB4CF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004" y="227741"/>
            <a:ext cx="6182329" cy="1173480"/>
          </a:xfrm>
        </p:spPr>
        <p:txBody>
          <a:bodyPr/>
          <a:lstStyle/>
          <a:p>
            <a:r>
              <a:rPr lang="fr-FR" u="sng"/>
              <a:t>POUR LA CONDUITE</a:t>
            </a:r>
          </a:p>
        </p:txBody>
      </p:sp>
      <p:pic>
        <p:nvPicPr>
          <p:cNvPr id="7" name="Google Shape;2039;p39">
            <a:extLst>
              <a:ext uri="{FF2B5EF4-FFF2-40B4-BE49-F238E27FC236}">
                <a16:creationId xmlns:a16="http://schemas.microsoft.com/office/drawing/2014/main" id="{B91882D0-6874-D4C8-1215-E6DA66D4EC1E}"/>
              </a:ext>
            </a:extLst>
          </p:cNvPr>
          <p:cNvPicPr preferRelativeResize="0"/>
          <p:nvPr/>
        </p:nvPicPr>
        <p:blipFill>
          <a:blip r:embed="rId2"/>
          <a:srcRect t="8913" b="8913"/>
          <a:stretch/>
        </p:blipFill>
        <p:spPr>
          <a:xfrm>
            <a:off x="2079482" y="1440131"/>
            <a:ext cx="5399371" cy="3263833"/>
          </a:xfrm>
          <a:prstGeom prst="hexagon">
            <a:avLst>
              <a:gd name="adj" fmla="val 0"/>
              <a:gd name="vf" fmla="val 115470"/>
            </a:avLst>
          </a:prstGeom>
          <a:noFill/>
          <a:ln>
            <a:noFill/>
          </a:ln>
          <a:effectLst>
            <a:outerShdw dist="114300" dir="2940000" algn="bl" rotWithShape="0">
              <a:schemeClr val="accent1"/>
            </a:outerShdw>
          </a:effectLst>
        </p:spPr>
      </p:pic>
    </p:spTree>
    <p:extLst>
      <p:ext uri="{BB962C8B-B14F-4D97-AF65-F5344CB8AC3E}">
        <p14:creationId xmlns:p14="http://schemas.microsoft.com/office/powerpoint/2010/main" val="351884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2C964-86FD-B620-71B5-E43DB4CF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100" y="172212"/>
            <a:ext cx="6737349" cy="1442309"/>
          </a:xfrm>
        </p:spPr>
        <p:txBody>
          <a:bodyPr/>
          <a:lstStyle/>
          <a:p>
            <a:r>
              <a:rPr lang="fr-FR" u="sng"/>
              <a:t>POUR L’INFORMATION</a:t>
            </a:r>
          </a:p>
        </p:txBody>
      </p:sp>
      <p:pic>
        <p:nvPicPr>
          <p:cNvPr id="3" name="Google Shape;2039;p39">
            <a:extLst>
              <a:ext uri="{FF2B5EF4-FFF2-40B4-BE49-F238E27FC236}">
                <a16:creationId xmlns:a16="http://schemas.microsoft.com/office/drawing/2014/main" id="{2F519D97-6CD7-0863-2021-05210089C402}"/>
              </a:ext>
            </a:extLst>
          </p:cNvPr>
          <p:cNvPicPr preferRelativeResize="0"/>
          <p:nvPr/>
        </p:nvPicPr>
        <p:blipFill>
          <a:blip r:embed="rId2"/>
          <a:srcRect t="4133" b="4133"/>
          <a:stretch/>
        </p:blipFill>
        <p:spPr>
          <a:xfrm>
            <a:off x="2070721" y="1544669"/>
            <a:ext cx="5150106" cy="3149601"/>
          </a:xfrm>
          <a:prstGeom prst="hexagon">
            <a:avLst>
              <a:gd name="adj" fmla="val 0"/>
              <a:gd name="vf" fmla="val 115470"/>
            </a:avLst>
          </a:prstGeom>
          <a:noFill/>
          <a:ln>
            <a:noFill/>
          </a:ln>
          <a:effectLst>
            <a:outerShdw dist="114300" dir="2940000" algn="bl" rotWithShape="0">
              <a:schemeClr val="accent1"/>
            </a:outerShdw>
          </a:effectLst>
        </p:spPr>
      </p:pic>
    </p:spTree>
    <p:extLst>
      <p:ext uri="{BB962C8B-B14F-4D97-AF65-F5344CB8AC3E}">
        <p14:creationId xmlns:p14="http://schemas.microsoft.com/office/powerpoint/2010/main" val="19471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039;p39">
            <a:extLst>
              <a:ext uri="{FF2B5EF4-FFF2-40B4-BE49-F238E27FC236}">
                <a16:creationId xmlns:a16="http://schemas.microsoft.com/office/drawing/2014/main" id="{1546EA67-D67A-01F8-669C-D78C0FBAB966}"/>
              </a:ext>
            </a:extLst>
          </p:cNvPr>
          <p:cNvPicPr preferRelativeResize="0"/>
          <p:nvPr/>
        </p:nvPicPr>
        <p:blipFill>
          <a:blip r:embed="rId2"/>
          <a:srcRect t="4123" b="4123"/>
          <a:stretch/>
        </p:blipFill>
        <p:spPr>
          <a:xfrm>
            <a:off x="312027" y="2046583"/>
            <a:ext cx="4091495" cy="2502196"/>
          </a:xfrm>
          <a:prstGeom prst="hexagon">
            <a:avLst>
              <a:gd name="adj" fmla="val 20672"/>
              <a:gd name="vf" fmla="val 115470"/>
            </a:avLst>
          </a:prstGeom>
          <a:noFill/>
          <a:ln>
            <a:noFill/>
          </a:ln>
          <a:effectLst>
            <a:outerShdw dist="114300" dir="2940000" algn="bl" rotWithShape="0">
              <a:schemeClr val="accent1"/>
            </a:outerShdw>
          </a:effectLst>
        </p:spPr>
      </p:pic>
      <p:pic>
        <p:nvPicPr>
          <p:cNvPr id="7" name="Google Shape;2039;p39">
            <a:extLst>
              <a:ext uri="{FF2B5EF4-FFF2-40B4-BE49-F238E27FC236}">
                <a16:creationId xmlns:a16="http://schemas.microsoft.com/office/drawing/2014/main" id="{1EE8FFD9-58C0-FDE5-05EB-FB579D35E367}"/>
              </a:ext>
            </a:extLst>
          </p:cNvPr>
          <p:cNvPicPr preferRelativeResize="0"/>
          <p:nvPr/>
        </p:nvPicPr>
        <p:blipFill>
          <a:blip r:embed="rId3"/>
          <a:srcRect l="4011" r="4011"/>
          <a:stretch/>
        </p:blipFill>
        <p:spPr>
          <a:xfrm>
            <a:off x="4403522" y="2046583"/>
            <a:ext cx="4091495" cy="2502196"/>
          </a:xfrm>
          <a:prstGeom prst="hexagon">
            <a:avLst>
              <a:gd name="adj" fmla="val 20672"/>
              <a:gd name="vf" fmla="val 115470"/>
            </a:avLst>
          </a:prstGeom>
          <a:noFill/>
          <a:ln>
            <a:noFill/>
          </a:ln>
          <a:effectLst>
            <a:outerShdw dist="114300" dir="2940000" algn="bl" rotWithShape="0">
              <a:schemeClr val="accent1"/>
            </a:outerShdw>
          </a:effectLst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6B8B9400-54F1-E14C-8F9D-EA22C5E3A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642" y="196528"/>
            <a:ext cx="6737349" cy="1442309"/>
          </a:xfrm>
        </p:spPr>
        <p:txBody>
          <a:bodyPr/>
          <a:lstStyle/>
          <a:p>
            <a:r>
              <a:rPr lang="fr-FR" u="sng"/>
              <a:t>POUR LE SPORT</a:t>
            </a:r>
          </a:p>
        </p:txBody>
      </p:sp>
    </p:spTree>
    <p:extLst>
      <p:ext uri="{BB962C8B-B14F-4D97-AF65-F5344CB8AC3E}">
        <p14:creationId xmlns:p14="http://schemas.microsoft.com/office/powerpoint/2010/main" val="349753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" name="Google Shape;2857;p64"/>
          <p:cNvSpPr txBox="1">
            <a:spLocks noGrp="1"/>
          </p:cNvSpPr>
          <p:nvPr>
            <p:ph type="title"/>
          </p:nvPr>
        </p:nvSpPr>
        <p:spPr>
          <a:xfrm>
            <a:off x="606674" y="801573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NOS GAMMES, NOS PRIX</a:t>
            </a:r>
            <a:endParaRPr lang="en-US"/>
          </a:p>
        </p:txBody>
      </p:sp>
      <p:sp>
        <p:nvSpPr>
          <p:cNvPr id="2858" name="Google Shape;2858;p64"/>
          <p:cNvSpPr txBox="1"/>
          <p:nvPr/>
        </p:nvSpPr>
        <p:spPr>
          <a:xfrm>
            <a:off x="9143988" y="1004884"/>
            <a:ext cx="14631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Mercury is the first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9" name="Google Shape;2859;p64"/>
          <p:cNvSpPr txBox="1"/>
          <p:nvPr/>
        </p:nvSpPr>
        <p:spPr>
          <a:xfrm>
            <a:off x="9143988" y="2124038"/>
            <a:ext cx="14631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Venus is a hot planet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4F79CD-9EC8-82C9-1925-536A9DE71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927805"/>
              </p:ext>
            </p:extLst>
          </p:nvPr>
        </p:nvGraphicFramePr>
        <p:xfrm>
          <a:off x="1307668" y="1821050"/>
          <a:ext cx="6351360" cy="2332812"/>
        </p:xfrm>
        <a:graphic>
          <a:graphicData uri="http://schemas.openxmlformats.org/drawingml/2006/table">
            <a:tbl>
              <a:tblPr firstRow="1" bandRow="1">
                <a:tableStyleId>{94C4FFB3-B02A-4CF7-B739-DC556036D4F3}</a:tableStyleId>
              </a:tblPr>
              <a:tblGrid>
                <a:gridCol w="1587840">
                  <a:extLst>
                    <a:ext uri="{9D8B030D-6E8A-4147-A177-3AD203B41FA5}">
                      <a16:colId xmlns:a16="http://schemas.microsoft.com/office/drawing/2014/main" val="2795466431"/>
                    </a:ext>
                  </a:extLst>
                </a:gridCol>
                <a:gridCol w="1587840">
                  <a:extLst>
                    <a:ext uri="{9D8B030D-6E8A-4147-A177-3AD203B41FA5}">
                      <a16:colId xmlns:a16="http://schemas.microsoft.com/office/drawing/2014/main" val="1064693581"/>
                    </a:ext>
                  </a:extLst>
                </a:gridCol>
                <a:gridCol w="1587840">
                  <a:extLst>
                    <a:ext uri="{9D8B030D-6E8A-4147-A177-3AD203B41FA5}">
                      <a16:colId xmlns:a16="http://schemas.microsoft.com/office/drawing/2014/main" val="1950732043"/>
                    </a:ext>
                  </a:extLst>
                </a:gridCol>
                <a:gridCol w="1587840">
                  <a:extLst>
                    <a:ext uri="{9D8B030D-6E8A-4147-A177-3AD203B41FA5}">
                      <a16:colId xmlns:a16="http://schemas.microsoft.com/office/drawing/2014/main" val="1083206706"/>
                    </a:ext>
                  </a:extLst>
                </a:gridCol>
              </a:tblGrid>
              <a:tr h="777604">
                <a:tc>
                  <a:txBody>
                    <a:bodyPr/>
                    <a:lstStyle/>
                    <a:p>
                      <a:pPr fontAlgn="auto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​</a:t>
                      </a:r>
                      <a:r>
                        <a:rPr lang="en-US" sz="1600" b="1" err="1">
                          <a:solidFill>
                            <a:schemeClr val="bg1"/>
                          </a:solidFill>
                          <a:effectLst/>
                        </a:rPr>
                        <a:t>Gammes</a:t>
                      </a:r>
                      <a:endParaRPr lang="en-US" sz="1600" b="1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600" b="1" err="1">
                          <a:solidFill>
                            <a:schemeClr val="bg1"/>
                          </a:solidFill>
                          <a:effectLst/>
                        </a:rPr>
                        <a:t>SportEyes</a:t>
                      </a:r>
                      <a:endParaRPr lang="en-US" sz="1600" b="1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​</a:t>
                      </a:r>
                      <a:r>
                        <a:rPr lang="en-US" sz="1600" b="1" err="1">
                          <a:solidFill>
                            <a:schemeClr val="bg1"/>
                          </a:solidFill>
                          <a:effectLst/>
                        </a:rPr>
                        <a:t>DriveEyes</a:t>
                      </a:r>
                      <a:endParaRPr lang="en-US" sz="1600" b="1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​</a:t>
                      </a:r>
                      <a:r>
                        <a:rPr lang="en-US" sz="1600" b="1" err="1">
                          <a:solidFill>
                            <a:schemeClr val="bg1"/>
                          </a:solidFill>
                          <a:effectLst/>
                        </a:rPr>
                        <a:t>TravelEyes</a:t>
                      </a:r>
                      <a:endParaRPr lang="en-US" sz="1600" b="1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418939"/>
                  </a:ext>
                </a:extLst>
              </a:tr>
              <a:tr h="777604">
                <a:tc>
                  <a:txBody>
                    <a:bodyPr/>
                    <a:lstStyle/>
                    <a:p>
                      <a:pPr fontAlgn="auto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​Prix</a:t>
                      </a:r>
                      <a:endParaRPr lang="en-US" sz="1600" b="1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​119€</a:t>
                      </a:r>
                      <a:endParaRPr lang="en-US" sz="1600" b="1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​</a:t>
                      </a:r>
                      <a:r>
                        <a:rPr lang="en-US" sz="1600" b="1" i="0" u="none" strike="noStrike" noProof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149€</a:t>
                      </a:r>
                      <a:endParaRPr lang="en-US" sz="1600" b="0" i="0" u="none" strike="noStrike" noProof="0">
                        <a:effectLst/>
                        <a:latin typeface="Arial"/>
                      </a:endParaRPr>
                    </a:p>
                    <a:p>
                      <a:pPr lvl="0">
                        <a:buNone/>
                      </a:pPr>
                      <a:endParaRPr lang="en-US" sz="16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​</a:t>
                      </a:r>
                      <a:r>
                        <a:rPr lang="en-US" sz="1600" b="1" i="0" u="none" strike="noStrike" noProof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179€</a:t>
                      </a:r>
                      <a:endParaRPr lang="en-US" sz="1600" b="0" i="0" u="none" strike="noStrike" noProof="0">
                        <a:effectLst/>
                        <a:latin typeface="Arial"/>
                      </a:endParaRPr>
                    </a:p>
                    <a:p>
                      <a:pPr lvl="0">
                        <a:buNone/>
                      </a:pPr>
                      <a:endParaRPr lang="en-US" sz="16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73518"/>
                  </a:ext>
                </a:extLst>
              </a:tr>
              <a:tr h="7776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err="1">
                          <a:solidFill>
                            <a:schemeClr val="bg1"/>
                          </a:solidFill>
                          <a:effectLst/>
                        </a:rPr>
                        <a:t>Contenu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effectLst/>
                        </a:rPr>
                        <a:t>- Performances - </a:t>
                      </a:r>
                      <a:r>
                        <a:rPr lang="en-US" sz="1100" b="1" err="1">
                          <a:solidFill>
                            <a:schemeClr val="bg1"/>
                          </a:solidFill>
                          <a:effectLst/>
                        </a:rPr>
                        <a:t>Compteur</a:t>
                      </a:r>
                    </a:p>
                    <a:p>
                      <a:pPr lvl="0">
                        <a:buNone/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1100" b="1" err="1">
                          <a:solidFill>
                            <a:schemeClr val="bg1"/>
                          </a:solidFill>
                          <a:effectLst/>
                        </a:rPr>
                        <a:t>Itinéraire</a:t>
                      </a:r>
                      <a:b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en-US" sz="1100" b="1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1100" b="1" err="1">
                          <a:solidFill>
                            <a:schemeClr val="bg1"/>
                          </a:solidFill>
                          <a:effectLst/>
                        </a:rPr>
                        <a:t>Parcours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effectLst/>
                        </a:rPr>
                        <a:t>- Aide à la concentration</a:t>
                      </a:r>
                    </a:p>
                    <a:p>
                      <a:pPr lvl="0">
                        <a:buNone/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effectLst/>
                        </a:rPr>
                        <a:t>- Vitesse</a:t>
                      </a:r>
                      <a:b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en-US" sz="1100" b="1">
                          <a:solidFill>
                            <a:schemeClr val="bg1"/>
                          </a:solidFill>
                          <a:effectLst/>
                        </a:rPr>
                        <a:t>- Panneaux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1100" b="1" err="1">
                          <a:solidFill>
                            <a:schemeClr val="bg1"/>
                          </a:solidFill>
                          <a:effectLst/>
                        </a:rPr>
                        <a:t>Informations</a:t>
                      </a:r>
                      <a:r>
                        <a:rPr lang="en-US" sz="1100" b="1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100" b="1" err="1">
                          <a:solidFill>
                            <a:schemeClr val="bg1"/>
                          </a:solidFill>
                          <a:effectLst/>
                        </a:rPr>
                        <a:t>batîments</a:t>
                      </a:r>
                      <a:r>
                        <a:rPr lang="en-US" sz="1100" b="1">
                          <a:solidFill>
                            <a:schemeClr val="bg1"/>
                          </a:solidFill>
                          <a:effectLst/>
                        </a:rPr>
                        <a:t> / monuments</a:t>
                      </a:r>
                    </a:p>
                    <a:p>
                      <a:pPr lvl="0">
                        <a:buNone/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1100" b="1" err="1">
                          <a:solidFill>
                            <a:schemeClr val="bg1"/>
                          </a:solidFill>
                          <a:effectLst/>
                        </a:rPr>
                        <a:t>Traduction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66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68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p51"/>
          <p:cNvSpPr txBox="1">
            <a:spLocks noGrp="1"/>
          </p:cNvSpPr>
          <p:nvPr>
            <p:ph type="title"/>
          </p:nvPr>
        </p:nvSpPr>
        <p:spPr>
          <a:xfrm>
            <a:off x="795866" y="1924821"/>
            <a:ext cx="77268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8800"/>
              <a:t>500 000 € 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281287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p51"/>
          <p:cNvSpPr txBox="1">
            <a:spLocks noGrp="1"/>
          </p:cNvSpPr>
          <p:nvPr>
            <p:ph type="title"/>
          </p:nvPr>
        </p:nvSpPr>
        <p:spPr>
          <a:xfrm>
            <a:off x="602294" y="431548"/>
            <a:ext cx="77268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7200" dirty="0"/>
              <a:t>MERCI</a:t>
            </a:r>
          </a:p>
        </p:txBody>
      </p:sp>
      <p:sp>
        <p:nvSpPr>
          <p:cNvPr id="3" name="Google Shape;2364;p51">
            <a:extLst>
              <a:ext uri="{FF2B5EF4-FFF2-40B4-BE49-F238E27FC236}">
                <a16:creationId xmlns:a16="http://schemas.microsoft.com/office/drawing/2014/main" id="{7033EAA7-4807-8217-4525-4CED6187F86C}"/>
              </a:ext>
            </a:extLst>
          </p:cNvPr>
          <p:cNvSpPr txBox="1">
            <a:spLocks/>
          </p:cNvSpPr>
          <p:nvPr/>
        </p:nvSpPr>
        <p:spPr>
          <a:xfrm>
            <a:off x="597991" y="2759334"/>
            <a:ext cx="77268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Nunito Sans Black"/>
              <a:buNone/>
              <a:defRPr sz="100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000" dirty="0"/>
              <a:t>Question ?</a:t>
            </a:r>
          </a:p>
          <a:p>
            <a:endParaRPr lang="en" sz="4000" dirty="0"/>
          </a:p>
          <a:p>
            <a:endParaRPr lang="en" sz="4000" dirty="0"/>
          </a:p>
          <a:p>
            <a:r>
              <a:rPr lang="en" sz="2000" u="sng" dirty="0"/>
              <a:t>Contact :</a:t>
            </a:r>
          </a:p>
          <a:p>
            <a:r>
              <a:rPr lang="en" sz="2000" dirty="0"/>
              <a:t>EyesDisplay.com</a:t>
            </a:r>
          </a:p>
          <a:p>
            <a:r>
              <a:rPr lang="en" sz="2000" dirty="0"/>
              <a:t>06 20 80 50 20</a:t>
            </a:r>
          </a:p>
        </p:txBody>
      </p:sp>
    </p:spTree>
    <p:extLst>
      <p:ext uri="{BB962C8B-B14F-4D97-AF65-F5344CB8AC3E}">
        <p14:creationId xmlns:p14="http://schemas.microsoft.com/office/powerpoint/2010/main" val="1332921270"/>
      </p:ext>
    </p:extLst>
  </p:cSld>
  <p:clrMapOvr>
    <a:masterClrMapping/>
  </p:clrMapOvr>
</p:sld>
</file>

<file path=ppt/theme/theme1.xml><?xml version="1.0" encoding="utf-8"?>
<a:theme xmlns:a="http://schemas.openxmlformats.org/drawingml/2006/main" name="System Administrator Appreciation Day by Slidesgo">
  <a:themeElements>
    <a:clrScheme name="Simple Light">
      <a:dk1>
        <a:srgbClr val="050A12"/>
      </a:dk1>
      <a:lt1>
        <a:srgbClr val="FFFFFF"/>
      </a:lt1>
      <a:dk2>
        <a:srgbClr val="1F3D52"/>
      </a:dk2>
      <a:lt2>
        <a:srgbClr val="2F536D"/>
      </a:lt2>
      <a:accent1>
        <a:srgbClr val="142836"/>
      </a:accent1>
      <a:accent2>
        <a:srgbClr val="0C1A23"/>
      </a:accent2>
      <a:accent3>
        <a:srgbClr val="142836"/>
      </a:accent3>
      <a:accent4>
        <a:srgbClr val="5F8195"/>
      </a:accent4>
      <a:accent5>
        <a:srgbClr val="08151E"/>
      </a:accent5>
      <a:accent6>
        <a:srgbClr val="9FC3D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43A17E77E90C458727C0C3B4934B78" ma:contentTypeVersion="3" ma:contentTypeDescription="Create a new document." ma:contentTypeScope="" ma:versionID="fd37559b129149c889f6f9e23e798dd3">
  <xsd:schema xmlns:xsd="http://www.w3.org/2001/XMLSchema" xmlns:xs="http://www.w3.org/2001/XMLSchema" xmlns:p="http://schemas.microsoft.com/office/2006/metadata/properties" xmlns:ns2="dd3f1acd-5f47-494f-9240-e5b782601fc5" targetNamespace="http://schemas.microsoft.com/office/2006/metadata/properties" ma:root="true" ma:fieldsID="6bbb475633323a6c412c89c5848e1f09" ns2:_="">
    <xsd:import namespace="dd3f1acd-5f47-494f-9240-e5b782601fc5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3f1acd-5f47-494f-9240-e5b782601fc5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dd3f1acd-5f47-494f-9240-e5b782601fc5" xsi:nil="true"/>
  </documentManagement>
</p:properties>
</file>

<file path=customXml/itemProps1.xml><?xml version="1.0" encoding="utf-8"?>
<ds:datastoreItem xmlns:ds="http://schemas.openxmlformats.org/officeDocument/2006/customXml" ds:itemID="{AFB3898A-CDBA-4D5B-B600-EA95168372B0}"/>
</file>

<file path=customXml/itemProps2.xml><?xml version="1.0" encoding="utf-8"?>
<ds:datastoreItem xmlns:ds="http://schemas.openxmlformats.org/officeDocument/2006/customXml" ds:itemID="{78D9158E-D599-4FD3-A36C-E3FEF135C9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89C217-8D81-4C77-B34D-8EF927380B66}">
  <ds:schemaRefs>
    <ds:schemaRef ds:uri="dd3f1acd-5f47-494f-9240-e5b782601fc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8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System Administrator Appreciation Day by Slidesgo</vt:lpstr>
      <vt:lpstr>LUNETTES  HUD</vt:lpstr>
      <vt:lpstr>LUNNETTES HUD</vt:lpstr>
      <vt:lpstr>POUR LA CONDUITE</vt:lpstr>
      <vt:lpstr>POUR L’INFORMATION</vt:lpstr>
      <vt:lpstr>POUR LE SPORT</vt:lpstr>
      <vt:lpstr>NOS GAMMES, NOS PRIX</vt:lpstr>
      <vt:lpstr>500 000 € 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MISE EN OEUVRE DU PROJET</dc:title>
  <dc:creator>Alexandre Buisset</dc:creator>
  <cp:revision>27</cp:revision>
  <dcterms:modified xsi:type="dcterms:W3CDTF">2022-11-16T10:55:01Z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0x010100B343A17E77E90C458727C0C3B4934B78</vt:lpwstr>
  </property>
</Properties>
</file>