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8590-8B2B-44AF-B7F7-00315ACFB16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D90C-449B-4138-9AA8-DD92CC57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85" y="0"/>
            <a:ext cx="61626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1140"/>
            <a:ext cx="69437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35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10" y="0"/>
            <a:ext cx="61912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6850"/>
            <a:ext cx="69342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0"/>
            <a:ext cx="62293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325"/>
            <a:ext cx="69532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66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69532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50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Steelcase,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Griffin</dc:creator>
  <cp:lastModifiedBy>Wilson, Griffin</cp:lastModifiedBy>
  <cp:revision>4</cp:revision>
  <dcterms:created xsi:type="dcterms:W3CDTF">2015-10-27T20:34:26Z</dcterms:created>
  <dcterms:modified xsi:type="dcterms:W3CDTF">2015-10-27T21:39:40Z</dcterms:modified>
</cp:coreProperties>
</file>