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17803dd8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17803dd8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7803dd8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7803dd8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7803dd81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7803dd81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7803dd8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7803dd8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7803dd8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7803dd8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equations and what they mean, what is needed for doing this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equation for determining the sensitivity given the state of the art Radial velocity semi-amplitude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17803dd8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17803dd8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Describing the equations and what they mean, what is needed for doing this method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Transit depth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Signal to noise ratio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7803dd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7803dd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Describing the equations and what they mean, what is needed for doing this method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7803dd8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7803dd8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state of the art value, how that makes this sensitivity line,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above this line would therefore be able to be detected with the state of the 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equation, given the assumption of a planet with the mass and semi-major axis of Jupiter around a star of 1 solar mass, that the radial velocity value determined is 12.  m/s.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7803dd81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7803dd81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7803dd8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7803dd8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7803dd81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7803dd81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Detection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Hoy, Joshua Kingsbury, Avidaan Srivastava, Logan Steele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Direct Imaging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626750" y="1266325"/>
            <a:ext cx="420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 assumption of a constant geometric albedo and the phase is </a:t>
            </a:r>
            <a:r>
              <a:rPr lang="en" sz="1500">
                <a:solidFill>
                  <a:srgbClr val="000000"/>
                </a:solidFill>
              </a:rPr>
              <a:t>π/2,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Jupiter’s signal at peak emission (23 microns) = 10</a:t>
            </a:r>
            <a:r>
              <a:rPr baseline="30000" lang="en" sz="1600">
                <a:solidFill>
                  <a:srgbClr val="000000"/>
                </a:solidFill>
              </a:rPr>
              <a:t>-6</a:t>
            </a:r>
            <a:r>
              <a:rPr lang="en" sz="1600">
                <a:solidFill>
                  <a:srgbClr val="000000"/>
                </a:solidFill>
              </a:rPr>
              <a:t> which fall within range of the Second Earth Imager instrument.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650" y="1040325"/>
            <a:ext cx="5128751" cy="39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velocity: Can easily detect a Jupiter-like planet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Transit: Can easily detect a Jupiter-like planet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Direct Imaging: Can only be detected out to 9pc with state-of-the art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46000" y="1266325"/>
            <a:ext cx="8520600" cy="19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Kevin Hoy: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Analysis of Direct Imaging detection method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Joshua Kingsbury: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Analysis of Transits detection method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Avidaan Srivastava: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Writing of the report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00000"/>
                </a:solidFill>
                <a:highlight>
                  <a:srgbClr val="FFFFFF"/>
                </a:highlight>
              </a:rPr>
              <a:t>Logan Steele: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Analysis of Radial Velocity detection method and in-class presentation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245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exoplanets helps us understand the possibilities of planet 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there is a need for a variety of detection methods as not all systems have the same observables and some require very specific conditions.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Lastly, we can figure out what detection methods are most suited for different kinds of planets so that we may utilize these methods for the best detections.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Radial Velocity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273350" y="1247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                      Assuming sin(i)=1 for an edge-on disk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The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current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state-of-the-art value for this radial velocity semi-amplitude, K, is 0.5 m/s with a 0.5 M</a:t>
            </a:r>
            <a:r>
              <a:rPr baseline="-25000" lang="en">
                <a:solidFill>
                  <a:srgbClr val="202124"/>
                </a:solidFill>
                <a:highlight>
                  <a:srgbClr val="FFFFFF"/>
                </a:highlight>
              </a:rPr>
              <a:t>sun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mass detection limit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5" y="1247150"/>
            <a:ext cx="3065393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25" y="2442063"/>
            <a:ext cx="24003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Transit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532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State-of-the-art transit depth sensitivity is given by K2 is 𝞼 = 12 ppm.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K2,  SNR = 9.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625"/>
            <a:ext cx="1763700" cy="8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325" y="1491375"/>
            <a:ext cx="3234325" cy="13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Direct Imaging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state-of-the-art signal contrast from the TMT Second Earth Imager is a minimum of 8 * 10</a:t>
            </a:r>
            <a:r>
              <a:rPr baseline="30000" lang="en"/>
              <a:t>-8</a:t>
            </a:r>
            <a:r>
              <a:rPr lang="en"/>
              <a:t> at 0.01 arcseconds.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2725"/>
            <a:ext cx="4533475" cy="11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150" y="1751200"/>
            <a:ext cx="1297575" cy="5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Radial Velocity Method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572000" y="1266325"/>
            <a:ext cx="42603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a Jupiter-like planet around a Sun-like star:  K = 12.46 m/s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50" y="1152425"/>
            <a:ext cx="4260300" cy="319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75" y="761200"/>
            <a:ext cx="4819850" cy="36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Transit Method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289100" y="1266325"/>
            <a:ext cx="45432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the state of the art sensitivity of K2 is at 12 ppm.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Able to detect a planet down to 1/30 R</a:t>
            </a:r>
            <a:r>
              <a:rPr baseline="-25000" lang="en" sz="1600"/>
              <a:t>j</a:t>
            </a:r>
            <a:r>
              <a:rPr lang="en" sz="1600"/>
              <a:t> around a Sun-like star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SNR = 278 for a Jupiter like planet around a Sun-like star</a:t>
            </a:r>
            <a:endParaRPr sz="16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950" y="1167631"/>
            <a:ext cx="4543199" cy="349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50" y="422638"/>
            <a:ext cx="5587700" cy="4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