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Bow </a:t>
            </a:r>
            <a:r>
              <a:rPr lang="en-US" dirty="0" smtClean="0"/>
              <a:t>and Arrow in 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Steele Desmond</a:t>
            </a:r>
          </a:p>
          <a:p>
            <a:r>
              <a:rPr lang="en-US" dirty="0" smtClean="0"/>
              <a:t>VR Final </a:t>
            </a:r>
            <a:r>
              <a:rPr lang="en-US" dirty="0" smtClean="0"/>
              <a:t>Project Presentation</a:t>
            </a:r>
            <a:endParaRPr lang="en-US" dirty="0"/>
          </a:p>
          <a:p>
            <a:r>
              <a:rPr lang="en-US" dirty="0" smtClean="0"/>
              <a:t>Fall 2018, CS 491 – 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75886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795" y="2313404"/>
            <a:ext cx="9120410" cy="31019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project’s goal was to work towards designing and using the fundamental components required for a VR game experience</a:t>
            </a:r>
          </a:p>
          <a:p>
            <a:r>
              <a:rPr lang="en-US" sz="2400" dirty="0"/>
              <a:t>The scope of this project is to create a functional bow and arrow in </a:t>
            </a:r>
            <a:r>
              <a:rPr lang="en-US" sz="2400" dirty="0" smtClean="0"/>
              <a:t>VR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21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04" y="2329638"/>
            <a:ext cx="7729728" cy="31019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Contains a fully functional bow and arrow model and spawning system</a:t>
            </a:r>
          </a:p>
          <a:p>
            <a:r>
              <a:rPr lang="en-US" sz="2400" dirty="0" smtClean="0"/>
              <a:t>The project contains VR movement, teleportation, and level loading systems</a:t>
            </a:r>
          </a:p>
          <a:p>
            <a:r>
              <a:rPr lang="en-US" sz="2400" dirty="0" smtClean="0"/>
              <a:t>The program has a functioning player system with hand models</a:t>
            </a:r>
            <a:endParaRPr lang="en-US" sz="2400" dirty="0" smtClean="0"/>
          </a:p>
          <a:p>
            <a:r>
              <a:rPr lang="en-US" sz="2400" dirty="0" smtClean="0"/>
              <a:t>Contains a custom-made bow and arrow model created in Blender</a:t>
            </a:r>
          </a:p>
        </p:txBody>
      </p:sp>
    </p:spTree>
    <p:extLst>
      <p:ext uri="{BB962C8B-B14F-4D97-AF65-F5344CB8AC3E}">
        <p14:creationId xmlns:p14="http://schemas.microsoft.com/office/powerpoint/2010/main" val="252166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804" y="2329638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The program is compatible on most currently accepted VR platforms (Including Oculus Rift, HTC Vive, Valve Knuckles) with button mapping available</a:t>
            </a:r>
          </a:p>
          <a:p>
            <a:r>
              <a:rPr lang="en-US" sz="2400" dirty="0"/>
              <a:t>Contains different particle systems, including explosions and the ability to light an arrow on fire</a:t>
            </a:r>
          </a:p>
          <a:p>
            <a:r>
              <a:rPr lang="en-US" sz="2400" dirty="0"/>
              <a:t>Contains multiple unity scenes with different maps for a longer and more enjoyable </a:t>
            </a:r>
            <a:r>
              <a:rPr lang="en-US" sz="2400" dirty="0" smtClean="0"/>
              <a:t>experience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81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bugs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090" y="2340459"/>
            <a:ext cx="8855288" cy="3101983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Some of the fire particle systems in the Forest scene are inefficient</a:t>
            </a:r>
          </a:p>
          <a:p>
            <a:pPr lvl="1"/>
            <a:r>
              <a:rPr lang="en-US" sz="2400" dirty="0" smtClean="0"/>
              <a:t>The explosive particle system in the Range scene will continue triggering every 4 seconds once it has been triggered a single time</a:t>
            </a:r>
          </a:p>
          <a:p>
            <a:pPr lvl="1"/>
            <a:r>
              <a:rPr lang="en-US" sz="2400" dirty="0" smtClean="0"/>
              <a:t>Some of the Archery targets move unnaturally when </a:t>
            </a:r>
            <a:r>
              <a:rPr lang="en-US" sz="2400" dirty="0" smtClean="0"/>
              <a:t>hit with an arrow</a:t>
            </a:r>
          </a:p>
        </p:txBody>
      </p:sp>
    </p:spTree>
    <p:extLst>
      <p:ext uri="{BB962C8B-B14F-4D97-AF65-F5344CB8AC3E}">
        <p14:creationId xmlns:p14="http://schemas.microsoft.com/office/powerpoint/2010/main" val="330940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259" y="2367510"/>
            <a:ext cx="9217801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Add additional bow models with different firing ranges and sound effects</a:t>
            </a:r>
          </a:p>
          <a:p>
            <a:r>
              <a:rPr lang="en-US" sz="2400" dirty="0" smtClean="0"/>
              <a:t>Add additional arrow particle effects (like the fire) and add additional arrow models</a:t>
            </a:r>
            <a:endParaRPr lang="en-US" sz="2400" dirty="0" smtClean="0"/>
          </a:p>
          <a:p>
            <a:r>
              <a:rPr lang="en-US" sz="2400" dirty="0"/>
              <a:t>Add VR UI that includes information like tips and stats for the player</a:t>
            </a:r>
          </a:p>
          <a:p>
            <a:r>
              <a:rPr lang="en-US" sz="2400" dirty="0"/>
              <a:t>Add a point system for hitting targets</a:t>
            </a:r>
          </a:p>
          <a:p>
            <a:r>
              <a:rPr lang="en-US" sz="2400" dirty="0"/>
              <a:t>Design a system to spawn, move, and destroy </a:t>
            </a:r>
            <a:r>
              <a:rPr lang="en-US" sz="2400" dirty="0" smtClean="0"/>
              <a:t>targets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66855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156</TotalTime>
  <Words>265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Bow and Arrow in VR</vt:lpstr>
      <vt:lpstr>Overview</vt:lpstr>
      <vt:lpstr>Features</vt:lpstr>
      <vt:lpstr>Features Cont.</vt:lpstr>
      <vt:lpstr>Current bugs and issues</vt:lpstr>
      <vt:lpstr>Further improvements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Bow and Arrow in VR</dc:title>
  <dc:creator>Steele Desmond</dc:creator>
  <cp:lastModifiedBy>Steele Desmond</cp:lastModifiedBy>
  <cp:revision>10</cp:revision>
  <dcterms:created xsi:type="dcterms:W3CDTF">2018-10-09T19:37:09Z</dcterms:created>
  <dcterms:modified xsi:type="dcterms:W3CDTF">2018-12-05T00:42:46Z</dcterms:modified>
</cp:coreProperties>
</file>