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2" r:id="rId7"/>
    <p:sldId id="273" r:id="rId8"/>
    <p:sldId id="275" r:id="rId9"/>
    <p:sldId id="276" r:id="rId10"/>
    <p:sldId id="277" r:id="rId11"/>
    <p:sldId id="279" r:id="rId12"/>
    <p:sldId id="278" r:id="rId13"/>
    <p:sldId id="280" r:id="rId14"/>
    <p:sldId id="282" r:id="rId15"/>
    <p:sldId id="281" r:id="rId16"/>
    <p:sldId id="283" r:id="rId17"/>
    <p:sldId id="284" r:id="rId18"/>
    <p:sldId id="286" r:id="rId19"/>
    <p:sldId id="288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80" d="100"/>
          <a:sy n="80" d="100"/>
        </p:scale>
        <p:origin x="114" y="19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64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543" y="2045538"/>
            <a:ext cx="8593122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52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21606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21606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262394"/>
            <a:ext cx="9690116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999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2214083"/>
            <a:ext cx="9415867" cy="1146048"/>
          </a:xfrm>
        </p:spPr>
        <p:txBody>
          <a:bodyPr/>
          <a:lstStyle/>
          <a:p>
            <a:r>
              <a:rPr lang="en-US" dirty="0">
                <a:ea typeface="Source Sans Pro" panose="020B0503030403020204" pitchFamily="34" charset="0"/>
              </a:rPr>
              <a:t>poempath.com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Tyler Steele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7B3ED-188C-48E0-B454-E8D632450989}"/>
              </a:ext>
            </a:extLst>
          </p:cNvPr>
          <p:cNvSpPr txBox="1"/>
          <p:nvPr/>
        </p:nvSpPr>
        <p:spPr>
          <a:xfrm>
            <a:off x="1271350" y="336298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ource Sans Pro SemiBold" panose="020B0604020202020204" pitchFamily="34" charset="0"/>
              </a:rPr>
              <a:t>On the path to experience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5A936-8C26-4016-A3CA-37AEFAD8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953627"/>
            <a:ext cx="2966936" cy="4950745"/>
          </a:xfrm>
          <a:prstGeom prst="rect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8525-5256-4432-816F-18A4BCAD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Poetry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DDF3-9468-46B6-9D36-C9957850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43" y="2045538"/>
            <a:ext cx="6052069" cy="4351337"/>
          </a:xfrm>
        </p:spPr>
        <p:txBody>
          <a:bodyPr>
            <a:normAutofit/>
          </a:bodyPr>
          <a:lstStyle/>
          <a:p>
            <a:r>
              <a:rPr lang="en-US" sz="2800" dirty="0"/>
              <a:t>GitHub repository with 12K+ poems online in the form of JSON</a:t>
            </a:r>
          </a:p>
          <a:p>
            <a:r>
              <a:rPr lang="en-US" sz="2800" dirty="0"/>
              <a:t>Quality is inconsistent: no italics, line breaks, or indentation</a:t>
            </a:r>
          </a:p>
          <a:p>
            <a:r>
              <a:rPr lang="en-US" sz="2800" dirty="0"/>
              <a:t>Good enough for proof of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0B5F5-D9E3-4C8D-967B-27693659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17" y="461125"/>
            <a:ext cx="4337941" cy="593575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334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2E7F-8CD0-428D-881A-2EABE713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54" y="228600"/>
            <a:ext cx="9690116" cy="804406"/>
          </a:xfrm>
        </p:spPr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7460-861A-44A0-B04C-F28A0E10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time or real need for a neural network</a:t>
            </a:r>
          </a:p>
          <a:p>
            <a:r>
              <a:rPr lang="en-US" dirty="0"/>
              <a:t>Recommendation engines are perfect for this application</a:t>
            </a:r>
          </a:p>
          <a:p>
            <a:r>
              <a:rPr lang="en-US" dirty="0"/>
              <a:t>Raccoon Recommendation Engine meets all specifications</a:t>
            </a:r>
          </a:p>
          <a:p>
            <a:r>
              <a:rPr lang="en-US" dirty="0"/>
              <a:t>Easy to implement into my project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C17C3A-58C5-4122-B63C-846EF4D16E1C}"/>
              </a:ext>
            </a:extLst>
          </p:cNvPr>
          <p:cNvCxnSpPr/>
          <p:nvPr/>
        </p:nvCxnSpPr>
        <p:spPr>
          <a:xfrm>
            <a:off x="1370012" y="685800"/>
            <a:ext cx="3886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7BDD686-1DB5-441B-8AE9-36C888E31E82}"/>
              </a:ext>
            </a:extLst>
          </p:cNvPr>
          <p:cNvSpPr txBox="1">
            <a:spLocks/>
          </p:cNvSpPr>
          <p:nvPr/>
        </p:nvSpPr>
        <p:spPr>
          <a:xfrm>
            <a:off x="1249354" y="915263"/>
            <a:ext cx="9690116" cy="804406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 Engine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F08DE-63BF-4A04-AB3B-3A2D482F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54" y="4321217"/>
            <a:ext cx="5872162" cy="2075658"/>
          </a:xfrm>
          <a:prstGeom prst="rect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70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B7A5-A7E7-4CF3-BD6E-BF122442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164C-5FA2-421F-8ECA-0A884FA2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Learning new things (on your own)</a:t>
            </a:r>
          </a:p>
          <a:p>
            <a:r>
              <a:rPr lang="en-US" sz="2800" dirty="0"/>
              <a:t>Maintaining consistent progress and dedication</a:t>
            </a:r>
          </a:p>
          <a:p>
            <a:r>
              <a:rPr lang="en-US" sz="2800" dirty="0"/>
              <a:t>Leaving the recommendation portion for the end </a:t>
            </a:r>
          </a:p>
          <a:p>
            <a:r>
              <a:rPr lang="en-US" sz="2800" dirty="0"/>
              <a:t>Realizing nobody cares about your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77CAC-19E4-4167-84A3-208CD79E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4543425"/>
            <a:ext cx="7077075" cy="1857375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id="{56473AF1-7E42-49B8-B989-398A811B4193}"/>
              </a:ext>
            </a:extLst>
          </p:cNvPr>
          <p:cNvSpPr/>
          <p:nvPr/>
        </p:nvSpPr>
        <p:spPr>
          <a:xfrm>
            <a:off x="4960937" y="4924425"/>
            <a:ext cx="2286000" cy="1295400"/>
          </a:xfrm>
          <a:prstGeom prst="bracePair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E36BA-CE1B-4A10-9773-BEF749160120}"/>
              </a:ext>
            </a:extLst>
          </p:cNvPr>
          <p:cNvSpPr txBox="1"/>
          <p:nvPr/>
        </p:nvSpPr>
        <p:spPr>
          <a:xfrm>
            <a:off x="7618412" y="4971960"/>
            <a:ext cx="1828800" cy="120032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contributions across the term</a:t>
            </a:r>
          </a:p>
          <a:p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… not an even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BA0162-969B-4FF3-A6C5-062A02C751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246937" y="5572125"/>
            <a:ext cx="371475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6213A-8E54-4730-BC44-AFC7B26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D60697-F148-481D-83B8-266AC2668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2640970-EB6D-4C52-9210-885539DE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12" y="76200"/>
            <a:ext cx="9415867" cy="457200"/>
          </a:xfrm>
        </p:spPr>
        <p:txBody>
          <a:bodyPr/>
          <a:lstStyle/>
          <a:p>
            <a:r>
              <a:rPr lang="en-US" dirty="0"/>
              <a:t>Vue Code Example – </a:t>
            </a:r>
            <a:r>
              <a:rPr lang="en-US" b="1" dirty="0" err="1"/>
              <a:t>PoemDisplay.vue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AF14B-1900-4080-8D2B-A9C48AF3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533400"/>
            <a:ext cx="3938081" cy="597063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D6E9B8-6E97-40E8-8C66-352498B8D4AA}"/>
              </a:ext>
            </a:extLst>
          </p:cNvPr>
          <p:cNvCxnSpPr/>
          <p:nvPr/>
        </p:nvCxnSpPr>
        <p:spPr>
          <a:xfrm flipH="1">
            <a:off x="3656012" y="1219200"/>
            <a:ext cx="16002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7D3E7-AF4E-4612-B7BF-0EAA58F6DE76}"/>
              </a:ext>
            </a:extLst>
          </p:cNvPr>
          <p:cNvCxnSpPr/>
          <p:nvPr/>
        </p:nvCxnSpPr>
        <p:spPr>
          <a:xfrm flipH="1">
            <a:off x="3656012" y="2362200"/>
            <a:ext cx="16002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56CE5-49F9-441A-AE9B-E9FF12BACF8F}"/>
              </a:ext>
            </a:extLst>
          </p:cNvPr>
          <p:cNvCxnSpPr/>
          <p:nvPr/>
        </p:nvCxnSpPr>
        <p:spPr>
          <a:xfrm flipH="1">
            <a:off x="3656012" y="4114800"/>
            <a:ext cx="16002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EDD4D6-9A42-49FE-93B8-BE61AC7D5BF5}"/>
              </a:ext>
            </a:extLst>
          </p:cNvPr>
          <p:cNvSpPr txBox="1"/>
          <p:nvPr/>
        </p:nvSpPr>
        <p:spPr>
          <a:xfrm>
            <a:off x="5239745" y="896034"/>
            <a:ext cx="5632768" cy="6463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&lt;template&gt; Here I render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BodyDisplay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a custom component I made to display the body of a poem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E926C-834A-4EB0-896E-55860CD81CC7}"/>
              </a:ext>
            </a:extLst>
          </p:cNvPr>
          <p:cNvSpPr txBox="1"/>
          <p:nvPr/>
        </p:nvSpPr>
        <p:spPr>
          <a:xfrm>
            <a:off x="5256212" y="2020669"/>
            <a:ext cx="5632768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&lt;script&gt;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title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body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and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author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variables are passed down from the parent component (component that renders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PoemDisplay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69B6E-2079-41C1-BBE4-EA2C66D1CECA}"/>
              </a:ext>
            </a:extLst>
          </p:cNvPr>
          <p:cNvSpPr txBox="1"/>
          <p:nvPr/>
        </p:nvSpPr>
        <p:spPr>
          <a:xfrm>
            <a:off x="5256212" y="3653135"/>
            <a:ext cx="5632768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&lt;style&gt;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Scoped styling for this specific component.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poemWrapper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titleText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and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authorText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classes are used in the &lt;template&gt; 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2640970-EB6D-4C52-9210-885539DE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12" y="76199"/>
            <a:ext cx="9415867" cy="905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Koa Code Example – </a:t>
            </a:r>
          </a:p>
          <a:p>
            <a:r>
              <a:rPr lang="en-US" b="1" dirty="0"/>
              <a:t>Dislike poem route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E81506-96AC-4E1D-8B39-6B08F09C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85725"/>
            <a:ext cx="6524625" cy="6696075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D6E9B8-6E97-40E8-8C66-352498B8D4AA}"/>
              </a:ext>
            </a:extLst>
          </p:cNvPr>
          <p:cNvCxnSpPr>
            <a:cxnSpLocks/>
          </p:cNvCxnSpPr>
          <p:nvPr/>
        </p:nvCxnSpPr>
        <p:spPr>
          <a:xfrm>
            <a:off x="5332412" y="1371600"/>
            <a:ext cx="9525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7D3E7-AF4E-4612-B7BF-0EAA58F6DE76}"/>
              </a:ext>
            </a:extLst>
          </p:cNvPr>
          <p:cNvCxnSpPr>
            <a:cxnSpLocks/>
          </p:cNvCxnSpPr>
          <p:nvPr/>
        </p:nvCxnSpPr>
        <p:spPr>
          <a:xfrm>
            <a:off x="4799012" y="2667000"/>
            <a:ext cx="12954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56CE5-49F9-441A-AE9B-E9FF12BACF8F}"/>
              </a:ext>
            </a:extLst>
          </p:cNvPr>
          <p:cNvCxnSpPr>
            <a:cxnSpLocks/>
          </p:cNvCxnSpPr>
          <p:nvPr/>
        </p:nvCxnSpPr>
        <p:spPr>
          <a:xfrm>
            <a:off x="4706345" y="6019800"/>
            <a:ext cx="123566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EDD4D6-9A42-49FE-93B8-BE61AC7D5BF5}"/>
              </a:ext>
            </a:extLst>
          </p:cNvPr>
          <p:cNvSpPr txBox="1"/>
          <p:nvPr/>
        </p:nvSpPr>
        <p:spPr>
          <a:xfrm>
            <a:off x="591545" y="1120169"/>
            <a:ext cx="4740867" cy="6463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Raccoon registers the dislike and then provides a recommendation (if enough data is available)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E926C-834A-4EB0-896E-55860CD81CC7}"/>
              </a:ext>
            </a:extLst>
          </p:cNvPr>
          <p:cNvSpPr txBox="1"/>
          <p:nvPr/>
        </p:nvSpPr>
        <p:spPr>
          <a:xfrm>
            <a:off x="836612" y="2514618"/>
            <a:ext cx="3962400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If the recommendation engine has a recommendation, return it. Otherwise, return a random poem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69B6E-2079-41C1-BBE4-EA2C66D1CECA}"/>
              </a:ext>
            </a:extLst>
          </p:cNvPr>
          <p:cNvSpPr txBox="1"/>
          <p:nvPr/>
        </p:nvSpPr>
        <p:spPr>
          <a:xfrm>
            <a:off x="836612" y="5276166"/>
            <a:ext cx="3886200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ctx.body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ctx.status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are returned. Different HTTP codes signify different results.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6915C-7577-4068-BD32-6FEC1FD2F89E}"/>
              </a:ext>
            </a:extLst>
          </p:cNvPr>
          <p:cNvCxnSpPr>
            <a:cxnSpLocks/>
          </p:cNvCxnSpPr>
          <p:nvPr/>
        </p:nvCxnSpPr>
        <p:spPr>
          <a:xfrm>
            <a:off x="4722812" y="5410200"/>
            <a:ext cx="14478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6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2640970-EB6D-4C52-9210-885539DE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12" y="76199"/>
            <a:ext cx="9415867" cy="905467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Server logs throughout normal user flow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D6E9B8-6E97-40E8-8C66-352498B8D4AA}"/>
              </a:ext>
            </a:extLst>
          </p:cNvPr>
          <p:cNvCxnSpPr>
            <a:cxnSpLocks/>
          </p:cNvCxnSpPr>
          <p:nvPr/>
        </p:nvCxnSpPr>
        <p:spPr>
          <a:xfrm>
            <a:off x="5332412" y="1742437"/>
            <a:ext cx="9525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7D3E7-AF4E-4612-B7BF-0EAA58F6DE76}"/>
              </a:ext>
            </a:extLst>
          </p:cNvPr>
          <p:cNvCxnSpPr>
            <a:cxnSpLocks/>
          </p:cNvCxnSpPr>
          <p:nvPr/>
        </p:nvCxnSpPr>
        <p:spPr>
          <a:xfrm>
            <a:off x="4799012" y="2667000"/>
            <a:ext cx="12954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EDD4D6-9A42-49FE-93B8-BE61AC7D5BF5}"/>
              </a:ext>
            </a:extLst>
          </p:cNvPr>
          <p:cNvSpPr txBox="1"/>
          <p:nvPr/>
        </p:nvSpPr>
        <p:spPr>
          <a:xfrm>
            <a:off x="591545" y="1215464"/>
            <a:ext cx="4740867" cy="6463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Server receives 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signUp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POST and returns the created user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E926C-834A-4EB0-896E-55860CD81CC7}"/>
              </a:ext>
            </a:extLst>
          </p:cNvPr>
          <p:cNvSpPr txBox="1"/>
          <p:nvPr/>
        </p:nvSpPr>
        <p:spPr>
          <a:xfrm>
            <a:off x="2894012" y="2514618"/>
            <a:ext cx="1905000" cy="36933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User likes a poem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69B6E-2079-41C1-BBE4-EA2C66D1CECA}"/>
              </a:ext>
            </a:extLst>
          </p:cNvPr>
          <p:cNvSpPr txBox="1"/>
          <p:nvPr/>
        </p:nvSpPr>
        <p:spPr>
          <a:xfrm>
            <a:off x="836612" y="5276166"/>
            <a:ext cx="3886200" cy="92333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Raccoon has enough information to begin recommending poems, rather than returning random poems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6915C-7577-4068-BD32-6FEC1FD2F89E}"/>
              </a:ext>
            </a:extLst>
          </p:cNvPr>
          <p:cNvCxnSpPr>
            <a:cxnSpLocks/>
          </p:cNvCxnSpPr>
          <p:nvPr/>
        </p:nvCxnSpPr>
        <p:spPr>
          <a:xfrm>
            <a:off x="4722812" y="5410200"/>
            <a:ext cx="14478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1FFBC6-763A-48A4-B4A5-351346A9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82" y="153175"/>
            <a:ext cx="3416140" cy="6550001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621260-DCF6-4D1C-9BC1-14080A381EE6}"/>
              </a:ext>
            </a:extLst>
          </p:cNvPr>
          <p:cNvCxnSpPr>
            <a:cxnSpLocks/>
          </p:cNvCxnSpPr>
          <p:nvPr/>
        </p:nvCxnSpPr>
        <p:spPr>
          <a:xfrm>
            <a:off x="4799012" y="3593050"/>
            <a:ext cx="12954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8546BE-DF1A-4C8A-9E98-87FD42887827}"/>
              </a:ext>
            </a:extLst>
          </p:cNvPr>
          <p:cNvSpPr txBox="1"/>
          <p:nvPr/>
        </p:nvSpPr>
        <p:spPr>
          <a:xfrm>
            <a:off x="2513012" y="3440668"/>
            <a:ext cx="2286000" cy="36933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User dislikes a poem</a:t>
            </a:r>
          </a:p>
        </p:txBody>
      </p:sp>
    </p:spTree>
    <p:extLst>
      <p:ext uri="{BB962C8B-B14F-4D97-AF65-F5344CB8AC3E}">
        <p14:creationId xmlns:p14="http://schemas.microsoft.com/office/powerpoint/2010/main" val="27262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Source Sans Pro" panose="020B0503030403020204" pitchFamily="34" charset="0"/>
              </a:rPr>
              <a:t>Product Motivations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1543" y="1981200"/>
            <a:ext cx="8593122" cy="4351337"/>
          </a:xfrm>
        </p:spPr>
        <p:txBody>
          <a:bodyPr>
            <a:normAutofit/>
          </a:bodyPr>
          <a:lstStyle/>
          <a:p>
            <a:r>
              <a:rPr lang="en-US" sz="2400" dirty="0"/>
              <a:t>Create project related to poetry consumption and suggestion</a:t>
            </a:r>
          </a:p>
          <a:p>
            <a:r>
              <a:rPr lang="en-US" sz="2400" dirty="0"/>
              <a:t>Maintain scale that allows clean and complete execution</a:t>
            </a:r>
          </a:p>
          <a:p>
            <a:r>
              <a:rPr lang="en-US" sz="2400" dirty="0"/>
              <a:t>Leverage my prior experience with web-based technology</a:t>
            </a:r>
          </a:p>
          <a:p>
            <a:r>
              <a:rPr lang="en-US" sz="2400" dirty="0"/>
              <a:t>Learn new technologies and expand development toolset</a:t>
            </a:r>
          </a:p>
          <a:p>
            <a:r>
              <a:rPr lang="en-US" sz="2400" dirty="0"/>
              <a:t>Prove overall competence as a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0F0-F77C-44B3-86F3-58692C4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D98C-7989-43BD-B2D6-F51935C57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Build a full stack, web application that presents users with poems and employs a neural network to suggest specific poems to users based on their history of preferences. </a:t>
            </a:r>
          </a:p>
        </p:txBody>
      </p:sp>
    </p:spTree>
    <p:extLst>
      <p:ext uri="{BB962C8B-B14F-4D97-AF65-F5344CB8AC3E}">
        <p14:creationId xmlns:p14="http://schemas.microsoft.com/office/powerpoint/2010/main" val="37059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705F-BA46-4CE3-99EA-CBE6DE92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96C1-58AD-470D-B4CF-118C6834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Clean, simple interface that gives poems the spotlight and focuses on readability</a:t>
            </a:r>
          </a:p>
          <a:p>
            <a:r>
              <a:rPr lang="en-US" sz="2400" dirty="0"/>
              <a:t>Large and diverse source of poems that allow for easy manipulation data-wise</a:t>
            </a:r>
          </a:p>
          <a:p>
            <a:r>
              <a:rPr lang="en-US" sz="2400" dirty="0"/>
              <a:t>Neural network tuned towards poetry recommendation</a:t>
            </a:r>
          </a:p>
          <a:p>
            <a:r>
              <a:rPr lang="en-US" dirty="0"/>
              <a:t>Binary rating of poems (like/dislike)</a:t>
            </a:r>
          </a:p>
          <a:p>
            <a:r>
              <a:rPr lang="en-US" sz="2400" dirty="0"/>
              <a:t>User login and signup</a:t>
            </a:r>
          </a:p>
          <a:p>
            <a:r>
              <a:rPr lang="en-US" dirty="0"/>
              <a:t>Website hosting and domain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D2AC-2C61-4AB8-AFB9-F3047504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43" y="262394"/>
            <a:ext cx="9690116" cy="1428929"/>
          </a:xfrm>
        </p:spPr>
        <p:txBody>
          <a:bodyPr/>
          <a:lstStyle/>
          <a:p>
            <a:r>
              <a:rPr lang="en-US" dirty="0"/>
              <a:t>Frontend: 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5AB6-20B9-48C6-AFC1-241125F5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43" y="2045538"/>
            <a:ext cx="6661669" cy="4351337"/>
          </a:xfrm>
        </p:spPr>
        <p:txBody>
          <a:bodyPr>
            <a:normAutofit/>
          </a:bodyPr>
          <a:lstStyle/>
          <a:p>
            <a:r>
              <a:rPr lang="en-US" dirty="0"/>
              <a:t>This app does not need a frontend framework</a:t>
            </a:r>
          </a:p>
          <a:p>
            <a:r>
              <a:rPr lang="en-US" dirty="0"/>
              <a:t>Single-file component based design is easy to build upon</a:t>
            </a:r>
          </a:p>
          <a:p>
            <a:r>
              <a:rPr lang="en-US" dirty="0"/>
              <a:t>I was already familiar with React.js and vanilla JavaScript</a:t>
            </a:r>
          </a:p>
          <a:p>
            <a:r>
              <a:rPr lang="en-US" dirty="0"/>
              <a:t>Development experience is enjoyable, excellent tutorials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FDB8EE-9992-4693-975C-6BF124B805B9}"/>
              </a:ext>
            </a:extLst>
          </p:cNvPr>
          <p:cNvSpPr/>
          <p:nvPr/>
        </p:nvSpPr>
        <p:spPr>
          <a:xfrm>
            <a:off x="8075612" y="1905000"/>
            <a:ext cx="2876047" cy="464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Vue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1EB78-F7AA-4E03-B1BE-051FCE763610}"/>
              </a:ext>
            </a:extLst>
          </p:cNvPr>
          <p:cNvSpPr/>
          <p:nvPr/>
        </p:nvSpPr>
        <p:spPr>
          <a:xfrm>
            <a:off x="8075612" y="2277553"/>
            <a:ext cx="2851670" cy="1151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B77F3-D757-49F0-B2D0-AE47652DC3F9}"/>
              </a:ext>
            </a:extLst>
          </p:cNvPr>
          <p:cNvSpPr/>
          <p:nvPr/>
        </p:nvSpPr>
        <p:spPr>
          <a:xfrm>
            <a:off x="8090485" y="3624257"/>
            <a:ext cx="2851670" cy="1151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EBC46-95E3-4E1B-A24F-73F0F6DAF9B2}"/>
              </a:ext>
            </a:extLst>
          </p:cNvPr>
          <p:cNvSpPr/>
          <p:nvPr/>
        </p:nvSpPr>
        <p:spPr>
          <a:xfrm>
            <a:off x="8087800" y="4989382"/>
            <a:ext cx="2851670" cy="1227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3327F-CB7F-4296-92B2-8A13D1B3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2012" y="786836"/>
            <a:ext cx="1011325" cy="10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F68E-0C6E-4D0D-9C80-2397C96A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Backend: Koa.js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784E-D131-4EBF-B2D2-893A9D4D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Preference towards Node.js over PHP</a:t>
            </a:r>
          </a:p>
          <a:p>
            <a:r>
              <a:rPr lang="en-US" dirty="0"/>
              <a:t>Backend for this app is straightforward</a:t>
            </a:r>
          </a:p>
          <a:p>
            <a:r>
              <a:rPr lang="en-US" dirty="0"/>
              <a:t>Lightweight version of Express.js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DED4C-49CE-41F9-B75C-821B5268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407" y="5137974"/>
            <a:ext cx="2428875" cy="1447800"/>
          </a:xfrm>
          <a:prstGeom prst="rect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40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4CEE-D120-40CC-BED2-02DA6D71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F739-F8B2-4718-B07B-8596D3F7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relational DB</a:t>
            </a:r>
          </a:p>
          <a:p>
            <a:r>
              <a:rPr lang="en-US" dirty="0"/>
              <a:t>Queries are simple (find one record with this ID) </a:t>
            </a:r>
          </a:p>
          <a:p>
            <a:r>
              <a:rPr lang="en-US" dirty="0"/>
              <a:t>JSON structure is easy to work with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BAC08D-23E9-452D-AFF5-4FD86D599FC3}"/>
              </a:ext>
            </a:extLst>
          </p:cNvPr>
          <p:cNvGrpSpPr/>
          <p:nvPr/>
        </p:nvGrpSpPr>
        <p:grpSpPr>
          <a:xfrm>
            <a:off x="836612" y="3962400"/>
            <a:ext cx="6705600" cy="2179090"/>
            <a:chOff x="4341812" y="4572000"/>
            <a:chExt cx="6705600" cy="21790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B83D3D-1F1F-4D8D-9CDF-F0EEC2E7789B}"/>
                </a:ext>
              </a:extLst>
            </p:cNvPr>
            <p:cNvSpPr/>
            <p:nvPr/>
          </p:nvSpPr>
          <p:spPr>
            <a:xfrm>
              <a:off x="4341812" y="4572000"/>
              <a:ext cx="6705600" cy="217909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BCE04-2C30-44C1-9699-F4F5D41AF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27956" y="4815925"/>
              <a:ext cx="6551612" cy="1779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4313-ECBF-4C62-8485-B5ADA811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Server: 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47CD-F490-4F16-8548-9F912DD5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experience with Nginx</a:t>
            </a:r>
          </a:p>
          <a:p>
            <a:r>
              <a:rPr lang="en-US" dirty="0"/>
              <a:t>Excellent load balancing and rapid setup</a:t>
            </a:r>
          </a:p>
          <a:p>
            <a:r>
              <a:rPr lang="en-US" dirty="0"/>
              <a:t>Between Apache and Nginx, differences are not clear at this scale of a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E5526-2EC6-4083-BED7-5F3165C8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847" y="5104750"/>
            <a:ext cx="4341812" cy="14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7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27F5-9716-47D9-B59C-B4176A36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System: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4708-8BEB-4EDF-A0F1-C7276395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is incredibly powerful</a:t>
            </a:r>
          </a:p>
          <a:p>
            <a:r>
              <a:rPr lang="en-US" dirty="0"/>
              <a:t>More and more commonplace in the industry</a:t>
            </a:r>
          </a:p>
          <a:p>
            <a:r>
              <a:rPr lang="en-US" dirty="0"/>
              <a:t>Almost all tutorials are Linux or MacOS based</a:t>
            </a:r>
          </a:p>
          <a:p>
            <a:r>
              <a:rPr lang="en-US" dirty="0"/>
              <a:t>Fast and light-weight compared to Windows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EA9F1-49BF-430C-93E8-B902391B2D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4160290"/>
            <a:ext cx="21986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Custom 2">
      <a:dk1>
        <a:srgbClr val="F5F1E3"/>
      </a:dk1>
      <a:lt1>
        <a:srgbClr val="434343"/>
      </a:lt1>
      <a:dk2>
        <a:srgbClr val="DDDBCB"/>
      </a:dk2>
      <a:lt2>
        <a:srgbClr val="FFFFFF"/>
      </a:lt2>
      <a:accent1>
        <a:srgbClr val="D0F1FE"/>
      </a:accent1>
      <a:accent2>
        <a:srgbClr val="A2E3FE"/>
      </a:accent2>
      <a:accent3>
        <a:srgbClr val="73D6FD"/>
      </a:accent3>
      <a:accent4>
        <a:srgbClr val="0192CD"/>
      </a:accent4>
      <a:accent5>
        <a:srgbClr val="016188"/>
      </a:accent5>
      <a:accent6>
        <a:srgbClr val="F5F1E3"/>
      </a:accent6>
      <a:hlink>
        <a:srgbClr val="17BBFD"/>
      </a:hlink>
      <a:folHlink>
        <a:srgbClr val="FF79C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402</TotalTime>
  <Words>559</Words>
  <Application>Microsoft Office PowerPoint</Application>
  <PresentationFormat>Custom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Source Sans Pro</vt:lpstr>
      <vt:lpstr>Source Sans Pro Black</vt:lpstr>
      <vt:lpstr>Source Sans Pro SemiBold</vt:lpstr>
      <vt:lpstr>Wingdings 2</vt:lpstr>
      <vt:lpstr>View</vt:lpstr>
      <vt:lpstr>poempath.com</vt:lpstr>
      <vt:lpstr>Product Motivations</vt:lpstr>
      <vt:lpstr>Product Goal</vt:lpstr>
      <vt:lpstr>Product Requirements</vt:lpstr>
      <vt:lpstr>Frontend: Vue.js</vt:lpstr>
      <vt:lpstr>Backend: Koa.js</vt:lpstr>
      <vt:lpstr>Database: MongoDB</vt:lpstr>
      <vt:lpstr>Web Server: Nginx</vt:lpstr>
      <vt:lpstr>Operating System: Linux</vt:lpstr>
      <vt:lpstr>Poetry Collection</vt:lpstr>
      <vt:lpstr>Neural Network </vt:lpstr>
      <vt:lpstr>Challenges and Takeaways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Tyler Steele</dc:creator>
  <cp:lastModifiedBy>Tyler M. Steele (Student)</cp:lastModifiedBy>
  <cp:revision>30</cp:revision>
  <dcterms:created xsi:type="dcterms:W3CDTF">2019-02-20T21:31:06Z</dcterms:created>
  <dcterms:modified xsi:type="dcterms:W3CDTF">2019-02-21T15:30:28Z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