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4" r:id="rId9"/>
    <p:sldId id="265" r:id="rId10"/>
    <p:sldId id="266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88" autoAdjust="0"/>
  </p:normalViewPr>
  <p:slideViewPr>
    <p:cSldViewPr snapToGrid="0">
      <p:cViewPr varScale="1">
        <p:scale>
          <a:sx n="101" d="100"/>
          <a:sy n="101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2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4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81DC3-DC9C-288E-3AE1-C46AB4440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9" r="183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27CEF-AC62-7358-D367-7A4E0E2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/>
              <a:t>Detección de Spam en Email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F700D-4ACD-DF04-0105-17EDB750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MX" sz="2000" dirty="0"/>
              <a:t>Jose Adrian Castillo Sierra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059086-ADF2-BA97-BC3C-2E7FE4C5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4975" y="1057555"/>
            <a:ext cx="29813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763E2-7B13-3F27-3A4D-36B67C8E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Preprocesamiento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2DDE7-A219-B9C3-2D36-1DFB60DA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Sustitución de mails, números de teléfono y maldiciones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Qué cosas son groserías en distintas partes del mundo? | MUNDO | EL  COMERCIO PERÚ">
            <a:extLst>
              <a:ext uri="{FF2B5EF4-FFF2-40B4-BE49-F238E27FC236}">
                <a16:creationId xmlns:a16="http://schemas.microsoft.com/office/drawing/2014/main" id="{F5478A95-AF65-9C24-D616-EA730E98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46227"/>
            <a:ext cx="5431536" cy="30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ow to Correctly Format Your Email Address | NeverBounce">
            <a:extLst>
              <a:ext uri="{FF2B5EF4-FFF2-40B4-BE49-F238E27FC236}">
                <a16:creationId xmlns:a16="http://schemas.microsoft.com/office/drawing/2014/main" id="{B343A87B-AA3A-8B90-D2ED-BAB371095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0" t="52954" r="11581" b="33396"/>
          <a:stretch/>
        </p:blipFill>
        <p:spPr bwMode="auto">
          <a:xfrm>
            <a:off x="6211408" y="3953891"/>
            <a:ext cx="5431536" cy="47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13" name="Rectangle 7200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4" name="Rectangle 7202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 descr="Calculate TF-IDF in NLP (Simple Example) - YouTube">
            <a:extLst>
              <a:ext uri="{FF2B5EF4-FFF2-40B4-BE49-F238E27FC236}">
                <a16:creationId xmlns:a16="http://schemas.microsoft.com/office/drawing/2014/main" id="{CDEE7D84-FBC6-71F0-916C-B968C5FA8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65"/>
          <a:stretch/>
        </p:blipFill>
        <p:spPr bwMode="auto">
          <a:xfrm>
            <a:off x="583656" y="499236"/>
            <a:ext cx="11024687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3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763E2-7B13-3F27-3A4D-36B67C8E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Entrenamiento</a:t>
            </a:r>
            <a:endParaRPr lang="en-U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2DDE7-A219-B9C3-2D36-1DFB60DA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Support Vector Machine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So why the heck are they called Support Vector Machines? | by Vidhur Kumar  | Towards Data Science">
            <a:extLst>
              <a:ext uri="{FF2B5EF4-FFF2-40B4-BE49-F238E27FC236}">
                <a16:creationId xmlns:a16="http://schemas.microsoft.com/office/drawing/2014/main" id="{2FAFF910-8237-6A51-280F-A626FB49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97" y="2283538"/>
            <a:ext cx="4055185" cy="39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2093C7-DF48-2FD4-2E57-CBD3669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Resultados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2F508-AFF6-A236-69C6-56D779C3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952457"/>
            <a:ext cx="6846363" cy="480183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2E1A726-1A6F-123C-9C0B-7DBCFC542F04}"/>
              </a:ext>
            </a:extLst>
          </p:cNvPr>
          <p:cNvSpPr txBox="1">
            <a:spLocks/>
          </p:cNvSpPr>
          <p:nvPr/>
        </p:nvSpPr>
        <p:spPr>
          <a:xfrm>
            <a:off x="477981" y="4676872"/>
            <a:ext cx="4455969" cy="195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Accuracy: 98.75%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0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3" name="Freeform: Shape 112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75" name="Freeform: Shape 112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33B0E-CBEC-FEA3-08B7-B1CC8277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Próximos</a:t>
            </a:r>
            <a:r>
              <a:rPr lang="en-US" sz="2800"/>
              <a:t> Pasos</a:t>
            </a:r>
            <a:endParaRPr lang="es-MX" sz="2800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9ABF7-141C-6517-8C63-71082807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700" dirty="0"/>
              <a:t>Aplicar los procesos utilizados en este proyecto para el etiquetado de los correos recibidos por el departamento de </a:t>
            </a:r>
            <a:r>
              <a:rPr lang="es-MX" sz="1700" i="1" dirty="0" err="1"/>
              <a:t>Customer</a:t>
            </a:r>
            <a:r>
              <a:rPr lang="es-MX" sz="1700" i="1" dirty="0"/>
              <a:t> Care</a:t>
            </a:r>
            <a:r>
              <a:rPr lang="es-MX" sz="1700" dirty="0"/>
              <a:t>.</a:t>
            </a:r>
          </a:p>
        </p:txBody>
      </p:sp>
      <p:pic>
        <p:nvPicPr>
          <p:cNvPr id="11266" name="Picture 2" descr="Next Steps - National Forum for the Enhancement of Teaching and Learning in  Higher Education">
            <a:extLst>
              <a:ext uri="{FF2B5EF4-FFF2-40B4-BE49-F238E27FC236}">
                <a16:creationId xmlns:a16="http://schemas.microsoft.com/office/drawing/2014/main" id="{F9E091A7-E6E4-4EE8-AC13-EA3331810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901184" y="1532477"/>
            <a:ext cx="6922008" cy="3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61" name="Rectangle 105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E1E63-FBA5-0082-A3B3-E7520E0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 dirty="0"/>
              <a:t>Problemática</a:t>
            </a:r>
          </a:p>
        </p:txBody>
      </p:sp>
      <p:sp>
        <p:nvSpPr>
          <p:cNvPr id="1062" name="Rectangle 105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857D7-CB22-7594-7901-797136AE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atención a cliente es una de las partes mas importantes de cualquier negocio. No importa si nuestro producto tiene ventajas sobre la competencia si no podemos atender debidamente a los clientes cuando presenten problemas técnicos nuestro producto no es competitivo.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700" dirty="0"/>
          </a:p>
        </p:txBody>
      </p:sp>
      <p:pic>
        <p:nvPicPr>
          <p:cNvPr id="1026" name="Picture 2" descr="Curso de Atención a Clientes">
            <a:extLst>
              <a:ext uri="{FF2B5EF4-FFF2-40B4-BE49-F238E27FC236}">
                <a16:creationId xmlns:a16="http://schemas.microsoft.com/office/drawing/2014/main" id="{41102DB2-11CB-0F98-4CE5-B67CC2A97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" r="1882" b="-2"/>
          <a:stretch/>
        </p:blipFill>
        <p:spPr bwMode="auto">
          <a:xfrm>
            <a:off x="5768326" y="630936"/>
            <a:ext cx="5361460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E1E63-FBA5-0082-A3B3-E7520E0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s-MX" sz="2800" dirty="0"/>
              <a:t>Problemática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CC500B0-4A8C-8D97-4F1A-19643A4D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" y="1520329"/>
            <a:ext cx="6647688" cy="37167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857D7-CB22-7594-7901-797136AE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700" dirty="0"/>
              <a:t>En este proyecto se plantea la clasificación de correos de acuerdo a su contenido para asignar importancia de acuerdo al problema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4694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8A7138-FC26-3F01-95AD-FB6F7E2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dirty="0"/>
              <a:t>Nota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9358E-161A-D215-423D-4B8075F2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700" dirty="0"/>
              <a:t>No se pudo utilizar un </a:t>
            </a:r>
            <a:r>
              <a:rPr lang="es-MX" sz="1700" dirty="0" err="1"/>
              <a:t>dataset</a:t>
            </a:r>
            <a:r>
              <a:rPr lang="es-MX" sz="1700" dirty="0"/>
              <a:t> perteneciente a mi trabajo debido a que en ocasiones los clientes comparten innecesariamente fotos y/o datos de tarjetas bancarias. Por este motivo se utilizo un </a:t>
            </a:r>
            <a:r>
              <a:rPr lang="es-MX" sz="1700" dirty="0" err="1"/>
              <a:t>dataset</a:t>
            </a:r>
            <a:r>
              <a:rPr lang="es-MX" sz="1700" dirty="0"/>
              <a:t> similar para trabajar este problema.</a:t>
            </a:r>
          </a:p>
        </p:txBody>
      </p:sp>
      <p:pic>
        <p:nvPicPr>
          <p:cNvPr id="2050" name="Picture 2" descr="Cómo Crear Notas Rápidas en Escritorio de Windows 10 Fácilmente | Mira Cómo  Se Hace">
            <a:extLst>
              <a:ext uri="{FF2B5EF4-FFF2-40B4-BE49-F238E27FC236}">
                <a16:creationId xmlns:a16="http://schemas.microsoft.com/office/drawing/2014/main" id="{07209CB6-46B7-7513-0C7A-2D6F088D8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 r="15024" b="-2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8D41D-D284-CCE9-A9DC-9A320628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EDA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88B571-28DA-ED0F-B626-21E9A25D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Distribución</a:t>
            </a:r>
            <a:r>
              <a:rPr lang="en-US" sz="2000" b="1" dirty="0"/>
              <a:t> de </a:t>
            </a:r>
            <a:r>
              <a:rPr lang="en-US" sz="2000" b="1"/>
              <a:t>Clasificaciones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B6A22F-3291-E0C8-692F-AED535AE1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"/>
          <a:stretch/>
        </p:blipFill>
        <p:spPr>
          <a:xfrm>
            <a:off x="4921965" y="935480"/>
            <a:ext cx="6789006" cy="4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8D41D-D284-CCE9-A9DC-9A320628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EDA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88B571-28DA-ED0F-B626-21E9A25D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868" y="679179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WordCloud Correos Normales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7F76D-017F-357E-1C0D-E1EE0832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26580"/>
            <a:ext cx="6408836" cy="40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8D41D-D284-CCE9-A9DC-9A320628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3727E7-A798-3201-7889-C165350C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18568"/>
            <a:ext cx="6408836" cy="406961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88B571-28DA-ED0F-B626-21E9A25D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76" y="449878"/>
            <a:ext cx="4632130" cy="6257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WordCloud</a:t>
            </a:r>
            <a:r>
              <a:rPr lang="en-US" b="1" dirty="0"/>
              <a:t> </a:t>
            </a:r>
            <a:r>
              <a:rPr lang="en-US" b="1" dirty="0" err="1"/>
              <a:t>Correos</a:t>
            </a:r>
            <a:r>
              <a:rPr lang="en-US" b="1" dirty="0"/>
              <a:t> Spam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802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8D41D-D284-CCE9-A9DC-9A320628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EDA</a:t>
            </a:r>
            <a:endParaRPr lang="en-US" sz="4800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88B571-28DA-ED0F-B626-21E9A25D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862" y="698835"/>
            <a:ext cx="550327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Histograma</a:t>
            </a:r>
            <a:r>
              <a:rPr lang="en-US" sz="2000" b="1" dirty="0"/>
              <a:t> de Palabras </a:t>
            </a:r>
            <a:r>
              <a:rPr lang="en-US" sz="2000" b="1" dirty="0" err="1"/>
              <a:t>por</a:t>
            </a:r>
            <a:r>
              <a:rPr lang="en-US" sz="2000" b="1" dirty="0"/>
              <a:t> </a:t>
            </a:r>
            <a:r>
              <a:rPr lang="en-US" sz="2000" b="1" dirty="0" err="1"/>
              <a:t>Correo</a:t>
            </a:r>
            <a:endParaRPr lang="en-US" sz="20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614CC-267F-3D6F-CF3B-8CB075E54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"/>
          <a:stretch/>
        </p:blipFill>
        <p:spPr>
          <a:xfrm>
            <a:off x="5437028" y="1663043"/>
            <a:ext cx="6386164" cy="3380661"/>
          </a:xfrm>
          <a:prstGeom prst="rect">
            <a:avLst/>
          </a:prstGeom>
        </p:spPr>
      </p:pic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DAA96040-2396-753C-8CAE-313B4F5BC131}"/>
              </a:ext>
            </a:extLst>
          </p:cNvPr>
          <p:cNvSpPr txBox="1">
            <a:spLocks/>
          </p:cNvSpPr>
          <p:nvPr/>
        </p:nvSpPr>
        <p:spPr>
          <a:xfrm>
            <a:off x="8226287" y="5054331"/>
            <a:ext cx="1355863" cy="26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1" i="1" dirty="0"/>
              <a:t>Bines de 1000</a:t>
            </a:r>
          </a:p>
        </p:txBody>
      </p:sp>
    </p:spTree>
    <p:extLst>
      <p:ext uri="{BB962C8B-B14F-4D97-AF65-F5344CB8AC3E}">
        <p14:creationId xmlns:p14="http://schemas.microsoft.com/office/powerpoint/2010/main" val="373894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6" name="Rectangle 410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7" name="Rectangle 410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763E2-7B13-3F27-3A4D-36B67C8E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2DDE7-A219-B9C3-2D36-1DFB60DA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Eliminacion de stopwords</a:t>
            </a:r>
          </a:p>
        </p:txBody>
      </p:sp>
      <p:sp>
        <p:nvSpPr>
          <p:cNvPr id="4118" name="Rectangle 411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emove Stop Words From a Block of Text - Introduction to Natural Language  Processing - OpenClassrooms">
            <a:extLst>
              <a:ext uri="{FF2B5EF4-FFF2-40B4-BE49-F238E27FC236}">
                <a16:creationId xmlns:a16="http://schemas.microsoft.com/office/drawing/2014/main" id="{19A32067-FCC2-449C-981C-53718891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98971"/>
            <a:ext cx="11097349" cy="31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93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612BE7"/>
      </a:accent1>
      <a:accent2>
        <a:srgbClr val="1F36D6"/>
      </a:accent2>
      <a:accent3>
        <a:srgbClr val="2990E7"/>
      </a:accent3>
      <a:accent4>
        <a:srgbClr val="15BEC5"/>
      </a:accent4>
      <a:accent5>
        <a:srgbClr val="23C487"/>
      </a:accent5>
      <a:accent6>
        <a:srgbClr val="16C93B"/>
      </a:accent6>
      <a:hlink>
        <a:srgbClr val="349C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188</Words>
  <Application>Microsoft Office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Detección de Spam en Email</vt:lpstr>
      <vt:lpstr>Problemática</vt:lpstr>
      <vt:lpstr>Problemática</vt:lpstr>
      <vt:lpstr>Nota</vt:lpstr>
      <vt:lpstr>EDA</vt:lpstr>
      <vt:lpstr>EDA</vt:lpstr>
      <vt:lpstr>EDA</vt:lpstr>
      <vt:lpstr>EDA</vt:lpstr>
      <vt:lpstr>Preprocesamiento</vt:lpstr>
      <vt:lpstr>Preprocesamiento</vt:lpstr>
      <vt:lpstr>Presentación de PowerPoint</vt:lpstr>
      <vt:lpstr>Entrenamiento</vt:lpstr>
      <vt:lpstr>Resultados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Spam en Email</dc:title>
  <dc:creator>JOS� ADRIAN CASTILLO SIERRA</dc:creator>
  <cp:lastModifiedBy>JOS� ADRIAN CASTILLO SIERRA</cp:lastModifiedBy>
  <cp:revision>10</cp:revision>
  <dcterms:created xsi:type="dcterms:W3CDTF">2022-06-09T02:59:10Z</dcterms:created>
  <dcterms:modified xsi:type="dcterms:W3CDTF">2022-06-09T04:11:14Z</dcterms:modified>
</cp:coreProperties>
</file>