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  <p:sldMasterId id="214748373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Archivo" panose="020B0604020202020204" charset="0"/>
      <p:regular r:id="rId30"/>
      <p:bold r:id="rId31"/>
      <p:italic r:id="rId32"/>
      <p:boldItalic r:id="rId33"/>
    </p:embeddedFont>
    <p:embeddedFont>
      <p:font typeface="Archivo ExtraBold" panose="020B0604020202020204" charset="0"/>
      <p:bold r:id="rId34"/>
      <p:boldItalic r:id="rId35"/>
    </p:embeddedFont>
    <p:embeddedFont>
      <p:font typeface="Archivo Medium" panose="020B0604020202020204" charset="0"/>
      <p:regular r:id="rId36"/>
      <p:bold r:id="rId37"/>
      <p:italic r:id="rId38"/>
      <p:boldItalic r:id="rId39"/>
    </p:embeddedFont>
    <p:embeddedFont>
      <p:font typeface="Archivo SemiBold" panose="020B0604020202020204" charset="0"/>
      <p:regular r:id="rId40"/>
      <p:bold r:id="rId41"/>
      <p:italic r:id="rId42"/>
      <p:boldItalic r:id="rId43"/>
    </p:embeddedFont>
    <p:embeddedFont>
      <p:font typeface="Barlow" panose="020F0502020204030204" pitchFamily="2" charset="0"/>
      <p:regular r:id="rId44"/>
      <p:bold r:id="rId45"/>
      <p:italic r:id="rId46"/>
      <p:boldItalic r:id="rId47"/>
    </p:embeddedFont>
    <p:embeddedFont>
      <p:font typeface="Barlow ExtraLight" panose="020F0502020204030204" pitchFamily="2" charset="0"/>
      <p:regular r:id="rId48"/>
      <p:bold r:id="rId49"/>
      <p:italic r:id="rId50"/>
      <p:boldItalic r:id="rId51"/>
    </p:embeddedFont>
    <p:embeddedFont>
      <p:font typeface="Barlow Light" panose="020F0502020204030204" pitchFamily="2" charset="0"/>
      <p:regular r:id="rId52"/>
      <p:bold r:id="rId53"/>
      <p:italic r:id="rId54"/>
      <p:boldItalic r:id="rId55"/>
    </p:embeddedFont>
    <p:embeddedFont>
      <p:font typeface="Barlow Medium" panose="020F0502020204030204" pitchFamily="2" charset="0"/>
      <p:regular r:id="rId56"/>
      <p:bold r:id="rId57"/>
      <p:italic r:id="rId58"/>
      <p:boldItalic r:id="rId59"/>
    </p:embeddedFont>
    <p:embeddedFont>
      <p:font typeface="Hepta Slab" panose="020B0604020202020204" charset="0"/>
      <p:regular r:id="rId60"/>
      <p:bold r:id="rId61"/>
    </p:embeddedFont>
    <p:embeddedFont>
      <p:font typeface="Hepta Slab Light" panose="020B0604020202020204" charset="0"/>
      <p:regular r:id="rId62"/>
      <p:bold r:id="rId63"/>
    </p:embeddedFont>
    <p:embeddedFont>
      <p:font typeface="Hepta Slab Medium" panose="020B0604020202020204" charset="0"/>
      <p:regular r:id="rId64"/>
      <p:bold r:id="rId65"/>
    </p:embeddedFont>
    <p:embeddedFont>
      <p:font typeface="IBM Plex Serif" panose="020F0502020204030204" pitchFamily="18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63" Type="http://schemas.openxmlformats.org/officeDocument/2006/relationships/font" Target="fonts/font34.fntdata"/><Relationship Id="rId68" Type="http://schemas.openxmlformats.org/officeDocument/2006/relationships/font" Target="fonts/font3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66" Type="http://schemas.openxmlformats.org/officeDocument/2006/relationships/font" Target="fonts/font37.fntdata"/><Relationship Id="rId5" Type="http://schemas.openxmlformats.org/officeDocument/2006/relationships/slide" Target="slides/slide3.xml"/><Relationship Id="rId61" Type="http://schemas.openxmlformats.org/officeDocument/2006/relationships/font" Target="fonts/font3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font" Target="fonts/font35.fntdata"/><Relationship Id="rId69" Type="http://schemas.openxmlformats.org/officeDocument/2006/relationships/font" Target="fonts/font40.fntdata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67" Type="http://schemas.openxmlformats.org/officeDocument/2006/relationships/font" Target="fonts/font38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font" Target="fonts/font3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font" Target="fonts/font31.fntdata"/><Relationship Id="rId65" Type="http://schemas.openxmlformats.org/officeDocument/2006/relationships/font" Target="fonts/font36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0.fntdata"/><Relationship Id="rId34" Type="http://schemas.openxmlformats.org/officeDocument/2006/relationships/font" Target="fonts/font5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237ff67c66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237ff67c66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237ff67c66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3237ff67c66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237ff67c66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237ff67c66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237ff67c66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237ff67c66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237ff67c66_0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237ff67c66_0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237ff67c66_0_2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237ff67c66_0_2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237ff67c66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237ff67c66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237ff67c66_0_1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237ff67c66_0_1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237ff67c66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237ff67c66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237ff67c66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237ff67c66_0_1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237ff67c66_0_2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237ff67c66_0_2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237ff67c66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237ff67c66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>
          <a:extLst>
            <a:ext uri="{FF2B5EF4-FFF2-40B4-BE49-F238E27FC236}">
              <a16:creationId xmlns:a16="http://schemas.microsoft.com/office/drawing/2014/main" id="{BB7B54FD-DFDF-EA3B-4758-FCACBE9D6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237ff67c66_0_2033:notes">
            <a:extLst>
              <a:ext uri="{FF2B5EF4-FFF2-40B4-BE49-F238E27FC236}">
                <a16:creationId xmlns:a16="http://schemas.microsoft.com/office/drawing/2014/main" id="{BF94F3CE-E6CF-287C-7177-BF19D9FB3D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237ff67c66_0_2033:notes">
            <a:extLst>
              <a:ext uri="{FF2B5EF4-FFF2-40B4-BE49-F238E27FC236}">
                <a16:creationId xmlns:a16="http://schemas.microsoft.com/office/drawing/2014/main" id="{F7214EDB-8BC1-AE83-90F8-39521A387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73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237ff67c6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237ff67c6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237ff67c66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237ff67c66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237ff67c66_0_2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237ff67c66_0_2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237ff67c66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237ff67c66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237ff67c6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237ff67c6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237ff67c66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3237ff67c66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237ff67c66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237ff67c66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237ff67c6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237ff67c6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237ff67c66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237ff67c66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237ff67c66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237ff67c66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237ff67c66_0_1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237ff67c66_0_1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237ff67c66_0_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237ff67c66_0_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237ff67c66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237ff67c66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bg>
      <p:bgPr>
        <a:solidFill>
          <a:schemeClr val="dk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rgbClr val="364623"/>
              </a:solidFill>
            </a:endParaRPr>
          </a:p>
        </p:txBody>
      </p:sp>
      <p:sp>
        <p:nvSpPr>
          <p:cNvPr id="327" name="Google Shape;327;p48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rgbClr val="364623"/>
              </a:solidFill>
            </a:endParaRPr>
          </a:p>
        </p:txBody>
      </p:sp>
      <p:sp>
        <p:nvSpPr>
          <p:cNvPr id="328" name="Google Shape;32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8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0" name="Google Shape;330;p48"/>
          <p:cNvSpPr/>
          <p:nvPr/>
        </p:nvSpPr>
        <p:spPr>
          <a:xfrm rot="-1801062">
            <a:off x="2721608" y="6059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1" name="Google Shape;331;p48"/>
          <p:cNvSpPr/>
          <p:nvPr/>
        </p:nvSpPr>
        <p:spPr>
          <a:xfrm rot="-1800530">
            <a:off x="2337298" y="299164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2" name="Google Shape;332;p48"/>
          <p:cNvSpPr/>
          <p:nvPr/>
        </p:nvSpPr>
        <p:spPr>
          <a:xfrm rot="-1801062">
            <a:off x="6609583" y="13970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3" name="Google Shape;333;p48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4" name="Google Shape;334;p48"/>
          <p:cNvSpPr/>
          <p:nvPr/>
        </p:nvSpPr>
        <p:spPr>
          <a:xfrm rot="-1801062">
            <a:off x="554733" y="31551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5" name="Google Shape;335;p48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6" name="Google Shape;336;p48"/>
          <p:cNvSpPr/>
          <p:nvPr/>
        </p:nvSpPr>
        <p:spPr>
          <a:xfrm rot="-1800278">
            <a:off x="5094424" y="925597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 rot="-1800388">
            <a:off x="5407407" y="4201495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338" name="Google Shape;338;p48"/>
          <p:cNvSpPr/>
          <p:nvPr/>
        </p:nvSpPr>
        <p:spPr>
          <a:xfrm rot="-1800278">
            <a:off x="2227724" y="4111047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1" name="Google Shape;35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1" name="Google Shape;36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7" name="Google Shape;36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8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9" name="Google Shape;379;p58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0" name="Google Shape;380;p58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1" name="Google Shape;381;p58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58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3" name="Google Shape;383;p58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59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60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60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1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0" name="Google Shape;400;p61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3" name="Google Shape;403;p61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4" name="Google Shape;404;p61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2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8" name="Google Shape;408;p62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62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0" name="Google Shape;410;p62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2" name="Google Shape;412;p62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3" name="Google Shape;413;p62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4" name="Google Shape;414;p62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5" name="Google Shape;415;p62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8" name="Google Shape;418;p6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6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6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1" name="Google Shape;4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4" name="Google Shape;424;p6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7" name="Google Shape;427;p6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6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6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6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6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2" name="Google Shape;43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6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5" name="Google Shape;435;p6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6" name="Google Shape;436;p6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6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w-To-Play" type="secHead">
  <p:cSld name="SECTION_HEADER">
    <p:bg>
      <p:bgPr>
        <a:solidFill>
          <a:schemeClr val="lt2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7"/>
          <p:cNvSpPr txBox="1">
            <a:spLocks noGrp="1"/>
          </p:cNvSpPr>
          <p:nvPr>
            <p:ph type="subTitle" idx="1"/>
          </p:nvPr>
        </p:nvSpPr>
        <p:spPr>
          <a:xfrm>
            <a:off x="448863" y="3444100"/>
            <a:ext cx="207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55" name="Google Shape;455;p67"/>
          <p:cNvSpPr txBox="1">
            <a:spLocks noGrp="1"/>
          </p:cNvSpPr>
          <p:nvPr>
            <p:ph type="subTitle" idx="2"/>
          </p:nvPr>
        </p:nvSpPr>
        <p:spPr>
          <a:xfrm>
            <a:off x="2521046" y="3444100"/>
            <a:ext cx="207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56" name="Google Shape;456;p67"/>
          <p:cNvSpPr txBox="1">
            <a:spLocks noGrp="1"/>
          </p:cNvSpPr>
          <p:nvPr>
            <p:ph type="subTitle" idx="3"/>
          </p:nvPr>
        </p:nvSpPr>
        <p:spPr>
          <a:xfrm>
            <a:off x="4593230" y="3444100"/>
            <a:ext cx="207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57" name="Google Shape;457;p67"/>
          <p:cNvSpPr txBox="1">
            <a:spLocks noGrp="1"/>
          </p:cNvSpPr>
          <p:nvPr>
            <p:ph type="subTitle" idx="4"/>
          </p:nvPr>
        </p:nvSpPr>
        <p:spPr>
          <a:xfrm>
            <a:off x="6665413" y="3444100"/>
            <a:ext cx="207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rchivo SemiBold"/>
              <a:buNone/>
              <a:defRPr sz="16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458" name="Google Shape;458;p67"/>
          <p:cNvSpPr txBox="1">
            <a:spLocks noGrp="1"/>
          </p:cNvSpPr>
          <p:nvPr>
            <p:ph type="body" idx="5"/>
          </p:nvPr>
        </p:nvSpPr>
        <p:spPr>
          <a:xfrm>
            <a:off x="448838" y="3843300"/>
            <a:ext cx="18885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459" name="Google Shape;459;p67"/>
          <p:cNvSpPr txBox="1">
            <a:spLocks noGrp="1"/>
          </p:cNvSpPr>
          <p:nvPr>
            <p:ph type="body" idx="6"/>
          </p:nvPr>
        </p:nvSpPr>
        <p:spPr>
          <a:xfrm>
            <a:off x="2521063" y="3843300"/>
            <a:ext cx="18885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460" name="Google Shape;460;p67"/>
          <p:cNvSpPr txBox="1">
            <a:spLocks noGrp="1"/>
          </p:cNvSpPr>
          <p:nvPr>
            <p:ph type="body" idx="7"/>
          </p:nvPr>
        </p:nvSpPr>
        <p:spPr>
          <a:xfrm>
            <a:off x="4593238" y="3843300"/>
            <a:ext cx="18885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461" name="Google Shape;461;p67"/>
          <p:cNvSpPr txBox="1">
            <a:spLocks noGrp="1"/>
          </p:cNvSpPr>
          <p:nvPr>
            <p:ph type="body" idx="8"/>
          </p:nvPr>
        </p:nvSpPr>
        <p:spPr>
          <a:xfrm>
            <a:off x="6665413" y="3843300"/>
            <a:ext cx="18885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●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○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BM Plex Serif"/>
              <a:buChar char="■"/>
              <a:defRPr sz="1200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 type="tx">
  <p:cSld name="TITLE_AND_BODY">
    <p:bg>
      <p:bgPr>
        <a:solidFill>
          <a:schemeClr val="l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>
            <a:spLocks noGrp="1"/>
          </p:cNvSpPr>
          <p:nvPr>
            <p:ph type="pic" idx="2"/>
          </p:nvPr>
        </p:nvSpPr>
        <p:spPr>
          <a:xfrm>
            <a:off x="1210350" y="2258475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4" name="Google Shape;464;p68"/>
          <p:cNvSpPr>
            <a:spLocks noGrp="1"/>
          </p:cNvSpPr>
          <p:nvPr>
            <p:ph type="pic" idx="3"/>
          </p:nvPr>
        </p:nvSpPr>
        <p:spPr>
          <a:xfrm>
            <a:off x="1210350" y="3033200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5" name="Google Shape;465;p68"/>
          <p:cNvSpPr>
            <a:spLocks noGrp="1"/>
          </p:cNvSpPr>
          <p:nvPr>
            <p:ph type="pic" idx="4"/>
          </p:nvPr>
        </p:nvSpPr>
        <p:spPr>
          <a:xfrm>
            <a:off x="1210350" y="3886350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6" name="Google Shape;466;p68"/>
          <p:cNvSpPr>
            <a:spLocks noGrp="1"/>
          </p:cNvSpPr>
          <p:nvPr>
            <p:ph type="pic" idx="5"/>
          </p:nvPr>
        </p:nvSpPr>
        <p:spPr>
          <a:xfrm>
            <a:off x="7030050" y="2258475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7" name="Google Shape;467;p68"/>
          <p:cNvSpPr>
            <a:spLocks noGrp="1"/>
          </p:cNvSpPr>
          <p:nvPr>
            <p:ph type="pic" idx="6"/>
          </p:nvPr>
        </p:nvSpPr>
        <p:spPr>
          <a:xfrm>
            <a:off x="7030050" y="3033200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8" name="Google Shape;468;p68"/>
          <p:cNvSpPr>
            <a:spLocks noGrp="1"/>
          </p:cNvSpPr>
          <p:nvPr>
            <p:ph type="pic" idx="7"/>
          </p:nvPr>
        </p:nvSpPr>
        <p:spPr>
          <a:xfrm>
            <a:off x="7030050" y="3886350"/>
            <a:ext cx="903600" cy="634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469" name="Google Shape;46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68"/>
          <p:cNvSpPr txBox="1">
            <a:spLocks noGrp="1"/>
          </p:cNvSpPr>
          <p:nvPr>
            <p:ph type="subTitle" idx="1"/>
          </p:nvPr>
        </p:nvSpPr>
        <p:spPr>
          <a:xfrm>
            <a:off x="2195900" y="1707550"/>
            <a:ext cx="2217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9pPr>
          </a:lstStyle>
          <a:p>
            <a:endParaRPr/>
          </a:p>
        </p:txBody>
      </p:sp>
      <p:sp>
        <p:nvSpPr>
          <p:cNvPr id="471" name="Google Shape;471;p68"/>
          <p:cNvSpPr txBox="1">
            <a:spLocks noGrp="1"/>
          </p:cNvSpPr>
          <p:nvPr>
            <p:ph type="subTitle" idx="8"/>
          </p:nvPr>
        </p:nvSpPr>
        <p:spPr>
          <a:xfrm>
            <a:off x="4726013" y="1707550"/>
            <a:ext cx="2217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"/>
              <a:buNone/>
              <a:defRPr sz="2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Go!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69"/>
          <p:cNvSpPr/>
          <p:nvPr/>
        </p:nvSpPr>
        <p:spPr>
          <a:xfrm rot="-1800530">
            <a:off x="258898" y="12048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75" name="Google Shape;475;p69"/>
          <p:cNvSpPr/>
          <p:nvPr/>
        </p:nvSpPr>
        <p:spPr>
          <a:xfrm rot="-1801062">
            <a:off x="2583683" y="644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76" name="Google Shape;476;p69"/>
          <p:cNvSpPr/>
          <p:nvPr/>
        </p:nvSpPr>
        <p:spPr>
          <a:xfrm rot="-1800530">
            <a:off x="3355698" y="36432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77" name="Google Shape;477;p69"/>
          <p:cNvSpPr/>
          <p:nvPr/>
        </p:nvSpPr>
        <p:spPr>
          <a:xfrm rot="-1801062">
            <a:off x="6698483" y="16985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78" name="Google Shape;478;p69"/>
          <p:cNvSpPr/>
          <p:nvPr/>
        </p:nvSpPr>
        <p:spPr>
          <a:xfrm rot="-1800530">
            <a:off x="7977498" y="299164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79" name="Google Shape;479;p69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0" name="Google Shape;480;p69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1" name="Google Shape;481;p69"/>
          <p:cNvSpPr/>
          <p:nvPr/>
        </p:nvSpPr>
        <p:spPr>
          <a:xfrm rot="-1800278">
            <a:off x="5125349" y="10696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2" name="Google Shape;482;p69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3" name="Google Shape;483;p69"/>
          <p:cNvSpPr/>
          <p:nvPr/>
        </p:nvSpPr>
        <p:spPr>
          <a:xfrm rot="-1800278">
            <a:off x="1569349" y="3905297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1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0"/>
          <p:cNvSpPr/>
          <p:nvPr/>
        </p:nvSpPr>
        <p:spPr>
          <a:xfrm rot="-1801062">
            <a:off x="2491108" y="116916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7" name="Google Shape;487;p70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8" name="Google Shape;488;p70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89" name="Google Shape;489;p70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90" name="Google Shape;490;p70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91" name="Google Shape;491;p70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92" name="Google Shape;492;p70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493" name="Google Shape;493;p70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8">
    <p:bg>
      <p:bgPr>
        <a:solidFill>
          <a:schemeClr val="dk2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71"/>
          <p:cNvSpPr txBox="1">
            <a:spLocks noGrp="1"/>
          </p:cNvSpPr>
          <p:nvPr>
            <p:ph type="title"/>
          </p:nvPr>
        </p:nvSpPr>
        <p:spPr>
          <a:xfrm>
            <a:off x="1081200" y="30463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497" name="Google Shape;497;p71"/>
          <p:cNvSpPr>
            <a:spLocks noGrp="1"/>
          </p:cNvSpPr>
          <p:nvPr>
            <p:ph type="pic" idx="2"/>
          </p:nvPr>
        </p:nvSpPr>
        <p:spPr>
          <a:xfrm>
            <a:off x="3395850" y="389225"/>
            <a:ext cx="2352300" cy="2352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ONE_COLUMN_TEXT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72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 1">
  <p:cSld name="MAIN_POINT">
    <p:bg>
      <p:bgPr>
        <a:solidFill>
          <a:schemeClr val="dk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73"/>
          <p:cNvSpPr txBox="1">
            <a:spLocks noGrp="1"/>
          </p:cNvSpPr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grpSp>
        <p:nvGrpSpPr>
          <p:cNvPr id="504" name="Google Shape;504;p73"/>
          <p:cNvGrpSpPr/>
          <p:nvPr/>
        </p:nvGrpSpPr>
        <p:grpSpPr>
          <a:xfrm>
            <a:off x="-233865" y="1761997"/>
            <a:ext cx="9652059" cy="2883165"/>
            <a:chOff x="-254024" y="1761997"/>
            <a:chExt cx="9652059" cy="2883165"/>
          </a:xfrm>
        </p:grpSpPr>
        <p:grpSp>
          <p:nvGrpSpPr>
            <p:cNvPr id="505" name="Google Shape;505;p73"/>
            <p:cNvGrpSpPr/>
            <p:nvPr/>
          </p:nvGrpSpPr>
          <p:grpSpPr>
            <a:xfrm>
              <a:off x="-254024" y="1761997"/>
              <a:ext cx="9652059" cy="483185"/>
              <a:chOff x="-216025" y="2997075"/>
              <a:chExt cx="9618395" cy="481500"/>
            </a:xfrm>
          </p:grpSpPr>
          <p:sp>
            <p:nvSpPr>
              <p:cNvPr id="506" name="Google Shape;506;p7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7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7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7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7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7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7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7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7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7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7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" name="Google Shape;526;p73"/>
            <p:cNvSpPr/>
            <p:nvPr/>
          </p:nvSpPr>
          <p:spPr>
            <a:xfrm>
              <a:off x="-49050" y="2007062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73"/>
            <p:cNvGrpSpPr/>
            <p:nvPr/>
          </p:nvGrpSpPr>
          <p:grpSpPr>
            <a:xfrm>
              <a:off x="-254024" y="4161976"/>
              <a:ext cx="9652059" cy="483185"/>
              <a:chOff x="-216025" y="2997075"/>
              <a:chExt cx="9618395" cy="481500"/>
            </a:xfrm>
          </p:grpSpPr>
          <p:sp>
            <p:nvSpPr>
              <p:cNvPr id="528" name="Google Shape;528;p73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3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3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3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3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3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3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3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3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3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3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3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3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3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3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3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3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3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3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3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73"/>
          <p:cNvSpPr txBox="1">
            <a:spLocks noGrp="1"/>
          </p:cNvSpPr>
          <p:nvPr>
            <p:ph type="title" idx="2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2">
  <p:cSld name="SECTION_TITLE_AND_DESCRIPTION">
    <p:bg>
      <p:bgPr>
        <a:solidFill>
          <a:schemeClr val="l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74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2" name="Google Shape;552;p74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3" name="Google Shape;553;p74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4" name="Google Shape;554;p74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5" name="Google Shape;555;p74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6" name="Google Shape;556;p74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7" name="Google Shape;557;p74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558" name="Google Shape;558;p74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APTION_ONLY">
    <p:bg>
      <p:bgPr>
        <a:solidFill>
          <a:schemeClr val="lt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5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 2">
  <p:cSld name="BIG_NUMBER">
    <p:bg>
      <p:bgPr>
        <a:solidFill>
          <a:schemeClr val="lt1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4" name="Google Shape;564;p76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565" name="Google Shape;565;p76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566" name="Google Shape;566;p7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7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7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7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7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7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7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7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7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7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7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7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7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7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6" name="Google Shape;586;p76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76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588" name="Google Shape;588;p76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76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76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76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76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76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76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76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76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76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76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76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76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76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76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76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76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76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76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76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3">
  <p:cSld name="CUSTOM_2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77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2" name="Google Shape;612;p77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3" name="Google Shape;613;p77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4" name="Google Shape;614;p77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5" name="Google Shape;615;p77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6" name="Google Shape;616;p77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7" name="Google Shape;617;p77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18" name="Google Shape;618;p77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3">
    <p:bg>
      <p:bgPr>
        <a:solidFill>
          <a:schemeClr val="lt2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78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 3">
  <p:cSld name="CUSTOM_4">
    <p:bg>
      <p:bgPr>
        <a:solidFill>
          <a:schemeClr val="lt2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79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624" name="Google Shape;624;p79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625" name="Google Shape;625;p79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79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79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79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79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79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79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79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79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79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79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79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79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79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9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79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79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79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79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79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79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79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647" name="Google Shape;647;p79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9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79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79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79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79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79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79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79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79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79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79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79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79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79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79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79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79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79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79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79"/>
          <p:cNvSpPr txBox="1">
            <a:spLocks noGrp="1"/>
          </p:cNvSpPr>
          <p:nvPr>
            <p:ph type="title"/>
          </p:nvPr>
        </p:nvSpPr>
        <p:spPr>
          <a:xfrm>
            <a:off x="1125150" y="2895463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4">
  <p:cSld name="CUSTOM_5">
    <p:bg>
      <p:bgPr>
        <a:solidFill>
          <a:schemeClr val="dk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80"/>
          <p:cNvSpPr/>
          <p:nvPr/>
        </p:nvSpPr>
        <p:spPr>
          <a:xfrm rot="-1801062">
            <a:off x="2857808" y="-6232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2" name="Google Shape;672;p80"/>
          <p:cNvSpPr/>
          <p:nvPr/>
        </p:nvSpPr>
        <p:spPr>
          <a:xfrm rot="-1800278">
            <a:off x="6115949" y="-75828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3" name="Google Shape;673;p80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4" name="Google Shape;674;p80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5" name="Google Shape;675;p80"/>
          <p:cNvSpPr/>
          <p:nvPr/>
        </p:nvSpPr>
        <p:spPr>
          <a:xfrm rot="-1800388">
            <a:off x="3886057" y="447262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6" name="Google Shape;676;p80"/>
          <p:cNvSpPr/>
          <p:nvPr/>
        </p:nvSpPr>
        <p:spPr>
          <a:xfrm rot="-1800278">
            <a:off x="2497899" y="3765822"/>
            <a:ext cx="722299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7" name="Google Shape;677;p80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678" name="Google Shape;678;p80"/>
          <p:cNvSpPr/>
          <p:nvPr/>
        </p:nvSpPr>
        <p:spPr>
          <a:xfrm rot="-1800746">
            <a:off x="7081873" y="815626"/>
            <a:ext cx="1729150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6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81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 4">
  <p:cSld name="CUSTOM_7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4" name="Google Shape;684;p82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685" name="Google Shape;685;p82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686" name="Google Shape;686;p82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2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2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2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2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2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2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2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82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82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82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82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82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82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82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82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82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6" name="Google Shape;706;p82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7" name="Google Shape;707;p82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708" name="Google Shape;708;p82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2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2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2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2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2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2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2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2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2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2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2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2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2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2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82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2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2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2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2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8" name="Google Shape;728;p82"/>
          <p:cNvSpPr/>
          <p:nvPr/>
        </p:nvSpPr>
        <p:spPr>
          <a:xfrm>
            <a:off x="2985750" y="1016475"/>
            <a:ext cx="3172500" cy="797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ANSWER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9" name="Google Shape;729;p82"/>
          <p:cNvSpPr txBox="1">
            <a:spLocks noGrp="1"/>
          </p:cNvSpPr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Medium"/>
              <a:buNone/>
              <a:defRPr sz="2600"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6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83"/>
          <p:cNvSpPr/>
          <p:nvPr/>
        </p:nvSpPr>
        <p:spPr>
          <a:xfrm rot="-1801062">
            <a:off x="2491108" y="969068"/>
            <a:ext cx="1000265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3" name="Google Shape;733;p83"/>
          <p:cNvSpPr/>
          <p:nvPr/>
        </p:nvSpPr>
        <p:spPr>
          <a:xfrm rot="-1800278">
            <a:off x="5281949" y="74407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4" name="Google Shape;734;p83"/>
          <p:cNvSpPr/>
          <p:nvPr/>
        </p:nvSpPr>
        <p:spPr>
          <a:xfrm rot="-1800530">
            <a:off x="7223623" y="715274"/>
            <a:ext cx="176892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5" name="Google Shape;735;p83"/>
          <p:cNvSpPr/>
          <p:nvPr/>
        </p:nvSpPr>
        <p:spPr>
          <a:xfrm rot="-1800530">
            <a:off x="7720323" y="30842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6" name="Google Shape;736;p83"/>
          <p:cNvSpPr/>
          <p:nvPr/>
        </p:nvSpPr>
        <p:spPr>
          <a:xfrm rot="-1801062">
            <a:off x="-375417" y="38354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7" name="Google Shape;737;p83"/>
          <p:cNvSpPr/>
          <p:nvPr/>
        </p:nvSpPr>
        <p:spPr>
          <a:xfrm rot="-1800388">
            <a:off x="4944507" y="41541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8" name="Google Shape;738;p83"/>
          <p:cNvSpPr/>
          <p:nvPr/>
        </p:nvSpPr>
        <p:spPr>
          <a:xfrm rot="-1800278">
            <a:off x="1433349" y="38354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739" name="Google Shape;739;p83"/>
          <p:cNvSpPr/>
          <p:nvPr/>
        </p:nvSpPr>
        <p:spPr>
          <a:xfrm rot="-1800530">
            <a:off x="-336302" y="97702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 6">
  <p:cSld name="BIG_NUMBER_1">
    <p:bg>
      <p:bgPr>
        <a:solidFill>
          <a:schemeClr val="lt1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84"/>
          <p:cNvGrpSpPr/>
          <p:nvPr/>
        </p:nvGrpSpPr>
        <p:grpSpPr>
          <a:xfrm>
            <a:off x="-216024" y="1761984"/>
            <a:ext cx="9652059" cy="2883165"/>
            <a:chOff x="-216024" y="1761984"/>
            <a:chExt cx="9652059" cy="2883165"/>
          </a:xfrm>
        </p:grpSpPr>
        <p:grpSp>
          <p:nvGrpSpPr>
            <p:cNvPr id="742" name="Google Shape;742;p84"/>
            <p:cNvGrpSpPr/>
            <p:nvPr/>
          </p:nvGrpSpPr>
          <p:grpSpPr>
            <a:xfrm>
              <a:off x="-216024" y="1761984"/>
              <a:ext cx="9652059" cy="483185"/>
              <a:chOff x="-216025" y="2997075"/>
              <a:chExt cx="9618395" cy="481500"/>
            </a:xfrm>
          </p:grpSpPr>
          <p:sp>
            <p:nvSpPr>
              <p:cNvPr id="743" name="Google Shape;743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84"/>
            <p:cNvSpPr/>
            <p:nvPr/>
          </p:nvSpPr>
          <p:spPr>
            <a:xfrm>
              <a:off x="-11050" y="2007050"/>
              <a:ext cx="9187800" cy="24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" name="Google Shape;764;p84"/>
            <p:cNvGrpSpPr/>
            <p:nvPr/>
          </p:nvGrpSpPr>
          <p:grpSpPr>
            <a:xfrm>
              <a:off x="-216024" y="4161964"/>
              <a:ext cx="9652059" cy="483185"/>
              <a:chOff x="-216025" y="2997075"/>
              <a:chExt cx="9618395" cy="481500"/>
            </a:xfrm>
          </p:grpSpPr>
          <p:sp>
            <p:nvSpPr>
              <p:cNvPr id="765" name="Google Shape;765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5" name="Google Shape;78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6" name="Google Shape;786;p84"/>
          <p:cNvGrpSpPr/>
          <p:nvPr/>
        </p:nvGrpSpPr>
        <p:grpSpPr>
          <a:xfrm>
            <a:off x="-216024" y="2295384"/>
            <a:ext cx="9652059" cy="1617090"/>
            <a:chOff x="-216025" y="2571750"/>
            <a:chExt cx="9618395" cy="1611450"/>
          </a:xfrm>
        </p:grpSpPr>
        <p:grpSp>
          <p:nvGrpSpPr>
            <p:cNvPr id="787" name="Google Shape;787;p84"/>
            <p:cNvGrpSpPr/>
            <p:nvPr/>
          </p:nvGrpSpPr>
          <p:grpSpPr>
            <a:xfrm>
              <a:off x="-216025" y="2571750"/>
              <a:ext cx="9618395" cy="481500"/>
              <a:chOff x="-216025" y="2997075"/>
              <a:chExt cx="9618395" cy="481500"/>
            </a:xfrm>
          </p:grpSpPr>
          <p:sp>
            <p:nvSpPr>
              <p:cNvPr id="788" name="Google Shape;788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84"/>
            <p:cNvSpPr/>
            <p:nvPr/>
          </p:nvSpPr>
          <p:spPr>
            <a:xfrm>
              <a:off x="-11775" y="2813025"/>
              <a:ext cx="9155700" cy="11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84"/>
            <p:cNvGrpSpPr/>
            <p:nvPr/>
          </p:nvGrpSpPr>
          <p:grpSpPr>
            <a:xfrm>
              <a:off x="-216025" y="3701700"/>
              <a:ext cx="9618395" cy="481500"/>
              <a:chOff x="-216025" y="2997075"/>
              <a:chExt cx="9618395" cy="481500"/>
            </a:xfrm>
          </p:grpSpPr>
          <p:sp>
            <p:nvSpPr>
              <p:cNvPr id="810" name="Google Shape;810;p84"/>
              <p:cNvSpPr/>
              <p:nvPr/>
            </p:nvSpPr>
            <p:spPr>
              <a:xfrm>
                <a:off x="-21602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4"/>
              <p:cNvSpPr/>
              <p:nvPr/>
            </p:nvSpPr>
            <p:spPr>
              <a:xfrm>
                <a:off x="26486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4"/>
              <p:cNvSpPr/>
              <p:nvPr/>
            </p:nvSpPr>
            <p:spPr>
              <a:xfrm>
                <a:off x="74575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4"/>
              <p:cNvSpPr/>
              <p:nvPr/>
            </p:nvSpPr>
            <p:spPr>
              <a:xfrm>
                <a:off x="122664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4"/>
              <p:cNvSpPr/>
              <p:nvPr/>
            </p:nvSpPr>
            <p:spPr>
              <a:xfrm>
                <a:off x="170753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4"/>
              <p:cNvSpPr/>
              <p:nvPr/>
            </p:nvSpPr>
            <p:spPr>
              <a:xfrm>
                <a:off x="218842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4"/>
              <p:cNvSpPr/>
              <p:nvPr/>
            </p:nvSpPr>
            <p:spPr>
              <a:xfrm>
                <a:off x="266931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4"/>
              <p:cNvSpPr/>
              <p:nvPr/>
            </p:nvSpPr>
            <p:spPr>
              <a:xfrm>
                <a:off x="3150199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4"/>
              <p:cNvSpPr/>
              <p:nvPr/>
            </p:nvSpPr>
            <p:spPr>
              <a:xfrm>
                <a:off x="363108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4"/>
              <p:cNvSpPr/>
              <p:nvPr/>
            </p:nvSpPr>
            <p:spPr>
              <a:xfrm>
                <a:off x="4111978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4"/>
              <p:cNvSpPr/>
              <p:nvPr/>
            </p:nvSpPr>
            <p:spPr>
              <a:xfrm>
                <a:off x="4592867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4"/>
              <p:cNvSpPr/>
              <p:nvPr/>
            </p:nvSpPr>
            <p:spPr>
              <a:xfrm>
                <a:off x="5073756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4"/>
              <p:cNvSpPr/>
              <p:nvPr/>
            </p:nvSpPr>
            <p:spPr>
              <a:xfrm>
                <a:off x="5554645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4"/>
              <p:cNvSpPr/>
              <p:nvPr/>
            </p:nvSpPr>
            <p:spPr>
              <a:xfrm>
                <a:off x="603553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4"/>
              <p:cNvSpPr/>
              <p:nvPr/>
            </p:nvSpPr>
            <p:spPr>
              <a:xfrm>
                <a:off x="6516424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4"/>
              <p:cNvSpPr/>
              <p:nvPr/>
            </p:nvSpPr>
            <p:spPr>
              <a:xfrm>
                <a:off x="6997313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4"/>
              <p:cNvSpPr/>
              <p:nvPr/>
            </p:nvSpPr>
            <p:spPr>
              <a:xfrm>
                <a:off x="7478202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4"/>
              <p:cNvSpPr/>
              <p:nvPr/>
            </p:nvSpPr>
            <p:spPr>
              <a:xfrm>
                <a:off x="7959091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4"/>
              <p:cNvSpPr/>
              <p:nvPr/>
            </p:nvSpPr>
            <p:spPr>
              <a:xfrm>
                <a:off x="843998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4"/>
              <p:cNvSpPr/>
              <p:nvPr/>
            </p:nvSpPr>
            <p:spPr>
              <a:xfrm>
                <a:off x="8920870" y="2997075"/>
                <a:ext cx="481500" cy="48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0" name="Google Shape;830;p84"/>
          <p:cNvSpPr txBox="1">
            <a:spLocks noGrp="1"/>
          </p:cNvSpPr>
          <p:nvPr>
            <p:ph type="title"/>
          </p:nvPr>
        </p:nvSpPr>
        <p:spPr>
          <a:xfrm>
            <a:off x="1146325" y="2798675"/>
            <a:ext cx="6893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chivo Medium"/>
              <a:buNone/>
              <a:defRPr sz="2600">
                <a:solidFill>
                  <a:schemeClr val="dk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nner" type="blank">
  <p:cSld name="BLANK">
    <p:bg>
      <p:bgPr>
        <a:solidFill>
          <a:schemeClr val="dk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85"/>
          <p:cNvSpPr/>
          <p:nvPr/>
        </p:nvSpPr>
        <p:spPr>
          <a:xfrm rot="-1800530">
            <a:off x="-366677" y="211699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4" name="Google Shape;834;p85"/>
          <p:cNvSpPr/>
          <p:nvPr/>
        </p:nvSpPr>
        <p:spPr>
          <a:xfrm rot="-1801062">
            <a:off x="2721608" y="430443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5" name="Google Shape;835;p85"/>
          <p:cNvSpPr/>
          <p:nvPr/>
        </p:nvSpPr>
        <p:spPr>
          <a:xfrm rot="-1800530">
            <a:off x="-507902" y="420149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6" name="Google Shape;836;p85"/>
          <p:cNvSpPr/>
          <p:nvPr/>
        </p:nvSpPr>
        <p:spPr>
          <a:xfrm rot="-1801062">
            <a:off x="6703758" y="12793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7" name="Google Shape;837;p85"/>
          <p:cNvSpPr/>
          <p:nvPr/>
        </p:nvSpPr>
        <p:spPr>
          <a:xfrm rot="-1800530">
            <a:off x="7833473" y="28521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8" name="Google Shape;838;p85"/>
          <p:cNvSpPr/>
          <p:nvPr/>
        </p:nvSpPr>
        <p:spPr>
          <a:xfrm rot="-1801062">
            <a:off x="731283" y="285216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39" name="Google Shape;839;p85"/>
          <p:cNvSpPr/>
          <p:nvPr/>
        </p:nvSpPr>
        <p:spPr>
          <a:xfrm rot="-1801062">
            <a:off x="6609583" y="-3282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0" name="Google Shape;840;p85"/>
          <p:cNvSpPr/>
          <p:nvPr/>
        </p:nvSpPr>
        <p:spPr>
          <a:xfrm rot="-1800278">
            <a:off x="5094424" y="750122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1" name="Google Shape;841;p85"/>
          <p:cNvSpPr/>
          <p:nvPr/>
        </p:nvSpPr>
        <p:spPr>
          <a:xfrm rot="-1800388">
            <a:off x="7431857" y="4201495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2" name="Google Shape;842;p85"/>
          <p:cNvSpPr>
            <a:spLocks noGrp="1"/>
          </p:cNvSpPr>
          <p:nvPr>
            <p:ph type="pic" idx="2"/>
          </p:nvPr>
        </p:nvSpPr>
        <p:spPr>
          <a:xfrm>
            <a:off x="2017750" y="3570765"/>
            <a:ext cx="1488900" cy="1045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843" name="Google Shape;843;p85"/>
          <p:cNvSpPr>
            <a:spLocks noGrp="1"/>
          </p:cNvSpPr>
          <p:nvPr>
            <p:ph type="pic" idx="3"/>
          </p:nvPr>
        </p:nvSpPr>
        <p:spPr>
          <a:xfrm>
            <a:off x="3840838" y="3570765"/>
            <a:ext cx="1488900" cy="1045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844" name="Google Shape;844;p85"/>
          <p:cNvSpPr>
            <a:spLocks noGrp="1"/>
          </p:cNvSpPr>
          <p:nvPr>
            <p:ph type="pic" idx="4"/>
          </p:nvPr>
        </p:nvSpPr>
        <p:spPr>
          <a:xfrm>
            <a:off x="5637338" y="3570765"/>
            <a:ext cx="1488900" cy="1045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ard">
  <p:cSld name="CUSTOM">
    <p:bg>
      <p:bgPr>
        <a:solidFill>
          <a:schemeClr val="lt2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6"/>
          <p:cNvSpPr/>
          <p:nvPr/>
        </p:nvSpPr>
        <p:spPr>
          <a:xfrm rot="-1800530">
            <a:off x="6612948" y="296074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7" name="Google Shape;847;p86"/>
          <p:cNvSpPr/>
          <p:nvPr/>
        </p:nvSpPr>
        <p:spPr>
          <a:xfrm rot="-1801062">
            <a:off x="1243058" y="4882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8" name="Google Shape;848;p86"/>
          <p:cNvSpPr/>
          <p:nvPr/>
        </p:nvSpPr>
        <p:spPr>
          <a:xfrm rot="-1800530">
            <a:off x="-295752" y="375424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49" name="Google Shape;849;p86"/>
          <p:cNvSpPr/>
          <p:nvPr/>
        </p:nvSpPr>
        <p:spPr>
          <a:xfrm rot="-1801062">
            <a:off x="8003033" y="1401318"/>
            <a:ext cx="1000265" cy="3356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50" name="Google Shape;850;p86"/>
          <p:cNvSpPr/>
          <p:nvPr/>
        </p:nvSpPr>
        <p:spPr>
          <a:xfrm rot="-1800530">
            <a:off x="7798198" y="3871949"/>
            <a:ext cx="1768928" cy="33560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51" name="Google Shape;851;p86"/>
          <p:cNvSpPr/>
          <p:nvPr/>
        </p:nvSpPr>
        <p:spPr>
          <a:xfrm rot="-1801062">
            <a:off x="268033" y="1738368"/>
            <a:ext cx="1000265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52" name="Google Shape;852;p86"/>
          <p:cNvSpPr/>
          <p:nvPr/>
        </p:nvSpPr>
        <p:spPr>
          <a:xfrm rot="-1800278">
            <a:off x="1820824" y="2403947"/>
            <a:ext cx="722299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  <p:sp>
        <p:nvSpPr>
          <p:cNvPr id="853" name="Google Shape;853;p86"/>
          <p:cNvSpPr/>
          <p:nvPr/>
        </p:nvSpPr>
        <p:spPr>
          <a:xfrm rot="-1800388">
            <a:off x="6207782" y="2330070"/>
            <a:ext cx="1083988" cy="335604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B19712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257100" y="149200"/>
            <a:ext cx="86298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chivo ExtraBold"/>
              <a:buNone/>
              <a:defRPr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1"/>
          </p:nvPr>
        </p:nvSpPr>
        <p:spPr>
          <a:xfrm>
            <a:off x="367225" y="3878850"/>
            <a:ext cx="84693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elstone3/Up-To-Speed/blob/blog/technical/efficiency_with_git_usag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elstone3/Up-To-Speed/blob/blog/technical/develop_with_confidence_using_git.m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60" name="Google Shape;860;p88"/>
          <p:cNvSpPr/>
          <p:nvPr/>
        </p:nvSpPr>
        <p:spPr>
          <a:xfrm rot="-803331">
            <a:off x="3763560" y="2620270"/>
            <a:ext cx="3709213" cy="140531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Version Control</a:t>
            </a:r>
            <a:endParaRPr sz="24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861" name="Google Shape;861;p88"/>
          <p:cNvSpPr/>
          <p:nvPr/>
        </p:nvSpPr>
        <p:spPr>
          <a:xfrm rot="335657">
            <a:off x="1617480" y="1033714"/>
            <a:ext cx="4176090" cy="1405304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Git</a:t>
            </a:r>
            <a:endParaRPr sz="74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23" name="Google Shape;923;p97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synchronises the current branch with the latest changes of a remote branch. This can sometimes result in a merge conflict.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pull -- rebase origin develop</a:t>
            </a:r>
            <a:endParaRPr/>
          </a:p>
        </p:txBody>
      </p:sp>
      <p:sp>
        <p:nvSpPr>
          <p:cNvPr id="924" name="Google Shape;924;p97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Pull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30" name="Google Shape;930;p98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sends local changes to the remote branch. </a:t>
            </a:r>
            <a:r>
              <a:rPr lang="en" b="1" u="sng">
                <a:latin typeface="Archivo"/>
                <a:ea typeface="Archivo"/>
                <a:cs typeface="Archivo"/>
                <a:sym typeface="Archivo"/>
              </a:rPr>
              <a:t>DO NOT</a:t>
            </a:r>
            <a:r>
              <a:rPr lang="en"/>
              <a:t> force push on develop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push -- force-with-lease (safe force push)</a:t>
            </a:r>
            <a:endParaRPr/>
          </a:p>
        </p:txBody>
      </p:sp>
      <p:sp>
        <p:nvSpPr>
          <p:cNvPr id="931" name="Google Shape;931;p98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Push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37" name="Google Shape;937;p99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Intermediate</a:t>
            </a:r>
            <a:endParaRPr sz="4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938" name="Google Shape;938;p99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2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44" name="Google Shape;944;p100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Sometimes when performing: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pull - -rebase origin target-branch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Merge conflicts can occur. When this happens the rebase process will stop until the merge conflicts are resolved.</a:t>
            </a:r>
            <a:endParaRPr sz="1800"/>
          </a:p>
        </p:txBody>
      </p:sp>
      <p:sp>
        <p:nvSpPr>
          <p:cNvPr id="945" name="Google Shape;945;p10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Merge Conflicts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51" name="Google Shape;951;p101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merge conflicts can be done in a number of different applications. VS2022 has an inbuilt merge conflict resolving tool.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Incoming changes - Changes that you have made that are incoming to the target branch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 changes - Changes that were made by “them” currently on the target branch</a:t>
            </a:r>
            <a:endParaRPr sz="1800"/>
          </a:p>
        </p:txBody>
      </p:sp>
      <p:sp>
        <p:nvSpPr>
          <p:cNvPr id="952" name="Google Shape;952;p10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Conflict Editor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58" name="Google Shape;958;p102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the merge conflicts are resolved use the command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rebase --continue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a mistake was made use the command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rebase --abort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 rebase finished but a mistake was made and nothing has been pushed to remote use the command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 git reset --hard origin/current-branch</a:t>
            </a:r>
            <a:endParaRPr sz="1200"/>
          </a:p>
        </p:txBody>
      </p:sp>
      <p:sp>
        <p:nvSpPr>
          <p:cNvPr id="959" name="Google Shape;959;p102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Rebase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65" name="Google Shape;965;p103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clean removes unstaged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 -d -f -x</a:t>
            </a:r>
            <a:endParaRPr/>
          </a:p>
        </p:txBody>
      </p:sp>
      <p:sp>
        <p:nvSpPr>
          <p:cNvPr id="966" name="Google Shape;966;p103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Clean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72" name="Google Shape;972;p104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 returns the branch to the latest commit (head)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reset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reset -- hard</a:t>
            </a:r>
            <a:endParaRPr/>
          </a:p>
        </p:txBody>
      </p:sp>
      <p:sp>
        <p:nvSpPr>
          <p:cNvPr id="973" name="Google Shape;973;p104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Reset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979" name="Google Shape;979;p105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Advanced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980" name="Google Shape;980;p105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3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86" name="Google Shape;986;p106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Git </a:t>
            </a:r>
            <a:r>
              <a:rPr lang="en-GB" sz="2400" dirty="0"/>
              <a:t>rebase interactive offers a number of options for changing commit history (</a:t>
            </a:r>
            <a:r>
              <a:rPr lang="en-GB" sz="2400" b="1" u="sng" dirty="0"/>
              <a:t>UNSAFE</a:t>
            </a:r>
            <a:r>
              <a:rPr lang="en-GB" sz="2400" dirty="0"/>
              <a:t>). Common uses are for amending commit names with edit or squashing commits with squash.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&gt; </a:t>
            </a:r>
            <a:r>
              <a:rPr lang="en-GB" sz="2400" dirty="0"/>
              <a:t>git rebase -</a:t>
            </a:r>
            <a:r>
              <a:rPr lang="en-GB" sz="2400" dirty="0" err="1"/>
              <a:t>i</a:t>
            </a:r>
            <a:endParaRPr sz="2400" dirty="0"/>
          </a:p>
        </p:txBody>
      </p:sp>
      <p:sp>
        <p:nvSpPr>
          <p:cNvPr id="987" name="Google Shape;987;p106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Rebase Interactive</a:t>
            </a:r>
            <a:endParaRPr sz="24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67" name="Google Shape;867;p89"/>
          <p:cNvSpPr/>
          <p:nvPr/>
        </p:nvSpPr>
        <p:spPr>
          <a:xfrm rot="-150339">
            <a:off x="1356983" y="2015728"/>
            <a:ext cx="4824112" cy="111196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Basics</a:t>
            </a:r>
            <a:endParaRPr sz="56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868" name="Google Shape;868;p89"/>
          <p:cNvSpPr/>
          <p:nvPr/>
        </p:nvSpPr>
        <p:spPr>
          <a:xfrm rot="249385">
            <a:off x="6317734" y="2069373"/>
            <a:ext cx="1452821" cy="1112032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1</a:t>
            </a:r>
            <a:endParaRPr sz="560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>
          <a:extLst>
            <a:ext uri="{FF2B5EF4-FFF2-40B4-BE49-F238E27FC236}">
              <a16:creationId xmlns:a16="http://schemas.microsoft.com/office/drawing/2014/main" id="{EBAFEB78-8390-767E-D4CC-7192F4B8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6">
            <a:extLst>
              <a:ext uri="{FF2B5EF4-FFF2-40B4-BE49-F238E27FC236}">
                <a16:creationId xmlns:a16="http://schemas.microsoft.com/office/drawing/2014/main" id="{A14A5780-F8AF-5FD6-8926-4807DBBADD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86" name="Google Shape;986;p106">
            <a:extLst>
              <a:ext uri="{FF2B5EF4-FFF2-40B4-BE49-F238E27FC236}">
                <a16:creationId xmlns:a16="http://schemas.microsoft.com/office/drawing/2014/main" id="{71646A04-C324-B02E-6A86-0A9F54B72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 is a means of accessing git configuration files or making edits using the command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--edit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-- global -- edit</a:t>
            </a:r>
            <a:endParaRPr/>
          </a:p>
        </p:txBody>
      </p:sp>
      <p:sp>
        <p:nvSpPr>
          <p:cNvPr id="987" name="Google Shape;987;p106">
            <a:extLst>
              <a:ext uri="{FF2B5EF4-FFF2-40B4-BE49-F238E27FC236}">
                <a16:creationId xmlns:a16="http://schemas.microsoft.com/office/drawing/2014/main" id="{51A1EFD1-2376-5624-6F0A-2F67B412F6B1}"/>
              </a:ext>
            </a:extLst>
          </p:cNvPr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Config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6969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993" name="Google Shape;993;p107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guide goes through a git configuration example: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Efficiency With Git Usage</a:t>
            </a:r>
            <a:endParaRPr/>
          </a:p>
        </p:txBody>
      </p:sp>
      <p:sp>
        <p:nvSpPr>
          <p:cNvPr id="994" name="Google Shape;994;p107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Example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000" name="Google Shape;1000;p108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clean removes unstaged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clean -d -f -x</a:t>
            </a:r>
            <a:endParaRPr/>
          </a:p>
        </p:txBody>
      </p:sp>
      <p:sp>
        <p:nvSpPr>
          <p:cNvPr id="1001" name="Google Shape;1001;p108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Clean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07" name="Google Shape;1007;p109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 is a way of adding aliases to a git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config --global alias.ll log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ll (git log)</a:t>
            </a:r>
            <a:endParaRPr/>
          </a:p>
        </p:txBody>
      </p:sp>
      <p:sp>
        <p:nvSpPr>
          <p:cNvPr id="1008" name="Google Shape;1008;p109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Alias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14" name="Google Shape;1014;p110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worktree is a means of having one folder per branch and requires a bare repository.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clone --bare &lt;http link&gt;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add &lt;branch&gt;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remove &lt;branch&gt;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git worktree list</a:t>
            </a:r>
            <a:endParaRPr sz="1800"/>
          </a:p>
        </p:txBody>
      </p:sp>
      <p:sp>
        <p:nvSpPr>
          <p:cNvPr id="1015" name="Google Shape;1015;p11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Worktree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21" name="Google Shape;1021;p111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maintenance is a set and forget feature of git that performs prefetching and other caching to speed up push, pull and fetch operations.</a:t>
            </a:r>
            <a:endParaRPr sz="1800"/>
          </a:p>
        </p:txBody>
      </p:sp>
      <p:sp>
        <p:nvSpPr>
          <p:cNvPr id="1022" name="Google Shape;1022;p11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Maintenance</a:t>
            </a:r>
            <a:endParaRPr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2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chivo"/>
                <a:ea typeface="Archivo"/>
                <a:cs typeface="Archivo"/>
                <a:sym typeface="Archivo"/>
              </a:rPr>
              <a:t>By Skippy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chivo"/>
                <a:ea typeface="Archivo"/>
                <a:cs typeface="Archivo"/>
                <a:sym typeface="Archivo"/>
              </a:rPr>
              <a:t>Additional Reading: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Develop With Confidence Using 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74" name="Google Shape;874;p90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gets a repository from a remote location for work to be carried out locally.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&lt;http link&gt;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- - shallow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clone - - bare</a:t>
            </a:r>
            <a:endParaRPr/>
          </a:p>
        </p:txBody>
      </p:sp>
      <p:sp>
        <p:nvSpPr>
          <p:cNvPr id="875" name="Google Shape;875;p90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Clone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1" name="Google Shape;881;p91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 synchronises branch information with the remote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fetch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fetch --prune</a:t>
            </a:r>
            <a:endParaRPr/>
          </a:p>
        </p:txBody>
      </p:sp>
      <p:sp>
        <p:nvSpPr>
          <p:cNvPr id="882" name="Google Shape;882;p91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Fetch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88" name="Google Shape;888;p92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changes the current branch being worked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checkout &lt;branch name&gt;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checkout -b &lt;new branch name&gt;</a:t>
            </a:r>
            <a:endParaRPr/>
          </a:p>
        </p:txBody>
      </p:sp>
      <p:sp>
        <p:nvSpPr>
          <p:cNvPr id="889" name="Google Shape;889;p92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Checkout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95" name="Google Shape;895;p93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 contains commands that relate to branching.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(shows local branches)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&lt;new branch name&gt;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branch -a (shows all branches)</a:t>
            </a:r>
            <a:endParaRPr/>
          </a:p>
        </p:txBody>
      </p:sp>
      <p:sp>
        <p:nvSpPr>
          <p:cNvPr id="896" name="Google Shape;896;p93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Branch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02" name="Google Shape;902;p94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stages currently unstaged “hunks” in edited files ready to be committed.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add -a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add .</a:t>
            </a:r>
            <a:endParaRPr/>
          </a:p>
        </p:txBody>
      </p:sp>
      <p:sp>
        <p:nvSpPr>
          <p:cNvPr id="903" name="Google Shape;903;p94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Add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09" name="Google Shape;909;p95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adds a commit to the commit history of the currently staged changes.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commit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commit -m “update”</a:t>
            </a:r>
            <a:endParaRPr/>
          </a:p>
        </p:txBody>
      </p:sp>
      <p:sp>
        <p:nvSpPr>
          <p:cNvPr id="910" name="Google Shape;910;p95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Commit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16" name="Google Shape;916;p96"/>
          <p:cNvSpPr txBox="1">
            <a:spLocks noGrp="1"/>
          </p:cNvSpPr>
          <p:nvPr>
            <p:ph type="title"/>
          </p:nvPr>
        </p:nvSpPr>
        <p:spPr>
          <a:xfrm>
            <a:off x="1081200" y="2131925"/>
            <a:ext cx="69816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show displays the changes for a given commit.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head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head~5 (show the 5th commit)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git show df34234 (8 characters is unique)</a:t>
            </a:r>
            <a:endParaRPr/>
          </a:p>
        </p:txBody>
      </p:sp>
      <p:sp>
        <p:nvSpPr>
          <p:cNvPr id="917" name="Google Shape;917;p96"/>
          <p:cNvSpPr/>
          <p:nvPr/>
        </p:nvSpPr>
        <p:spPr>
          <a:xfrm>
            <a:off x="2671200" y="644300"/>
            <a:ext cx="3801600" cy="79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Git Show</a:t>
            </a:r>
            <a:endParaRPr sz="4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ucational Games #3">
  <a:themeElements>
    <a:clrScheme name="Simple Light">
      <a:dk1>
        <a:srgbClr val="0B384F"/>
      </a:dk1>
      <a:lt1>
        <a:srgbClr val="B2D7D0"/>
      </a:lt1>
      <a:dk2>
        <a:srgbClr val="CBE770"/>
      </a:dk2>
      <a:lt2>
        <a:srgbClr val="6AB385"/>
      </a:lt2>
      <a:accent1>
        <a:srgbClr val="364623"/>
      </a:accent1>
      <a:accent2>
        <a:srgbClr val="EFF0F0"/>
      </a:accent2>
      <a:accent3>
        <a:srgbClr val="664343"/>
      </a:accent3>
      <a:accent4>
        <a:srgbClr val="A0C1DB"/>
      </a:accent4>
      <a:accent5>
        <a:srgbClr val="D89393"/>
      </a:accent5>
      <a:accent6>
        <a:srgbClr val="B45745"/>
      </a:accent6>
      <a:hlink>
        <a:srgbClr val="0B3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(16:9)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Barlow ExtraLight</vt:lpstr>
      <vt:lpstr>IBM Plex Serif</vt:lpstr>
      <vt:lpstr>Barlow</vt:lpstr>
      <vt:lpstr>Archivo SemiBold</vt:lpstr>
      <vt:lpstr>Hepta Slab Medium</vt:lpstr>
      <vt:lpstr>Barlow Light</vt:lpstr>
      <vt:lpstr>Hepta Slab Light</vt:lpstr>
      <vt:lpstr>Barlow Medium</vt:lpstr>
      <vt:lpstr>Archivo Medium</vt:lpstr>
      <vt:lpstr>Archivo ExtraBold</vt:lpstr>
      <vt:lpstr>Archivo</vt:lpstr>
      <vt:lpstr>Hepta Slab</vt:lpstr>
      <vt:lpstr>Arial</vt:lpstr>
      <vt:lpstr>Strategy Plan</vt:lpstr>
      <vt:lpstr>Educational Games #3</vt:lpstr>
      <vt:lpstr>PowerPoint Presentation</vt:lpstr>
      <vt:lpstr>PowerPoint Presentation</vt:lpstr>
      <vt:lpstr>Git clone gets a repository from a remote location for work to be carried out locally.  &gt; git clone &lt;http link&gt; &gt; git clone - - shallow &gt; git clone - - bare</vt:lpstr>
      <vt:lpstr>Git fetch synchronises branch information with the remote repository.  &gt; git fetch &gt; git fetch --prune</vt:lpstr>
      <vt:lpstr>Git checkout changes the current branch being worked on  &gt; git checkout &lt;branch name&gt; &gt; git checkout -b &lt;new branch name&gt;</vt:lpstr>
      <vt:lpstr>Git branch contains commands that relate to branching.  &gt; git branch (shows local branches) &gt; git branch &lt;new branch name&gt; &gt; git branch -a (shows all branches)</vt:lpstr>
      <vt:lpstr>Git add stages currently unstaged “hunks” in edited files ready to be committed.  &gt; git add -a &gt; git add .</vt:lpstr>
      <vt:lpstr>Git commit adds a commit to the commit history of the currently staged changes.  &gt; git commit &gt; git commit -m “update”</vt:lpstr>
      <vt:lpstr>Git show displays the changes for a given commit.  &gt; git show head &gt; git show head~5 (show the 5th commit) &gt; git show df34234 (8 characters is unique)</vt:lpstr>
      <vt:lpstr>Git pull synchronises the current branch with the latest changes of a remote branch. This can sometimes result in a merge conflict.  &gt; git pull -- rebase origin develop</vt:lpstr>
      <vt:lpstr>Git push sends local changes to the remote branch. DO NOT force push on develop  &gt; git push &gt; git push -- force-with-lease (safe force push)</vt:lpstr>
      <vt:lpstr>PowerPoint Presentation</vt:lpstr>
      <vt:lpstr>Sometimes when performing:   &gt; git pull - -rebase origin target-branch  Merge conflicts can occur. When this happens the rebase process will stop until the merge conflicts are resolved.</vt:lpstr>
      <vt:lpstr>Solving merge conflicts can be done in a number of different applications. VS2022 has an inbuilt merge conflict resolving tool.  Incoming changes - Changes that you have made that are incoming to the target branch  Current changes - Changes that were made by “them” currently on the target branch</vt:lpstr>
      <vt:lpstr>When the merge conflicts are resolved use the command  &gt; git rebase --continue  If a mistake was made use the command  &gt; git rebase --abort  If the rebase finished but a mistake was made and nothing has been pushed to remote use the command  &gt; git reset --hard origin/current-branch</vt:lpstr>
      <vt:lpstr>Git clean removes unstaged files  &gt; git clean &gt; git clean -d -f -x</vt:lpstr>
      <vt:lpstr>Git reset returns the branch to the latest commit (head) state  &gt; git reset &gt; git reset -- hard</vt:lpstr>
      <vt:lpstr>PowerPoint Presentation</vt:lpstr>
      <vt:lpstr>Git rebase interactive offers a number of options for changing commit history (UNSAFE). Common uses are for amending commit names with edit or squashing commits with squash.  &gt; git rebase -i</vt:lpstr>
      <vt:lpstr>Git config is a means of accessing git configuration files or making edits using the command line  &gt; git config --edit &gt; git config -- global -- edit</vt:lpstr>
      <vt:lpstr>This guide goes through a git configuration example:   Efficiency With Git Usage</vt:lpstr>
      <vt:lpstr>Git clean removes unstaged files  &gt; git clean &gt; git clean -d -f -x</vt:lpstr>
      <vt:lpstr>Git alias is a way of adding aliases to a git configuration  &gt; git config --global alias.ll log &gt; git ll (git log)</vt:lpstr>
      <vt:lpstr>Git worktree is a means of having one folder per branch and requires a bare repository.   &gt; git clone --bare &lt;http link&gt;  &gt; git worktree add &lt;branch&gt; &gt; git worktree remove &lt;branch&gt; &gt; git worktree list</vt:lpstr>
      <vt:lpstr>Git maintenance is a set and forget feature of git that performs prefetching and other caching to speed up push, pull and fetch operations.</vt:lpstr>
      <vt:lpstr>By Skippy  Additional Reading:   Develop With Confidence Using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Howson, Alex</cp:lastModifiedBy>
  <cp:revision>1</cp:revision>
  <dcterms:modified xsi:type="dcterms:W3CDTF">2025-01-09T10:50:15Z</dcterms:modified>
</cp:coreProperties>
</file>