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82D8922-2AFF-4FE7-AA64-4DA576989DB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CBEBC4-15BC-44DE-A9F1-580640F5BE4D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1CF04D-66EB-4F0F-80B6-B88953916698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B87866-AB4C-4F1C-A05C-7BD5204D69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093F3-1304-4586-82BA-19463408B5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BA5A80-3CC3-4EB1-918A-917806671D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F092E7-9ABE-4770-8053-375EA0AF18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27F54C-0A36-4DC2-B980-7CF030E32D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717D75-1F95-4516-97A4-BABE3E6C7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3020CF-E22E-4807-B866-7B01C3B4D1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70B199-73E1-4732-9275-DEE5AD51EF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8C8BB0-9C02-41C1-AB50-EAFE21AD16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BE84FE-782F-45D9-9FAD-CF0779C5ED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B324F3-B917-45F3-81D9-74934C2681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7CB3BC-33C1-4D82-903C-479EB9DAFE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F04EFC-547B-49F2-BAFB-2C9EED2343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448AF2-F459-4E1B-BB23-ADFA2E3321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17D8F6-53D1-45BD-91EF-34FAB93026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DFA6CC-9243-4052-8CE5-26AEB751B9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53E1CE-1F52-4BA5-BDF1-43CB27341B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FF9CE1-FA05-4E8C-BCDB-F3861C0CF7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D3B2B2-074C-45D3-A9DF-D46ABA187F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DD9DB6-103A-488D-8CD0-7786E34F93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A260AF-AD17-403B-8029-627880094E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C168DC-6A50-4E1E-98FE-5C3E0BD6DD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CE2230-8D20-4078-9766-A2A45F6C34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80D466-F715-4546-B966-43A82615D2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EC42E9-8294-43E2-B0CC-693AC385FF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F59750-D104-4C35-8AE8-9F2B43BC09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AA2C16-D5EB-499E-B7D8-43AC7D0702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CDCBF9-0617-4859-A19F-A3C907766B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4F0114-B9EE-4262-B379-381A91B269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4F33AD-3A3C-4496-87A6-7686DB5B6F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033DEE6-AF97-4398-915B-545CE48349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F92313E-F936-4C61-B6F7-113864ED60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080AD0-6445-40DD-89B1-E003A31F8C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1838BF-7520-4FA9-8498-758021776B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BA1BC1-324F-4BA4-924C-95046C3766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4C2A605-58EF-48B7-88B1-BD73EE1CF6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D6A076-615B-4E05-A338-D4EB74EE47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39BE8C-6510-4877-9C97-6819D02BD5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778C5D4-E5CD-4FBE-9C87-F085F29F8A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11081A-84E2-46CA-8413-1F3E5D76F0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B56385-E51B-47C2-8A75-8CC66BC4A1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03867E-E164-41F9-A96A-6D481DADDB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DAEBE0-377F-47B4-9C33-781A12688A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161519-446C-4F3A-86C0-152B40D04B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AE1747-A4E1-4BAF-9B11-631B3362AE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DCFA51-AE90-454E-92FA-400CD413FC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8E8069-97B5-4491-82D3-C088A3DD84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FE9BC5-3418-4CF6-BC6C-328A78260E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5"/>
          <p:cNvSpPr/>
          <p:nvPr/>
        </p:nvSpPr>
        <p:spPr>
          <a:xfrm>
            <a:off x="0" y="0"/>
            <a:ext cx="12191400" cy="457128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Freeform: Shape 6"/>
          <p:cNvSpPr/>
          <p:nvPr/>
        </p:nvSpPr>
        <p:spPr>
          <a:xfrm>
            <a:off x="0" y="0"/>
            <a:ext cx="7823520" cy="6857280"/>
          </a:xfrm>
          <a:custGeom>
            <a:avLst/>
            <a:gdLst/>
            <a:ahLst/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443120" cy="21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843080" y="6470640"/>
            <a:ext cx="59007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E20D0A7B-1D35-4B9A-AAAA-544495460A7B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5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3"/>
          </p:nvPr>
        </p:nvSpPr>
        <p:spPr>
          <a:xfrm>
            <a:off x="1024200" y="6470640"/>
            <a:ext cx="215352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8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Oval 5"/>
          <p:cNvSpPr/>
          <p:nvPr/>
        </p:nvSpPr>
        <p:spPr>
          <a:xfrm>
            <a:off x="0" y="0"/>
            <a:ext cx="12191400" cy="457128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ftr" idx="4"/>
          </p:nvPr>
        </p:nvSpPr>
        <p:spPr>
          <a:xfrm>
            <a:off x="4843080" y="6470640"/>
            <a:ext cx="59007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 cap="all">
                <a:solidFill>
                  <a:srgbClr val="0d0d0d"/>
                </a:solidFill>
                <a:latin typeface="Tw Cen MT Condense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GB" sz="1000" spc="-1" strike="noStrike" cap="all">
                <a:solidFill>
                  <a:srgbClr val="0d0d0d"/>
                </a:solidFill>
                <a:latin typeface="Tw Cen MT Condensed"/>
              </a:rPr>
              <a:t>&lt;footer&gt;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5"/>
          </p:nvPr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7522FABA-BF7B-4567-8B70-4CDBAA922827}" type="slidenum"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6"/>
          </p:nvPr>
        </p:nvSpPr>
        <p:spPr>
          <a:xfrm>
            <a:off x="1024200" y="6470640"/>
            <a:ext cx="215352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ftr" idx="7"/>
          </p:nvPr>
        </p:nvSpPr>
        <p:spPr>
          <a:xfrm>
            <a:off x="4843080" y="6470640"/>
            <a:ext cx="59007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 cap="all">
                <a:solidFill>
                  <a:srgbClr val="0d0d0d"/>
                </a:solidFill>
                <a:latin typeface="Tw Cen MT Condense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GB" sz="1000" spc="-1" strike="noStrike" cap="all">
                <a:solidFill>
                  <a:srgbClr val="0d0d0d"/>
                </a:solidFill>
                <a:latin typeface="Tw Cen MT Condensed"/>
              </a:rPr>
              <a:t>&lt;footer&gt;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8"/>
          </p:nvPr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6DE338E7-A02B-4491-831C-FC479667E5BB}" type="slidenum"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9"/>
          </p:nvPr>
        </p:nvSpPr>
        <p:spPr>
          <a:xfrm>
            <a:off x="1024200" y="6470640"/>
            <a:ext cx="215352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8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Oval 5"/>
          <p:cNvSpPr/>
          <p:nvPr/>
        </p:nvSpPr>
        <p:spPr>
          <a:xfrm>
            <a:off x="0" y="0"/>
            <a:ext cx="12191400" cy="457128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PlaceHolder 1"/>
          <p:cNvSpPr>
            <a:spLocks noGrp="1"/>
          </p:cNvSpPr>
          <p:nvPr>
            <p:ph type="ftr" idx="10"/>
          </p:nvPr>
        </p:nvSpPr>
        <p:spPr>
          <a:xfrm>
            <a:off x="4843080" y="6470640"/>
            <a:ext cx="59007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 cap="all">
                <a:solidFill>
                  <a:srgbClr val="0d0d0d"/>
                </a:solidFill>
                <a:latin typeface="Tw Cen MT Condensed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GB" sz="1000" spc="-1" strike="noStrike" cap="all">
                <a:solidFill>
                  <a:srgbClr val="0d0d0d"/>
                </a:solidFill>
                <a:latin typeface="Tw Cen MT Condensed"/>
              </a:rPr>
              <a:t>&lt;footer&gt;</a:t>
            </a:r>
            <a:endParaRPr b="0" lang="en-GB" sz="1000" spc="-1" strike="noStrike"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1"/>
          </p:nvPr>
        </p:nvSpPr>
        <p:spPr>
          <a:xfrm>
            <a:off x="10837440" y="6470640"/>
            <a:ext cx="9730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GB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>
              <a:lnSpc>
                <a:spcPct val="100000"/>
              </a:lnSpc>
              <a:buNone/>
            </a:pPr>
            <a:fld id="{2B6DD68D-A4C7-472B-ABA4-818677BAB96A}" type="slidenum">
              <a:rPr b="0" lang="en-GB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2"/>
          </p:nvPr>
        </p:nvSpPr>
        <p:spPr>
          <a:xfrm>
            <a:off x="1024200" y="6470640"/>
            <a:ext cx="215352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traight Connector 6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50">
            <a:solidFill>
              <a:srgbClr val="1cad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GB" sz="5000" spc="197" strike="noStrike" cap="all">
                <a:solidFill>
                  <a:srgbClr val="0d0d0d"/>
                </a:solidFill>
                <a:latin typeface="Tw Cen MT Condensed"/>
              </a:rPr>
              <a:t>Agile Rituals In Mature Teams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d0d0d"/>
                </a:solidFill>
                <a:latin typeface="Tw Cen MT"/>
              </a:rPr>
              <a:t>Alex Howson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0" lang="en-GB" sz="5000" spc="197" strike="noStrike" cap="all">
                <a:solidFill>
                  <a:srgbClr val="0d0d0d"/>
                </a:solidFill>
                <a:latin typeface="Tw Cen MT Condensed"/>
              </a:rPr>
              <a:t>Introduction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d0d0d"/>
                </a:solidFill>
                <a:latin typeface="Tw Cen MT"/>
              </a:rPr>
              <a:t>The rituals...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The Rituals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Daily stand up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Stand up is a daily update meeting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Each member of the team takes it in turns to update the team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The update format follows “What I did yesterday”, “What I plan to do today” “I am not blocked/ I am blocked by…”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All key stakeholders should be present at stand up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Retrospective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Retrospective is a meeting held at the end of a sprint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Each member of the team states what went well and what could be improved for the following sprint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From the “What could be improved” list actions are created that should be completed by the next retrospective</a:t>
            </a:r>
            <a:endParaRPr b="0" lang="en-GB" sz="14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Tw Cen MT"/>
              </a:rPr>
              <a:t>These actions are typically designed to help improve the teams efficiency in delivering the next sprint-able iteration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0" lang="en-GB" sz="5000" spc="197" strike="noStrike" cap="all">
                <a:solidFill>
                  <a:srgbClr val="0d0d0d"/>
                </a:solidFill>
                <a:latin typeface="Tw Cen MT Condensed"/>
              </a:rPr>
              <a:t>Ritual Importance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d0d0d"/>
                </a:solidFill>
                <a:latin typeface="Tw Cen MT"/>
              </a:rPr>
              <a:t>Understanding the importance...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Ritual Importance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Why do we do daily stand ups and retrospectives?</a:t>
            </a:r>
            <a:endParaRPr b="0" lang="en-GB" sz="22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1680" cy="146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</a:pPr>
            <a:r>
              <a:rPr b="0" lang="en-GB" sz="5000" spc="197" strike="noStrike" cap="all">
                <a:solidFill>
                  <a:srgbClr val="0d0d0d"/>
                </a:solidFill>
                <a:latin typeface="Tw Cen MT Condensed"/>
              </a:rPr>
              <a:t>Failings Of Mature Team Rituals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610480" y="4960080"/>
            <a:ext cx="3199680" cy="146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d0d0d"/>
                </a:solidFill>
                <a:latin typeface="Tw Cen MT"/>
              </a:rPr>
              <a:t>Forgotten purpose...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280" cy="14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94" strike="noStrike" cap="all">
                <a:solidFill>
                  <a:srgbClr val="0d0d0d"/>
                </a:solidFill>
                <a:latin typeface="Tw Cen MT Condensed"/>
              </a:rPr>
              <a:t>Stand Ups</a:t>
            </a:r>
            <a:endParaRPr b="0" lang="en-GB" sz="50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024200" y="2286000"/>
            <a:ext cx="9719280" cy="402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Daily stand ups in mature teams noticeably devolve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w Cen MT"/>
              </a:rPr>
              <a:t>This isn’t a failing of the team for say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9"/>
          <p:cNvSpPr/>
          <p:nvPr/>
        </p:nvSpPr>
        <p:spPr>
          <a:xfrm>
            <a:off x="0" y="0"/>
            <a:ext cx="12191400" cy="4571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Oval 1"/>
          <p:cNvSpPr/>
          <p:nvPr/>
        </p:nvSpPr>
        <p:spPr>
          <a:xfrm>
            <a:off x="0" y="0"/>
            <a:ext cx="12191400" cy="457128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Straight Connector 1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Rectangle 1"/>
          <p:cNvSpPr/>
          <p:nvPr/>
        </p:nvSpPr>
        <p:spPr>
          <a:xfrm>
            <a:off x="0" y="0"/>
            <a:ext cx="12188160" cy="685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Rectangle 2"/>
          <p:cNvSpPr/>
          <p:nvPr/>
        </p:nvSpPr>
        <p:spPr>
          <a:xfrm>
            <a:off x="505440" y="484560"/>
            <a:ext cx="7452720" cy="5880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90000" y="977760"/>
            <a:ext cx="6538680" cy="332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r">
              <a:lnSpc>
                <a:spcPct val="80000"/>
              </a:lnSpc>
              <a:buNone/>
            </a:pPr>
            <a:r>
              <a:rPr b="0" lang="en-US" sz="5400" spc="197" strike="noStrike" cap="all">
                <a:solidFill>
                  <a:srgbClr val="0d0d0d"/>
                </a:solidFill>
                <a:latin typeface="Tw Cen MT Condensed"/>
              </a:rPr>
              <a:t>Thank you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990000" y="4621320"/>
            <a:ext cx="6538680" cy="12243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rmAutofit/>
          </a:bodyPr>
          <a:p>
            <a:pPr algn="r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Tw Cen MT"/>
              </a:rPr>
              <a:t>Alex Howson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4" name="Straight Connector 2"/>
          <p:cNvSpPr/>
          <p:nvPr/>
        </p:nvSpPr>
        <p:spPr>
          <a:xfrm>
            <a:off x="2158560" y="4476600"/>
            <a:ext cx="5370840" cy="360"/>
          </a:xfrm>
          <a:prstGeom prst="line">
            <a:avLst/>
          </a:prstGeom>
          <a:ln w="19050">
            <a:solidFill>
              <a:srgbClr val="1482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Rectangle 3"/>
          <p:cNvSpPr/>
          <p:nvPr/>
        </p:nvSpPr>
        <p:spPr>
          <a:xfrm>
            <a:off x="8119800" y="484560"/>
            <a:ext cx="3583440" cy="588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{33782B0A-BECC-43D8-AADD-B0019399A3F6}tf89080264_win32</Template>
  <TotalTime>557</TotalTime>
  <Application>LibreOffice/7.3.7.2$Linux_X86_64 LibreOffice_project/30$Build-2</Application>
  <AppVersion>15.0000</AppVersion>
  <Words>617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2023-09-29T12:21:39Z</dcterms:created>
  <dc:creator>Howson, Alex</dc:creator>
  <dc:description/>
  <dc:language>en-GB</dc:language>
  <cp:lastModifiedBy/>
  <dcterms:modified xsi:type="dcterms:W3CDTF">2024-08-13T17:32:26Z</dcterms:modified>
  <cp:revision>18</cp:revision>
  <dc:subject/>
  <dc:title>Improving Windows For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2</vt:i4>
  </property>
  <property fmtid="{D5CDD505-2E9C-101B-9397-08002B2CF9AE}" pid="4" name="PresentationFormat">
    <vt:lpwstr>Widescreen</vt:lpwstr>
  </property>
  <property fmtid="{D5CDD505-2E9C-101B-9397-08002B2CF9AE}" pid="5" name="Slides">
    <vt:i4>20</vt:i4>
  </property>
</Properties>
</file>