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3" r:id="rId4"/>
    <p:sldMasterId id="214748373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Barlow ExtraLight"/>
      <p:regular r:id="rId32"/>
      <p:bold r:id="rId33"/>
      <p:italic r:id="rId34"/>
      <p:boldItalic r:id="rId35"/>
    </p:embeddedFont>
    <p:embeddedFont>
      <p:font typeface="Hepta Slab Medium"/>
      <p:regular r:id="rId36"/>
      <p:bold r:id="rId37"/>
    </p:embeddedFont>
    <p:embeddedFont>
      <p:font typeface="IBM Plex Serif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  <p:embeddedFont>
      <p:font typeface="Archivo"/>
      <p:regular r:id="rId46"/>
      <p:bold r:id="rId47"/>
      <p:italic r:id="rId48"/>
      <p:boldItalic r:id="rId49"/>
    </p:embeddedFont>
    <p:embeddedFont>
      <p:font typeface="Archivo SemiBold"/>
      <p:regular r:id="rId50"/>
      <p:bold r:id="rId51"/>
      <p:italic r:id="rId52"/>
      <p:boldItalic r:id="rId53"/>
    </p:embeddedFont>
    <p:embeddedFont>
      <p:font typeface="Hepta Slab Light"/>
      <p:regular r:id="rId54"/>
      <p:bold r:id="rId55"/>
    </p:embeddedFont>
    <p:embeddedFont>
      <p:font typeface="Archivo ExtraBold"/>
      <p:bold r:id="rId56"/>
      <p:boldItalic r:id="rId57"/>
    </p:embeddedFont>
    <p:embeddedFont>
      <p:font typeface="Hepta Slab"/>
      <p:regular r:id="rId58"/>
      <p:bold r:id="rId59"/>
    </p:embeddedFont>
    <p:embeddedFont>
      <p:font typeface="Archivo Medium"/>
      <p:regular r:id="rId60"/>
      <p:bold r:id="rId61"/>
      <p:italic r:id="rId62"/>
      <p:boldItalic r:id="rId63"/>
    </p:embeddedFont>
    <p:embeddedFont>
      <p:font typeface="Barlow Medium"/>
      <p:regular r:id="rId64"/>
      <p:bold r:id="rId65"/>
      <p:italic r:id="rId66"/>
      <p:boldItalic r:id="rId67"/>
    </p:embeddedFont>
    <p:embeddedFont>
      <p:font typeface="Barlow Ligh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erif-italic.fntdata"/><Relationship Id="rId42" Type="http://schemas.openxmlformats.org/officeDocument/2006/relationships/font" Target="fonts/Barlow-regular.fntdata"/><Relationship Id="rId41" Type="http://schemas.openxmlformats.org/officeDocument/2006/relationships/font" Target="fonts/IBMPlexSerif-boldItalic.fntdata"/><Relationship Id="rId44" Type="http://schemas.openxmlformats.org/officeDocument/2006/relationships/font" Target="fonts/Barlow-italic.fntdata"/><Relationship Id="rId43" Type="http://schemas.openxmlformats.org/officeDocument/2006/relationships/font" Target="fonts/Barlow-bold.fntdata"/><Relationship Id="rId46" Type="http://schemas.openxmlformats.org/officeDocument/2006/relationships/font" Target="fonts/Archivo-regular.fntdata"/><Relationship Id="rId45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rchivo-italic.fntdata"/><Relationship Id="rId47" Type="http://schemas.openxmlformats.org/officeDocument/2006/relationships/font" Target="fonts/Archivo-bold.fntdata"/><Relationship Id="rId49" Type="http://schemas.openxmlformats.org/officeDocument/2006/relationships/font" Target="fonts/Archiv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BarlowExtraLight-bold.fntdata"/><Relationship Id="rId32" Type="http://schemas.openxmlformats.org/officeDocument/2006/relationships/font" Target="fonts/BarlowExtraLight-regular.fntdata"/><Relationship Id="rId35" Type="http://schemas.openxmlformats.org/officeDocument/2006/relationships/font" Target="fonts/BarlowExtraLight-boldItalic.fntdata"/><Relationship Id="rId34" Type="http://schemas.openxmlformats.org/officeDocument/2006/relationships/font" Target="fonts/BarlowExtraLight-italic.fntdata"/><Relationship Id="rId71" Type="http://schemas.openxmlformats.org/officeDocument/2006/relationships/font" Target="fonts/BarlowLight-boldItalic.fntdata"/><Relationship Id="rId70" Type="http://schemas.openxmlformats.org/officeDocument/2006/relationships/font" Target="fonts/BarlowLight-italic.fntdata"/><Relationship Id="rId37" Type="http://schemas.openxmlformats.org/officeDocument/2006/relationships/font" Target="fonts/HeptaSlabMedium-bold.fntdata"/><Relationship Id="rId36" Type="http://schemas.openxmlformats.org/officeDocument/2006/relationships/font" Target="fonts/HeptaSlabMedium-regular.fntdata"/><Relationship Id="rId39" Type="http://schemas.openxmlformats.org/officeDocument/2006/relationships/font" Target="fonts/IBMPlexSerif-bold.fntdata"/><Relationship Id="rId38" Type="http://schemas.openxmlformats.org/officeDocument/2006/relationships/font" Target="fonts/IBMPlexSerif-regular.fntdata"/><Relationship Id="rId62" Type="http://schemas.openxmlformats.org/officeDocument/2006/relationships/font" Target="fonts/ArchivoMedium-italic.fntdata"/><Relationship Id="rId61" Type="http://schemas.openxmlformats.org/officeDocument/2006/relationships/font" Target="fonts/ArchivoMedium-bold.fntdata"/><Relationship Id="rId20" Type="http://schemas.openxmlformats.org/officeDocument/2006/relationships/slide" Target="slides/slide14.xml"/><Relationship Id="rId64" Type="http://schemas.openxmlformats.org/officeDocument/2006/relationships/font" Target="fonts/BarlowMedium-regular.fntdata"/><Relationship Id="rId63" Type="http://schemas.openxmlformats.org/officeDocument/2006/relationships/font" Target="fonts/ArchivoMedium-boldItalic.fntdata"/><Relationship Id="rId22" Type="http://schemas.openxmlformats.org/officeDocument/2006/relationships/slide" Target="slides/slide16.xml"/><Relationship Id="rId66" Type="http://schemas.openxmlformats.org/officeDocument/2006/relationships/font" Target="fonts/BarlowMedium-italic.fntdata"/><Relationship Id="rId21" Type="http://schemas.openxmlformats.org/officeDocument/2006/relationships/slide" Target="slides/slide15.xml"/><Relationship Id="rId65" Type="http://schemas.openxmlformats.org/officeDocument/2006/relationships/font" Target="fonts/BarlowMedium-bold.fntdata"/><Relationship Id="rId24" Type="http://schemas.openxmlformats.org/officeDocument/2006/relationships/slide" Target="slides/slide18.xml"/><Relationship Id="rId68" Type="http://schemas.openxmlformats.org/officeDocument/2006/relationships/font" Target="fonts/BarlowLight-regular.fntdata"/><Relationship Id="rId23" Type="http://schemas.openxmlformats.org/officeDocument/2006/relationships/slide" Target="slides/slide17.xml"/><Relationship Id="rId67" Type="http://schemas.openxmlformats.org/officeDocument/2006/relationships/font" Target="fonts/BarlowMedium-boldItalic.fntdata"/><Relationship Id="rId60" Type="http://schemas.openxmlformats.org/officeDocument/2006/relationships/font" Target="fonts/ArchivoMedium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BarlowLigh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chivoSemiBold-bold.fntdata"/><Relationship Id="rId50" Type="http://schemas.openxmlformats.org/officeDocument/2006/relationships/font" Target="fonts/ArchivoSemiBold-regular.fntdata"/><Relationship Id="rId53" Type="http://schemas.openxmlformats.org/officeDocument/2006/relationships/font" Target="fonts/ArchivoSemiBold-boldItalic.fntdata"/><Relationship Id="rId52" Type="http://schemas.openxmlformats.org/officeDocument/2006/relationships/font" Target="fonts/ArchivoSemiBold-italic.fntdata"/><Relationship Id="rId11" Type="http://schemas.openxmlformats.org/officeDocument/2006/relationships/slide" Target="slides/slide5.xml"/><Relationship Id="rId55" Type="http://schemas.openxmlformats.org/officeDocument/2006/relationships/font" Target="fonts/HeptaSlabLight-bold.fntdata"/><Relationship Id="rId10" Type="http://schemas.openxmlformats.org/officeDocument/2006/relationships/slide" Target="slides/slide4.xml"/><Relationship Id="rId54" Type="http://schemas.openxmlformats.org/officeDocument/2006/relationships/font" Target="fonts/HeptaSlabLight-regular.fntdata"/><Relationship Id="rId13" Type="http://schemas.openxmlformats.org/officeDocument/2006/relationships/slide" Target="slides/slide7.xml"/><Relationship Id="rId57" Type="http://schemas.openxmlformats.org/officeDocument/2006/relationships/font" Target="fonts/ArchivoExtraBold-boldItalic.fntdata"/><Relationship Id="rId12" Type="http://schemas.openxmlformats.org/officeDocument/2006/relationships/slide" Target="slides/slide6.xml"/><Relationship Id="rId56" Type="http://schemas.openxmlformats.org/officeDocument/2006/relationships/font" Target="fonts/ArchivoExtraBold-bold.fntdata"/><Relationship Id="rId15" Type="http://schemas.openxmlformats.org/officeDocument/2006/relationships/slide" Target="slides/slide9.xml"/><Relationship Id="rId59" Type="http://schemas.openxmlformats.org/officeDocument/2006/relationships/font" Target="fonts/HeptaSlab-bold.fntdata"/><Relationship Id="rId14" Type="http://schemas.openxmlformats.org/officeDocument/2006/relationships/slide" Target="slides/slide8.xml"/><Relationship Id="rId58" Type="http://schemas.openxmlformats.org/officeDocument/2006/relationships/font" Target="fonts/HeptaSlab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237ff67c66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237ff67c66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237ff67c66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237ff67c66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237ff67c66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237ff67c66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237ff67c66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237ff67c66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237ff67c66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237ff67c66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237ff67c66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3237ff67c66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3237ff67c66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3237ff67c66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237ff67c66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237ff67c66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3237ff67c66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3237ff67c66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237ff67c66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237ff67c66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237ff67c66_0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237ff67c66_0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237ff67c66_0_1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237ff67c66_0_1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237ff67c6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237ff67c6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237ff67c6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3237ff67c6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237ff67c66_0_2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237ff67c66_0_2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3237ff67c66_0_2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3237ff67c66_0_2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237ff67c6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237ff67c6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3237ff67c66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3237ff67c66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237ff67c66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3237ff67c66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237ff67c6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237ff67c6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237ff67c66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237ff67c66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237ff67c66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237ff67c66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237ff67c66_0_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237ff67c66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237ff67c66_0_1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237ff67c66_0_1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237ff67c66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237ff67c66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/>
          <p:nvPr/>
        </p:nvSpPr>
        <p:spPr>
          <a:xfrm rot="-803331">
            <a:off x="3763560" y="2620270"/>
            <a:ext cx="3709213" cy="140531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rgbClr val="364623"/>
              </a:solidFill>
            </a:endParaRPr>
          </a:p>
        </p:txBody>
      </p:sp>
      <p:sp>
        <p:nvSpPr>
          <p:cNvPr id="327" name="Google Shape;327;p48"/>
          <p:cNvSpPr/>
          <p:nvPr/>
        </p:nvSpPr>
        <p:spPr>
          <a:xfrm rot="335657">
            <a:off x="1617480" y="1033714"/>
            <a:ext cx="4176090" cy="14053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rgbClr val="364623"/>
              </a:solidFill>
            </a:endParaRPr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8"/>
          <p:cNvSpPr/>
          <p:nvPr/>
        </p:nvSpPr>
        <p:spPr>
          <a:xfrm rot="-1800530">
            <a:off x="-366677" y="211699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0" name="Google Shape;330;p48"/>
          <p:cNvSpPr/>
          <p:nvPr/>
        </p:nvSpPr>
        <p:spPr>
          <a:xfrm rot="-1801062">
            <a:off x="2721608" y="6059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1" name="Google Shape;331;p48"/>
          <p:cNvSpPr/>
          <p:nvPr/>
        </p:nvSpPr>
        <p:spPr>
          <a:xfrm rot="-1800530">
            <a:off x="2337298" y="299164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2" name="Google Shape;332;p48"/>
          <p:cNvSpPr/>
          <p:nvPr/>
        </p:nvSpPr>
        <p:spPr>
          <a:xfrm rot="-1801062">
            <a:off x="6609583" y="13970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3" name="Google Shape;333;p48"/>
          <p:cNvSpPr/>
          <p:nvPr/>
        </p:nvSpPr>
        <p:spPr>
          <a:xfrm rot="-1800530">
            <a:off x="7833473" y="28521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4" name="Google Shape;334;p48"/>
          <p:cNvSpPr/>
          <p:nvPr/>
        </p:nvSpPr>
        <p:spPr>
          <a:xfrm rot="-1801062">
            <a:off x="554733" y="31551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5" name="Google Shape;335;p48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6" name="Google Shape;336;p48"/>
          <p:cNvSpPr/>
          <p:nvPr/>
        </p:nvSpPr>
        <p:spPr>
          <a:xfrm rot="-1800278">
            <a:off x="5094424" y="925597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7" name="Google Shape;337;p48"/>
          <p:cNvSpPr/>
          <p:nvPr/>
        </p:nvSpPr>
        <p:spPr>
          <a:xfrm rot="-1800388">
            <a:off x="5407407" y="4201495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338" name="Google Shape;338;p48"/>
          <p:cNvSpPr/>
          <p:nvPr/>
        </p:nvSpPr>
        <p:spPr>
          <a:xfrm rot="-1800278">
            <a:off x="2227724" y="4111047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0" name="Google Shape;35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7" name="Google Shape;36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370" name="Google Shape;37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4" name="Google Shape;37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5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5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5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5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3" name="Google Shape;383;p5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7" name="Google Shape;387;p5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2" name="Google Shape;392;p6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3" name="Google Shape;393;p6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4" name="Google Shape;394;p6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6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9" name="Google Shape;399;p6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0" name="Google Shape;400;p6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1" name="Google Shape;401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2" name="Google Shape;402;p6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3" name="Google Shape;403;p6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6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8" name="Google Shape;408;p6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9" name="Google Shape;409;p6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0" name="Google Shape;410;p6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1" name="Google Shape;411;p6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2" name="Google Shape;412;p6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6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6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6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8" name="Google Shape;418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4" name="Google Shape;42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7" name="Google Shape;42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2" name="Google Shape;43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5" name="Google Shape;435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6" name="Google Shape;436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-To-Play" type="secHead">
  <p:cSld name="SECTION_HEADER">
    <p:bg>
      <p:bgPr>
        <a:solidFill>
          <a:schemeClr val="lt2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7"/>
          <p:cNvSpPr txBox="1"/>
          <p:nvPr>
            <p:ph idx="1" type="subTitle"/>
          </p:nvPr>
        </p:nvSpPr>
        <p:spPr>
          <a:xfrm>
            <a:off x="448863" y="3444100"/>
            <a:ext cx="20721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455" name="Google Shape;455;p67"/>
          <p:cNvSpPr txBox="1"/>
          <p:nvPr>
            <p:ph idx="2" type="subTitle"/>
          </p:nvPr>
        </p:nvSpPr>
        <p:spPr>
          <a:xfrm>
            <a:off x="2521046" y="3444100"/>
            <a:ext cx="20721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456" name="Google Shape;456;p67"/>
          <p:cNvSpPr txBox="1"/>
          <p:nvPr>
            <p:ph idx="3" type="subTitle"/>
          </p:nvPr>
        </p:nvSpPr>
        <p:spPr>
          <a:xfrm>
            <a:off x="4593230" y="3444100"/>
            <a:ext cx="20721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457" name="Google Shape;457;p67"/>
          <p:cNvSpPr txBox="1"/>
          <p:nvPr>
            <p:ph idx="4" type="subTitle"/>
          </p:nvPr>
        </p:nvSpPr>
        <p:spPr>
          <a:xfrm>
            <a:off x="6665413" y="3444100"/>
            <a:ext cx="20721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458" name="Google Shape;458;p67"/>
          <p:cNvSpPr txBox="1"/>
          <p:nvPr>
            <p:ph idx="5" type="body"/>
          </p:nvPr>
        </p:nvSpPr>
        <p:spPr>
          <a:xfrm>
            <a:off x="448838" y="3843300"/>
            <a:ext cx="1888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459" name="Google Shape;459;p67"/>
          <p:cNvSpPr txBox="1"/>
          <p:nvPr>
            <p:ph idx="6" type="body"/>
          </p:nvPr>
        </p:nvSpPr>
        <p:spPr>
          <a:xfrm>
            <a:off x="2521063" y="3843300"/>
            <a:ext cx="1888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460" name="Google Shape;460;p67"/>
          <p:cNvSpPr txBox="1"/>
          <p:nvPr>
            <p:ph idx="7" type="body"/>
          </p:nvPr>
        </p:nvSpPr>
        <p:spPr>
          <a:xfrm>
            <a:off x="4593238" y="3843300"/>
            <a:ext cx="1888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461" name="Google Shape;461;p67"/>
          <p:cNvSpPr txBox="1"/>
          <p:nvPr>
            <p:ph idx="8" type="body"/>
          </p:nvPr>
        </p:nvSpPr>
        <p:spPr>
          <a:xfrm>
            <a:off x="6665413" y="3843300"/>
            <a:ext cx="1888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 type="tx">
  <p:cSld name="TITLE_AND_BODY"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/>
          <p:nvPr>
            <p:ph idx="2" type="pic"/>
          </p:nvPr>
        </p:nvSpPr>
        <p:spPr>
          <a:xfrm>
            <a:off x="1210350" y="2258475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64" name="Google Shape;464;p68"/>
          <p:cNvSpPr/>
          <p:nvPr>
            <p:ph idx="3" type="pic"/>
          </p:nvPr>
        </p:nvSpPr>
        <p:spPr>
          <a:xfrm>
            <a:off x="1210350" y="3033200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65" name="Google Shape;465;p68"/>
          <p:cNvSpPr/>
          <p:nvPr>
            <p:ph idx="4" type="pic"/>
          </p:nvPr>
        </p:nvSpPr>
        <p:spPr>
          <a:xfrm>
            <a:off x="1210350" y="3886350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66" name="Google Shape;466;p68"/>
          <p:cNvSpPr/>
          <p:nvPr>
            <p:ph idx="5" type="pic"/>
          </p:nvPr>
        </p:nvSpPr>
        <p:spPr>
          <a:xfrm>
            <a:off x="7030050" y="2258475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67" name="Google Shape;467;p68"/>
          <p:cNvSpPr/>
          <p:nvPr>
            <p:ph idx="6" type="pic"/>
          </p:nvPr>
        </p:nvSpPr>
        <p:spPr>
          <a:xfrm>
            <a:off x="7030050" y="3033200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68" name="Google Shape;468;p68"/>
          <p:cNvSpPr/>
          <p:nvPr>
            <p:ph idx="7" type="pic"/>
          </p:nvPr>
        </p:nvSpPr>
        <p:spPr>
          <a:xfrm>
            <a:off x="7030050" y="3886350"/>
            <a:ext cx="903600" cy="634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69" name="Google Shape;46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68"/>
          <p:cNvSpPr txBox="1"/>
          <p:nvPr>
            <p:ph idx="1" type="subTitle"/>
          </p:nvPr>
        </p:nvSpPr>
        <p:spPr>
          <a:xfrm>
            <a:off x="2195900" y="1707550"/>
            <a:ext cx="2217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9pPr>
          </a:lstStyle>
          <a:p/>
        </p:txBody>
      </p:sp>
      <p:sp>
        <p:nvSpPr>
          <p:cNvPr id="471" name="Google Shape;471;p68"/>
          <p:cNvSpPr txBox="1"/>
          <p:nvPr>
            <p:ph idx="8" type="subTitle"/>
          </p:nvPr>
        </p:nvSpPr>
        <p:spPr>
          <a:xfrm>
            <a:off x="4726013" y="1707550"/>
            <a:ext cx="2217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b="1" sz="26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t's Go!" type="twoColTx">
  <p:cSld name="TITLE_AND_TWO_COLUMNS"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69"/>
          <p:cNvSpPr/>
          <p:nvPr/>
        </p:nvSpPr>
        <p:spPr>
          <a:xfrm rot="-1800530">
            <a:off x="258898" y="12048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75" name="Google Shape;475;p69"/>
          <p:cNvSpPr/>
          <p:nvPr/>
        </p:nvSpPr>
        <p:spPr>
          <a:xfrm rot="-1801062">
            <a:off x="2583683" y="644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76" name="Google Shape;476;p69"/>
          <p:cNvSpPr/>
          <p:nvPr/>
        </p:nvSpPr>
        <p:spPr>
          <a:xfrm rot="-1800530">
            <a:off x="3355698" y="36432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77" name="Google Shape;477;p69"/>
          <p:cNvSpPr/>
          <p:nvPr/>
        </p:nvSpPr>
        <p:spPr>
          <a:xfrm rot="-1801062">
            <a:off x="6698483" y="16985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78" name="Google Shape;478;p69"/>
          <p:cNvSpPr/>
          <p:nvPr/>
        </p:nvSpPr>
        <p:spPr>
          <a:xfrm rot="-1800530">
            <a:off x="7977498" y="299164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79" name="Google Shape;479;p69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80" name="Google Shape;480;p69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81" name="Google Shape;481;p69"/>
          <p:cNvSpPr/>
          <p:nvPr/>
        </p:nvSpPr>
        <p:spPr>
          <a:xfrm rot="-1800278">
            <a:off x="5125349" y="10696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82" name="Google Shape;482;p69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83" name="Google Shape;483;p69"/>
          <p:cNvSpPr/>
          <p:nvPr/>
        </p:nvSpPr>
        <p:spPr>
          <a:xfrm rot="-1800278">
            <a:off x="1569349" y="3905297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1" type="titleOnly">
  <p:cSld name="TITLE_ONLY">
    <p:bg>
      <p:bgPr>
        <a:solidFill>
          <a:schemeClr val="accen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0"/>
          <p:cNvSpPr/>
          <p:nvPr/>
        </p:nvSpPr>
        <p:spPr>
          <a:xfrm rot="-1801062">
            <a:off x="2491108" y="116916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87" name="Google Shape;487;p70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88" name="Google Shape;488;p70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89" name="Google Shape;489;p70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90" name="Google Shape;490;p70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91" name="Google Shape;491;p70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92" name="Google Shape;492;p70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493" name="Google Shape;493;p70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8">
    <p:bg>
      <p:bgPr>
        <a:solidFill>
          <a:schemeClr val="dk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71"/>
          <p:cNvSpPr txBox="1"/>
          <p:nvPr>
            <p:ph type="title"/>
          </p:nvPr>
        </p:nvSpPr>
        <p:spPr>
          <a:xfrm>
            <a:off x="1081200" y="30463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  <p:sp>
        <p:nvSpPr>
          <p:cNvPr id="497" name="Google Shape;497;p71"/>
          <p:cNvSpPr/>
          <p:nvPr>
            <p:ph idx="2" type="pic"/>
          </p:nvPr>
        </p:nvSpPr>
        <p:spPr>
          <a:xfrm>
            <a:off x="3395850" y="389225"/>
            <a:ext cx="2352300" cy="2352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ONE_COLUMN_TEXT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72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1">
  <p:cSld name="MAIN_POINT">
    <p:bg>
      <p:bgPr>
        <a:solidFill>
          <a:schemeClr val="dk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73"/>
          <p:cNvSpPr txBox="1"/>
          <p:nvPr>
            <p:ph type="title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  <p:grpSp>
        <p:nvGrpSpPr>
          <p:cNvPr id="504" name="Google Shape;504;p73"/>
          <p:cNvGrpSpPr/>
          <p:nvPr/>
        </p:nvGrpSpPr>
        <p:grpSpPr>
          <a:xfrm>
            <a:off x="-233865" y="1761997"/>
            <a:ext cx="9652059" cy="2883165"/>
            <a:chOff x="-254024" y="1761997"/>
            <a:chExt cx="9652059" cy="2883165"/>
          </a:xfrm>
        </p:grpSpPr>
        <p:grpSp>
          <p:nvGrpSpPr>
            <p:cNvPr id="505" name="Google Shape;505;p73"/>
            <p:cNvGrpSpPr/>
            <p:nvPr/>
          </p:nvGrpSpPr>
          <p:grpSpPr>
            <a:xfrm>
              <a:off x="-254024" y="1761997"/>
              <a:ext cx="9652059" cy="483185"/>
              <a:chOff x="-216025" y="2997075"/>
              <a:chExt cx="9618395" cy="481500"/>
            </a:xfrm>
          </p:grpSpPr>
          <p:sp>
            <p:nvSpPr>
              <p:cNvPr id="506" name="Google Shape;506;p73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73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73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73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73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73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73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73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73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73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73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73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73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73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73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73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3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3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3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3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" name="Google Shape;526;p73"/>
            <p:cNvSpPr/>
            <p:nvPr/>
          </p:nvSpPr>
          <p:spPr>
            <a:xfrm>
              <a:off x="-49050" y="2007062"/>
              <a:ext cx="9187800" cy="24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" name="Google Shape;527;p73"/>
            <p:cNvGrpSpPr/>
            <p:nvPr/>
          </p:nvGrpSpPr>
          <p:grpSpPr>
            <a:xfrm>
              <a:off x="-254024" y="4161976"/>
              <a:ext cx="9652059" cy="483185"/>
              <a:chOff x="-216025" y="2997075"/>
              <a:chExt cx="9618395" cy="481500"/>
            </a:xfrm>
          </p:grpSpPr>
          <p:sp>
            <p:nvSpPr>
              <p:cNvPr id="528" name="Google Shape;528;p73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3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3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73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73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3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3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73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3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3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3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73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73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73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73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73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73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73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73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73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73"/>
          <p:cNvSpPr txBox="1"/>
          <p:nvPr>
            <p:ph idx="2" type="title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2">
  <p:cSld name="SECTION_TITLE_AND_DESCRIPTION">
    <p:bg>
      <p:bgPr>
        <a:solidFill>
          <a:schemeClr val="lt2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74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52" name="Google Shape;552;p74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53" name="Google Shape;553;p74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54" name="Google Shape;554;p74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55" name="Google Shape;555;p74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56" name="Google Shape;556;p74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57" name="Google Shape;557;p74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558" name="Google Shape;558;p74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APTION_ONLY"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75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2">
  <p:cSld name="BIG_NUMBER">
    <p:bg>
      <p:bgPr>
        <a:solidFill>
          <a:schemeClr val="lt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4" name="Google Shape;564;p76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565" name="Google Shape;565;p76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566" name="Google Shape;566;p76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76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76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76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76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76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76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76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76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76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76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76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76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76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76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76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76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76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76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76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6" name="Google Shape;586;p76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76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588" name="Google Shape;588;p76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76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76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76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76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76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76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76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76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76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76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76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76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76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76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76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76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76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76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76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8" name="Google Shape;608;p76"/>
          <p:cNvSpPr txBox="1"/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3">
  <p:cSld name="CUSTOM_2">
    <p:bg>
      <p:bgPr>
        <a:solidFill>
          <a:schemeClr val="dk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77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12" name="Google Shape;612;p77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13" name="Google Shape;613;p77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14" name="Google Shape;614;p77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15" name="Google Shape;615;p77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16" name="Google Shape;616;p77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17" name="Google Shape;617;p77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18" name="Google Shape;618;p77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3">
    <p:bg>
      <p:bgPr>
        <a:solidFill>
          <a:schemeClr val="lt2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78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3">
  <p:cSld name="CUSTOM_4">
    <p:bg>
      <p:bgPr>
        <a:solidFill>
          <a:schemeClr val="lt2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79"/>
          <p:cNvGrpSpPr/>
          <p:nvPr/>
        </p:nvGrpSpPr>
        <p:grpSpPr>
          <a:xfrm>
            <a:off x="-216024" y="1761984"/>
            <a:ext cx="9652059" cy="2883165"/>
            <a:chOff x="-216024" y="1761984"/>
            <a:chExt cx="9652059" cy="2883165"/>
          </a:xfrm>
        </p:grpSpPr>
        <p:grpSp>
          <p:nvGrpSpPr>
            <p:cNvPr id="624" name="Google Shape;624;p79"/>
            <p:cNvGrpSpPr/>
            <p:nvPr/>
          </p:nvGrpSpPr>
          <p:grpSpPr>
            <a:xfrm>
              <a:off x="-216024" y="1761984"/>
              <a:ext cx="9652059" cy="483185"/>
              <a:chOff x="-216025" y="2997075"/>
              <a:chExt cx="9618395" cy="481500"/>
            </a:xfrm>
          </p:grpSpPr>
          <p:sp>
            <p:nvSpPr>
              <p:cNvPr id="625" name="Google Shape;625;p79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79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79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79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79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79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79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79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79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79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79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79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79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79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79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79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79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79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79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79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79"/>
            <p:cNvSpPr/>
            <p:nvPr/>
          </p:nvSpPr>
          <p:spPr>
            <a:xfrm>
              <a:off x="-11050" y="2007050"/>
              <a:ext cx="9187800" cy="240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6" name="Google Shape;646;p79"/>
            <p:cNvGrpSpPr/>
            <p:nvPr/>
          </p:nvGrpSpPr>
          <p:grpSpPr>
            <a:xfrm>
              <a:off x="-216024" y="4161964"/>
              <a:ext cx="9652059" cy="483185"/>
              <a:chOff x="-216025" y="2997075"/>
              <a:chExt cx="9618395" cy="481500"/>
            </a:xfrm>
          </p:grpSpPr>
          <p:sp>
            <p:nvSpPr>
              <p:cNvPr id="647" name="Google Shape;647;p79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79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79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79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79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79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79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79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79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79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79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79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79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79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79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79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79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79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79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79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79"/>
          <p:cNvSpPr txBox="1"/>
          <p:nvPr>
            <p:ph type="title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4">
  <p:cSld name="CUSTOM_5">
    <p:bg>
      <p:bgPr>
        <a:solidFill>
          <a:schemeClr val="dk2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80"/>
          <p:cNvSpPr/>
          <p:nvPr/>
        </p:nvSpPr>
        <p:spPr>
          <a:xfrm rot="-1801062">
            <a:off x="2857808" y="-6232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72" name="Google Shape;672;p80"/>
          <p:cNvSpPr/>
          <p:nvPr/>
        </p:nvSpPr>
        <p:spPr>
          <a:xfrm rot="-1800278">
            <a:off x="6115949" y="-75828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73" name="Google Shape;673;p80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74" name="Google Shape;674;p80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75" name="Google Shape;675;p80"/>
          <p:cNvSpPr/>
          <p:nvPr/>
        </p:nvSpPr>
        <p:spPr>
          <a:xfrm rot="-1800388">
            <a:off x="3886057" y="447262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76" name="Google Shape;676;p80"/>
          <p:cNvSpPr/>
          <p:nvPr/>
        </p:nvSpPr>
        <p:spPr>
          <a:xfrm rot="-1800278">
            <a:off x="2497899" y="3765822"/>
            <a:ext cx="722299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77" name="Google Shape;677;p80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678" name="Google Shape;678;p80"/>
          <p:cNvSpPr/>
          <p:nvPr/>
        </p:nvSpPr>
        <p:spPr>
          <a:xfrm rot="-1800746">
            <a:off x="7081873" y="815626"/>
            <a:ext cx="1729150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6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1" name="Google Shape;681;p81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4">
  <p:cSld name="CUSTOM_7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4" name="Google Shape;684;p82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685" name="Google Shape;685;p82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686" name="Google Shape;686;p82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82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82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82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82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82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82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82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82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82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82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82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82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82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82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82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82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82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82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82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6" name="Google Shape;706;p82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7" name="Google Shape;707;p82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708" name="Google Shape;708;p82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82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82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82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82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82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82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82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82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82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82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82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82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82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82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82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82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82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82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82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8" name="Google Shape;728;p82"/>
          <p:cNvSpPr/>
          <p:nvPr/>
        </p:nvSpPr>
        <p:spPr>
          <a:xfrm>
            <a:off x="2985750" y="1016475"/>
            <a:ext cx="3172500" cy="79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ANSWER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9" name="Google Shape;729;p82"/>
          <p:cNvSpPr txBox="1"/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6">
  <p:cSld name="SECTION_TITLE_AND_DESCRIPTION_1">
    <p:bg>
      <p:bgPr>
        <a:solidFill>
          <a:schemeClr val="lt2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83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733" name="Google Shape;733;p83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734" name="Google Shape;734;p83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735" name="Google Shape;735;p83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736" name="Google Shape;736;p83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737" name="Google Shape;737;p83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738" name="Google Shape;738;p83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739" name="Google Shape;739;p83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6">
  <p:cSld name="BIG_NUMBER_1">
    <p:bg>
      <p:bgPr>
        <a:solidFill>
          <a:schemeClr val="lt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84"/>
          <p:cNvGrpSpPr/>
          <p:nvPr/>
        </p:nvGrpSpPr>
        <p:grpSpPr>
          <a:xfrm>
            <a:off x="-216024" y="1761984"/>
            <a:ext cx="9652059" cy="2883165"/>
            <a:chOff x="-216024" y="1761984"/>
            <a:chExt cx="9652059" cy="2883165"/>
          </a:xfrm>
        </p:grpSpPr>
        <p:grpSp>
          <p:nvGrpSpPr>
            <p:cNvPr id="742" name="Google Shape;742;p84"/>
            <p:cNvGrpSpPr/>
            <p:nvPr/>
          </p:nvGrpSpPr>
          <p:grpSpPr>
            <a:xfrm>
              <a:off x="-216024" y="1761984"/>
              <a:ext cx="9652059" cy="483185"/>
              <a:chOff x="-216025" y="2997075"/>
              <a:chExt cx="9618395" cy="481500"/>
            </a:xfrm>
          </p:grpSpPr>
          <p:sp>
            <p:nvSpPr>
              <p:cNvPr id="743" name="Google Shape;743;p84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84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84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84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84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84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84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84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84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84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84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84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84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84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84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84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84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84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84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84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3" name="Google Shape;763;p84"/>
            <p:cNvSpPr/>
            <p:nvPr/>
          </p:nvSpPr>
          <p:spPr>
            <a:xfrm>
              <a:off x="-11050" y="2007050"/>
              <a:ext cx="9187800" cy="24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" name="Google Shape;764;p84"/>
            <p:cNvGrpSpPr/>
            <p:nvPr/>
          </p:nvGrpSpPr>
          <p:grpSpPr>
            <a:xfrm>
              <a:off x="-216024" y="4161964"/>
              <a:ext cx="9652059" cy="483185"/>
              <a:chOff x="-216025" y="2997075"/>
              <a:chExt cx="9618395" cy="481500"/>
            </a:xfrm>
          </p:grpSpPr>
          <p:sp>
            <p:nvSpPr>
              <p:cNvPr id="765" name="Google Shape;765;p84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84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84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84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84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84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84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84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84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84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84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84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84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84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84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84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84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84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84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84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5" name="Google Shape;78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6" name="Google Shape;786;p84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787" name="Google Shape;787;p84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788" name="Google Shape;788;p84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84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84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84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84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84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84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84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84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84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84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84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84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84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84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84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84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84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84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84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8" name="Google Shape;808;p84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9" name="Google Shape;809;p84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810" name="Google Shape;810;p84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84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84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84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84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84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84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84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84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84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84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84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84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84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84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84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84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84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84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84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0" name="Google Shape;830;p84"/>
          <p:cNvSpPr txBox="1"/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ner" type="blank">
  <p:cSld name="BLANK">
    <p:bg>
      <p:bgPr>
        <a:solidFill>
          <a:schemeClr val="dk1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85"/>
          <p:cNvSpPr/>
          <p:nvPr/>
        </p:nvSpPr>
        <p:spPr>
          <a:xfrm rot="-1800530">
            <a:off x="-366677" y="211699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34" name="Google Shape;834;p85"/>
          <p:cNvSpPr/>
          <p:nvPr/>
        </p:nvSpPr>
        <p:spPr>
          <a:xfrm rot="-1801062">
            <a:off x="2721608" y="430443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35" name="Google Shape;835;p85"/>
          <p:cNvSpPr/>
          <p:nvPr/>
        </p:nvSpPr>
        <p:spPr>
          <a:xfrm rot="-1800530">
            <a:off x="-507902" y="420149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36" name="Google Shape;836;p85"/>
          <p:cNvSpPr/>
          <p:nvPr/>
        </p:nvSpPr>
        <p:spPr>
          <a:xfrm rot="-1801062">
            <a:off x="6703758" y="12793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37" name="Google Shape;837;p85"/>
          <p:cNvSpPr/>
          <p:nvPr/>
        </p:nvSpPr>
        <p:spPr>
          <a:xfrm rot="-1800530">
            <a:off x="7833473" y="28521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38" name="Google Shape;838;p85"/>
          <p:cNvSpPr/>
          <p:nvPr/>
        </p:nvSpPr>
        <p:spPr>
          <a:xfrm rot="-1801062">
            <a:off x="731283" y="285216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39" name="Google Shape;839;p85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40" name="Google Shape;840;p85"/>
          <p:cNvSpPr/>
          <p:nvPr/>
        </p:nvSpPr>
        <p:spPr>
          <a:xfrm rot="-1800278">
            <a:off x="5094424" y="750122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41" name="Google Shape;841;p85"/>
          <p:cNvSpPr/>
          <p:nvPr/>
        </p:nvSpPr>
        <p:spPr>
          <a:xfrm rot="-1800388">
            <a:off x="7431857" y="4201495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42" name="Google Shape;842;p85"/>
          <p:cNvSpPr/>
          <p:nvPr>
            <p:ph idx="2" type="pic"/>
          </p:nvPr>
        </p:nvSpPr>
        <p:spPr>
          <a:xfrm>
            <a:off x="2017750" y="3570765"/>
            <a:ext cx="1488900" cy="1045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843" name="Google Shape;843;p85"/>
          <p:cNvSpPr/>
          <p:nvPr>
            <p:ph idx="3" type="pic"/>
          </p:nvPr>
        </p:nvSpPr>
        <p:spPr>
          <a:xfrm>
            <a:off x="3840838" y="3570765"/>
            <a:ext cx="1488900" cy="1045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844" name="Google Shape;844;p85"/>
          <p:cNvSpPr/>
          <p:nvPr>
            <p:ph idx="4" type="pic"/>
          </p:nvPr>
        </p:nvSpPr>
        <p:spPr>
          <a:xfrm>
            <a:off x="5637338" y="3570765"/>
            <a:ext cx="1488900" cy="1045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ard">
  <p:cSld name="CUSTOM">
    <p:bg>
      <p:bgPr>
        <a:solidFill>
          <a:schemeClr val="lt2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6"/>
          <p:cNvSpPr/>
          <p:nvPr/>
        </p:nvSpPr>
        <p:spPr>
          <a:xfrm rot="-1800530">
            <a:off x="6612948" y="296074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47" name="Google Shape;847;p86"/>
          <p:cNvSpPr/>
          <p:nvPr/>
        </p:nvSpPr>
        <p:spPr>
          <a:xfrm rot="-1801062">
            <a:off x="1243058" y="4882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48" name="Google Shape;848;p86"/>
          <p:cNvSpPr/>
          <p:nvPr/>
        </p:nvSpPr>
        <p:spPr>
          <a:xfrm rot="-1800530">
            <a:off x="-295752" y="375424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49" name="Google Shape;849;p86"/>
          <p:cNvSpPr/>
          <p:nvPr/>
        </p:nvSpPr>
        <p:spPr>
          <a:xfrm rot="-1801062">
            <a:off x="8003033" y="1401318"/>
            <a:ext cx="1000265" cy="3356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50" name="Google Shape;850;p86"/>
          <p:cNvSpPr/>
          <p:nvPr/>
        </p:nvSpPr>
        <p:spPr>
          <a:xfrm rot="-1800530">
            <a:off x="7798198" y="3871949"/>
            <a:ext cx="1768928" cy="33560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51" name="Google Shape;851;p86"/>
          <p:cNvSpPr/>
          <p:nvPr/>
        </p:nvSpPr>
        <p:spPr>
          <a:xfrm rot="-1801062">
            <a:off x="268033" y="1738368"/>
            <a:ext cx="1000265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52" name="Google Shape;852;p86"/>
          <p:cNvSpPr/>
          <p:nvPr/>
        </p:nvSpPr>
        <p:spPr>
          <a:xfrm rot="-1800278">
            <a:off x="1820824" y="2403947"/>
            <a:ext cx="722299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  <p:sp>
        <p:nvSpPr>
          <p:cNvPr id="853" name="Google Shape;853;p86"/>
          <p:cNvSpPr/>
          <p:nvPr/>
        </p:nvSpPr>
        <p:spPr>
          <a:xfrm rot="-1800388">
            <a:off x="6207782" y="2330070"/>
            <a:ext cx="1083988" cy="3356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65.xml"/><Relationship Id="rId41" Type="http://schemas.openxmlformats.org/officeDocument/2006/relationships/theme" Target="../theme/theme3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62.xml"/><Relationship Id="rId39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61.xml"/><Relationship Id="rId3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257100" y="149200"/>
            <a:ext cx="86298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ExtraBold"/>
              <a:buNone/>
              <a:defRPr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367225" y="3878850"/>
            <a:ext cx="84693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teelstone3/Up-To-Speed/blob/blog/technical/efficiency_with_git_usage.m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Steelstone3/Up-To-Speed/blob/blog/technical/develop_with_confidence_using_git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0" name="Google Shape;860;p88"/>
          <p:cNvSpPr/>
          <p:nvPr/>
        </p:nvSpPr>
        <p:spPr>
          <a:xfrm rot="-803331">
            <a:off x="3763560" y="2620270"/>
            <a:ext cx="3709213" cy="140531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Version Control</a:t>
            </a:r>
            <a:endParaRPr sz="24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861" name="Google Shape;861;p88"/>
          <p:cNvSpPr/>
          <p:nvPr/>
        </p:nvSpPr>
        <p:spPr>
          <a:xfrm rot="335657">
            <a:off x="1617480" y="1033714"/>
            <a:ext cx="4176090" cy="1405304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Git</a:t>
            </a:r>
            <a:endParaRPr sz="74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97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 synchronises the current branch with the latest changes of a remote branch. This can sometimes result in a merge conflict.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pull -- rebase origin develop</a:t>
            </a:r>
            <a:endParaRPr/>
          </a:p>
        </p:txBody>
      </p:sp>
      <p:sp>
        <p:nvSpPr>
          <p:cNvPr id="924" name="Google Shape;924;p97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Pull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0" name="Google Shape;930;p98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 sends local changes to the remote branch. </a:t>
            </a:r>
            <a:r>
              <a:rPr b="1" lang="en" u="sng">
                <a:latin typeface="Archivo"/>
                <a:ea typeface="Archivo"/>
                <a:cs typeface="Archivo"/>
                <a:sym typeface="Archivo"/>
              </a:rPr>
              <a:t>DO NOT</a:t>
            </a:r>
            <a:r>
              <a:rPr lang="en"/>
              <a:t> force push on develop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push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push -- force-with-lease (safe force push)</a:t>
            </a:r>
            <a:endParaRPr/>
          </a:p>
        </p:txBody>
      </p:sp>
      <p:sp>
        <p:nvSpPr>
          <p:cNvPr id="931" name="Google Shape;931;p98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Push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99"/>
          <p:cNvSpPr/>
          <p:nvPr/>
        </p:nvSpPr>
        <p:spPr>
          <a:xfrm rot="-150339">
            <a:off x="1356983" y="2015728"/>
            <a:ext cx="4824112" cy="111196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Intermediate</a:t>
            </a:r>
            <a:endParaRPr sz="4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938" name="Google Shape;938;p99"/>
          <p:cNvSpPr/>
          <p:nvPr/>
        </p:nvSpPr>
        <p:spPr>
          <a:xfrm rot="249385">
            <a:off x="6317734" y="2069373"/>
            <a:ext cx="1452821" cy="111203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2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4" name="Google Shape;944;p100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Sometimes when performing: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pull - -rebase </a:t>
            </a:r>
            <a:r>
              <a:rPr lang="en" sz="1800"/>
              <a:t>origin</a:t>
            </a:r>
            <a:r>
              <a:rPr lang="en" sz="1800"/>
              <a:t> target-branch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 conflicts can occur. When this happens the rebase process will stop until the merge conflicts are resolved.</a:t>
            </a:r>
            <a:endParaRPr sz="1800"/>
          </a:p>
        </p:txBody>
      </p:sp>
      <p:sp>
        <p:nvSpPr>
          <p:cNvPr id="945" name="Google Shape;945;p100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Merge Conflicts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1" name="Google Shape;951;p101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Solving merge conflicts can be done in a number of different applications. VS2022 has an inbuilt merge conflict resolving tool.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Incoming changes - Changes that you have made that are incoming to the target branch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 changes - Changes that were made by “them” currently on the target branch</a:t>
            </a:r>
            <a:endParaRPr sz="1800"/>
          </a:p>
        </p:txBody>
      </p:sp>
      <p:sp>
        <p:nvSpPr>
          <p:cNvPr id="952" name="Google Shape;952;p101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Conflict Editor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8" name="Google Shape;958;p102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the merge conflicts are resolved use the command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git rebase --continue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a mistake was made use the command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git rebase </a:t>
            </a:r>
            <a:r>
              <a:rPr lang="en" sz="1200"/>
              <a:t>--abort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the rebase finished but a mistake was made and nothing has been pushed to remote use the command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git reset --hard origin/current-branch</a:t>
            </a:r>
            <a:endParaRPr sz="1200"/>
          </a:p>
        </p:txBody>
      </p:sp>
      <p:sp>
        <p:nvSpPr>
          <p:cNvPr id="959" name="Google Shape;959;p102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Rebase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5" name="Google Shape;965;p103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clean removes unstaged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clean -d -f -x</a:t>
            </a:r>
            <a:endParaRPr/>
          </a:p>
        </p:txBody>
      </p:sp>
      <p:sp>
        <p:nvSpPr>
          <p:cNvPr id="966" name="Google Shape;966;p103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Clean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104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reset returns the branch to the latest commit (head)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reset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reset -- hard</a:t>
            </a:r>
            <a:endParaRPr/>
          </a:p>
        </p:txBody>
      </p:sp>
      <p:sp>
        <p:nvSpPr>
          <p:cNvPr id="973" name="Google Shape;973;p104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Reset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9" name="Google Shape;979;p105"/>
          <p:cNvSpPr/>
          <p:nvPr/>
        </p:nvSpPr>
        <p:spPr>
          <a:xfrm rot="-150339">
            <a:off x="1356983" y="2015728"/>
            <a:ext cx="4824112" cy="111196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Advanced</a:t>
            </a:r>
            <a:endParaRPr sz="56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980" name="Google Shape;980;p105"/>
          <p:cNvSpPr/>
          <p:nvPr/>
        </p:nvSpPr>
        <p:spPr>
          <a:xfrm rot="249385">
            <a:off x="6317734" y="2069373"/>
            <a:ext cx="1452821" cy="111203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3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6" name="Google Shape;986;p106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config is a means of accessing git configuration files or making edits using the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config --edit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config </a:t>
            </a:r>
            <a:r>
              <a:rPr lang="en"/>
              <a:t>-- global -- edit</a:t>
            </a:r>
            <a:endParaRPr/>
          </a:p>
        </p:txBody>
      </p:sp>
      <p:sp>
        <p:nvSpPr>
          <p:cNvPr id="987" name="Google Shape;987;p106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Config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p89"/>
          <p:cNvSpPr/>
          <p:nvPr/>
        </p:nvSpPr>
        <p:spPr>
          <a:xfrm rot="-150339">
            <a:off x="1356983" y="2015728"/>
            <a:ext cx="4824112" cy="111196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Basics</a:t>
            </a:r>
            <a:endParaRPr sz="56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868" name="Google Shape;868;p89"/>
          <p:cNvSpPr/>
          <p:nvPr/>
        </p:nvSpPr>
        <p:spPr>
          <a:xfrm rot="249385">
            <a:off x="6317734" y="2069373"/>
            <a:ext cx="1452821" cy="1112032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1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3" name="Google Shape;993;p107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guide goes through a git configuration example: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Efficiency With Git Usage</a:t>
            </a:r>
            <a:endParaRPr/>
          </a:p>
        </p:txBody>
      </p:sp>
      <p:sp>
        <p:nvSpPr>
          <p:cNvPr id="994" name="Google Shape;994;p107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Example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0" name="Google Shape;1000;p108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clean removes unstaged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clean -d -f -x</a:t>
            </a:r>
            <a:endParaRPr/>
          </a:p>
        </p:txBody>
      </p:sp>
      <p:sp>
        <p:nvSpPr>
          <p:cNvPr id="1001" name="Google Shape;1001;p108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Clean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7" name="Google Shape;1007;p109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alias is a way of adding aliases to a git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config --global alias.ll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ll (git log)</a:t>
            </a:r>
            <a:endParaRPr/>
          </a:p>
        </p:txBody>
      </p:sp>
      <p:sp>
        <p:nvSpPr>
          <p:cNvPr id="1008" name="Google Shape;1008;p109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Alias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4" name="Google Shape;1014;p110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worktree is a means of having one folder per branch</a:t>
            </a:r>
            <a:r>
              <a:rPr lang="en" sz="1800"/>
              <a:t> and requires a bare repository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clone </a:t>
            </a:r>
            <a:r>
              <a:rPr lang="en" sz="1800"/>
              <a:t>--bare &lt;http link&gt;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worktree add &lt;branch&gt;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worktree remove &lt;branch&gt;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worktree list</a:t>
            </a:r>
            <a:endParaRPr sz="1800"/>
          </a:p>
        </p:txBody>
      </p:sp>
      <p:sp>
        <p:nvSpPr>
          <p:cNvPr id="1015" name="Google Shape;1015;p110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Worktree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Google Shape;1021;p111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maintenance is a set and forget feature of git that performs prefetching and other caching to speed up push, pull and fetch operations.</a:t>
            </a:r>
            <a:endParaRPr sz="1800"/>
          </a:p>
        </p:txBody>
      </p:sp>
      <p:sp>
        <p:nvSpPr>
          <p:cNvPr id="1022" name="Google Shape;1022;p111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</a:t>
            </a: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Maintenance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2"/>
          <p:cNvSpPr txBox="1"/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By Skippy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Additional Reading: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Develop With Confidence Using 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90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gets a repository from a </a:t>
            </a:r>
            <a:r>
              <a:rPr lang="en"/>
              <a:t>remote location for work to be carried out locally.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clone &lt;http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clone - - shallow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clone - - bare</a:t>
            </a:r>
            <a:endParaRPr/>
          </a:p>
        </p:txBody>
      </p:sp>
      <p:sp>
        <p:nvSpPr>
          <p:cNvPr id="875" name="Google Shape;875;p90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Clone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1" name="Google Shape;881;p91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fetch synchronises branch information with the remote repository.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fetch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fetch --prune</a:t>
            </a:r>
            <a:endParaRPr/>
          </a:p>
        </p:txBody>
      </p:sp>
      <p:sp>
        <p:nvSpPr>
          <p:cNvPr id="882" name="Google Shape;882;p91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Fetch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92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changes the current branch being worked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checkout &lt;branch 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checkout -b &lt;new branch name&gt;</a:t>
            </a:r>
            <a:endParaRPr/>
          </a:p>
        </p:txBody>
      </p:sp>
      <p:sp>
        <p:nvSpPr>
          <p:cNvPr id="889" name="Google Shape;889;p92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Checkout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5" name="Google Shape;895;p93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 contains commands that relate to branching.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branch (shows local branches)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branch &lt;new branch 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branch -a (shows all branches)</a:t>
            </a:r>
            <a:endParaRPr/>
          </a:p>
        </p:txBody>
      </p:sp>
      <p:sp>
        <p:nvSpPr>
          <p:cNvPr id="896" name="Google Shape;896;p93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Branch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2" name="Google Shape;902;p94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 stages currently unstaged “hunks” in edited files ready to be committed.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add 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add .</a:t>
            </a:r>
            <a:endParaRPr/>
          </a:p>
        </p:txBody>
      </p:sp>
      <p:sp>
        <p:nvSpPr>
          <p:cNvPr id="903" name="Google Shape;903;p94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Add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9" name="Google Shape;909;p95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adds a commit to the commit history of the currently staged changes.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commit -m “update”</a:t>
            </a:r>
            <a:endParaRPr/>
          </a:p>
        </p:txBody>
      </p:sp>
      <p:sp>
        <p:nvSpPr>
          <p:cNvPr id="910" name="Google Shape;910;p95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Commit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6" name="Google Shape;916;p96"/>
          <p:cNvSpPr txBox="1"/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show displays the changes for a given commit.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show 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show head~5 (show the 5th commit)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show df34234 (8 characters is unique)</a:t>
            </a:r>
            <a:endParaRPr/>
          </a:p>
        </p:txBody>
      </p:sp>
      <p:sp>
        <p:nvSpPr>
          <p:cNvPr id="917" name="Google Shape;917;p96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Show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ducational Games #3">
  <a:themeElements>
    <a:clrScheme name="Simple Light">
      <a:dk1>
        <a:srgbClr val="0B384F"/>
      </a:dk1>
      <a:lt1>
        <a:srgbClr val="B2D7D0"/>
      </a:lt1>
      <a:dk2>
        <a:srgbClr val="CBE770"/>
      </a:dk2>
      <a:lt2>
        <a:srgbClr val="6AB385"/>
      </a:lt2>
      <a:accent1>
        <a:srgbClr val="364623"/>
      </a:accent1>
      <a:accent2>
        <a:srgbClr val="EFF0F0"/>
      </a:accent2>
      <a:accent3>
        <a:srgbClr val="664343"/>
      </a:accent3>
      <a:accent4>
        <a:srgbClr val="A0C1DB"/>
      </a:accent4>
      <a:accent5>
        <a:srgbClr val="D89393"/>
      </a:accent5>
      <a:accent6>
        <a:srgbClr val="B45745"/>
      </a:accent6>
      <a:hlink>
        <a:srgbClr val="0B38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