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6" r:id="rId3"/>
    <p:sldId id="259" r:id="rId4"/>
    <p:sldId id="260" r:id="rId5"/>
    <p:sldId id="261" r:id="rId6"/>
    <p:sldId id="258" r:id="rId7"/>
    <p:sldId id="263" r:id="rId8"/>
    <p:sldId id="262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7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48380-4388-2385-DBC6-F4FB7C687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ACD5F-F89A-3347-5EB1-C09215081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 On Git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83D65-87BF-CED8-2616-542906DF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Alex Howson</a:t>
            </a:r>
          </a:p>
        </p:txBody>
      </p:sp>
    </p:spTree>
    <p:extLst>
      <p:ext uri="{BB962C8B-B14F-4D97-AF65-F5344CB8AC3E}">
        <p14:creationId xmlns:p14="http://schemas.microsoft.com/office/powerpoint/2010/main" val="33210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800A-9610-3D9F-B66C-B203C6FB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#3 Git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FDEA-5C2A-DD94-40F3-CEC212AF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powerful accurate and precise original</a:t>
            </a:r>
          </a:p>
          <a:p>
            <a:r>
              <a:rPr lang="en-GB" dirty="0"/>
              <a:t>Main Advantages: Aliases, Simple setup, precise and accurate git commands</a:t>
            </a:r>
          </a:p>
          <a:p>
            <a:r>
              <a:rPr lang="en-GB" dirty="0"/>
              <a:t>Main Disadvantages: Difficult initial learning curve, some commands are complex to use from the command line, No warnings on dangerous commands (--force is dangerous if used incorrectly)</a:t>
            </a:r>
          </a:p>
        </p:txBody>
      </p:sp>
    </p:spTree>
    <p:extLst>
      <p:ext uri="{BB962C8B-B14F-4D97-AF65-F5344CB8AC3E}">
        <p14:creationId xmlns:p14="http://schemas.microsoft.com/office/powerpoint/2010/main" val="36587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2B39-385B-5294-CA91-FD5AC3EA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#4 Visual Studio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7607-C0CC-ECB2-2668-6446ABE1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Self-contained within the IDE</a:t>
            </a:r>
          </a:p>
          <a:p>
            <a:r>
              <a:rPr lang="en-GB" dirty="0"/>
              <a:t>Main advantages: Integrated within the development environment, has the core functionality, accessible by the shortcut of “ctrl + 0, ctrl + g” for the “git changes” panel</a:t>
            </a:r>
          </a:p>
          <a:p>
            <a:r>
              <a:rPr lang="en-GB" dirty="0"/>
              <a:t>Main disadvantages: Lacks specific git commands for feature branching workflow, lacks shortcuts (possibly assignable), UI is compacted onto a panel meaning small buttons for key git operations that are hard to click</a:t>
            </a:r>
          </a:p>
        </p:txBody>
      </p:sp>
    </p:spTree>
    <p:extLst>
      <p:ext uri="{BB962C8B-B14F-4D97-AF65-F5344CB8AC3E}">
        <p14:creationId xmlns:p14="http://schemas.microsoft.com/office/powerpoint/2010/main" val="40567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5FCF-E088-030F-C332-B891C79A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075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D884-3593-2484-C5C3-49143B19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Is Just a Discussion…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E5A8-BCA5-9BB9-0198-386C0075C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keep to tortoise git for now.</a:t>
            </a:r>
          </a:p>
        </p:txBody>
      </p:sp>
    </p:spTree>
    <p:extLst>
      <p:ext uri="{BB962C8B-B14F-4D97-AF65-F5344CB8AC3E}">
        <p14:creationId xmlns:p14="http://schemas.microsoft.com/office/powerpoint/2010/main" val="8707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D8F3-6FAF-B7D9-322E-79EFDEDE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Principles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AE5E-AD9E-8CB4-917A-32821914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As developers I think it is important that we sometimes take a step back and assess how we do things</a:t>
            </a:r>
          </a:p>
          <a:p>
            <a:r>
              <a:rPr lang="en-GB" sz="3200" dirty="0"/>
              <a:t>When thinking about how to improve it can be a good exercise to think about the start and how you would go about things differently</a:t>
            </a:r>
          </a:p>
          <a:p>
            <a:r>
              <a:rPr lang="en-GB" sz="3200" dirty="0"/>
              <a:t>I have had one such thought around our git tools</a:t>
            </a:r>
          </a:p>
        </p:txBody>
      </p:sp>
    </p:spTree>
    <p:extLst>
      <p:ext uri="{BB962C8B-B14F-4D97-AF65-F5344CB8AC3E}">
        <p14:creationId xmlns:p14="http://schemas.microsoft.com/office/powerpoint/2010/main" val="14662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8528-0306-9803-B3DD-ACA38E8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5A9-5778-64C9-30DA-BFB56B28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831850"/>
          </a:xfrm>
        </p:spPr>
        <p:txBody>
          <a:bodyPr/>
          <a:lstStyle/>
          <a:p>
            <a:r>
              <a:rPr lang="en-GB" dirty="0"/>
              <a:t>Normally if you try to use alternatives to tortoise git it doesn’t work; you’ll get the following error message.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1CFA6A-2091-FE45-BDF9-3BA69D23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657475"/>
            <a:ext cx="9791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AA-0556-7876-D593-AE2B7472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DE9D-B7DE-35D4-223E-83BECB13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559671"/>
          </a:xfrm>
        </p:spPr>
        <p:txBody>
          <a:bodyPr/>
          <a:lstStyle/>
          <a:p>
            <a:r>
              <a:rPr lang="en-GB" dirty="0"/>
              <a:t>So, to fix this we can switch the origin of the branch over to using HTTP instead of SSH.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ACAE3B-2EAB-7CD5-9C2C-D016D2F83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385296"/>
            <a:ext cx="5829300" cy="42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D1B-AC23-6274-90BC-8DDA57E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4B07-BB64-9565-EDFB-70C65F03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Git on the command line</a:t>
            </a:r>
          </a:p>
          <a:p>
            <a:r>
              <a:rPr lang="en-GB" sz="4800" dirty="0" err="1"/>
              <a:t>Github</a:t>
            </a:r>
            <a:r>
              <a:rPr lang="en-GB" sz="4800" dirty="0"/>
              <a:t> Desktop</a:t>
            </a:r>
          </a:p>
          <a:p>
            <a:r>
              <a:rPr lang="en-GB" sz="4800" dirty="0"/>
              <a:t>Visual Studio 2022 “Git Changes”</a:t>
            </a:r>
          </a:p>
          <a:p>
            <a:r>
              <a:rPr lang="en-GB" sz="4800" dirty="0"/>
              <a:t>Tortoise Git</a:t>
            </a:r>
          </a:p>
        </p:txBody>
      </p:sp>
    </p:spTree>
    <p:extLst>
      <p:ext uri="{BB962C8B-B14F-4D97-AF65-F5344CB8AC3E}">
        <p14:creationId xmlns:p14="http://schemas.microsoft.com/office/powerpoint/2010/main" val="159381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2329-2D50-F0C0-373C-C2AE4A45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Flood Gates are Open!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03CB-35B0-5628-3211-4947941A2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can we hold back the tide?</a:t>
            </a:r>
          </a:p>
        </p:txBody>
      </p:sp>
    </p:spTree>
    <p:extLst>
      <p:ext uri="{BB962C8B-B14F-4D97-AF65-F5344CB8AC3E}">
        <p14:creationId xmlns:p14="http://schemas.microsoft.com/office/powerpoint/2010/main" val="40808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57EE-5BE1-9080-5055-0AA71AD8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#1 Tortoise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D842-D448-9A8F-C104-11D5C237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safe known quantity</a:t>
            </a:r>
          </a:p>
          <a:p>
            <a:r>
              <a:rPr lang="en-GB" dirty="0"/>
              <a:t>Main advantages: Familiarity, </a:t>
            </a:r>
            <a:r>
              <a:rPr lang="en-GB" dirty="0" err="1"/>
              <a:t>Plinky</a:t>
            </a:r>
            <a:r>
              <a:rPr lang="en-GB" dirty="0"/>
              <a:t> SSH Support, Context menus in file explorer</a:t>
            </a:r>
          </a:p>
          <a:p>
            <a:r>
              <a:rPr lang="en-GB" dirty="0"/>
              <a:t>Main disadvantages: Convoluted UI, Complicated setup process for SSH, Unclear options when executing git commands that can lead to mistakes</a:t>
            </a:r>
          </a:p>
        </p:txBody>
      </p:sp>
    </p:spTree>
    <p:extLst>
      <p:ext uri="{BB962C8B-B14F-4D97-AF65-F5344CB8AC3E}">
        <p14:creationId xmlns:p14="http://schemas.microsoft.com/office/powerpoint/2010/main" val="376247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30D2-92EE-3ADB-E525-BEDC251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#2 </a:t>
            </a:r>
            <a:r>
              <a:rPr lang="en-GB" dirty="0" err="1"/>
              <a:t>Github</a:t>
            </a:r>
            <a:r>
              <a:rPr lang="en-GB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D185-7FAA-0CCA-E302-129FFEF3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simple but effective tool</a:t>
            </a:r>
          </a:p>
          <a:p>
            <a:r>
              <a:rPr lang="en-GB" dirty="0"/>
              <a:t>Main advantages: Simple to use, Easy to setup, Good shortcuts</a:t>
            </a:r>
          </a:p>
          <a:p>
            <a:r>
              <a:rPr lang="en-GB" dirty="0"/>
              <a:t>Main disadvantages: Some options are a little hidden and unclear, hints towards </a:t>
            </a:r>
            <a:r>
              <a:rPr lang="en-GB" dirty="0" err="1"/>
              <a:t>github</a:t>
            </a:r>
            <a:r>
              <a:rPr lang="en-GB" dirty="0"/>
              <a:t> integration but not required, provides no easy UI git configuration options, pushes towards text editors rather than VS2022</a:t>
            </a:r>
          </a:p>
        </p:txBody>
      </p:sp>
    </p:spTree>
    <p:extLst>
      <p:ext uri="{BB962C8B-B14F-4D97-AF65-F5344CB8AC3E}">
        <p14:creationId xmlns:p14="http://schemas.microsoft.com/office/powerpoint/2010/main" val="29093791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398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Nova</vt:lpstr>
      <vt:lpstr>ConfettiVTI</vt:lpstr>
      <vt:lpstr>Discussion On Git Tools</vt:lpstr>
      <vt:lpstr>Today Is Just a Discussion…</vt:lpstr>
      <vt:lpstr>First Principles Thinking</vt:lpstr>
      <vt:lpstr>Discovery</vt:lpstr>
      <vt:lpstr>Discovery</vt:lpstr>
      <vt:lpstr>The Candidates</vt:lpstr>
      <vt:lpstr>The Flood Gates are Open!</vt:lpstr>
      <vt:lpstr>Candidate #1 Tortoise Git</vt:lpstr>
      <vt:lpstr>Candidate #2 Github Desktop</vt:lpstr>
      <vt:lpstr>Candidate #3 Git Command Line</vt:lpstr>
      <vt:lpstr>Candidate #4 Visual Studio 2022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On Git Tools</dc:title>
  <dc:creator>Howson, Alex</dc:creator>
  <cp:lastModifiedBy>Howson, Alex</cp:lastModifiedBy>
  <cp:revision>5</cp:revision>
  <dcterms:created xsi:type="dcterms:W3CDTF">2023-08-21T09:04:59Z</dcterms:created>
  <dcterms:modified xsi:type="dcterms:W3CDTF">2024-02-01T09:54:06Z</dcterms:modified>
</cp:coreProperties>
</file>