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58" r:id="rId6"/>
    <p:sldId id="259" r:id="rId7"/>
    <p:sldId id="276" r:id="rId8"/>
    <p:sldId id="268" r:id="rId9"/>
    <p:sldId id="262" r:id="rId10"/>
    <p:sldId id="272" r:id="rId11"/>
    <p:sldId id="261" r:id="rId12"/>
    <p:sldId id="280" r:id="rId13"/>
    <p:sldId id="267" r:id="rId14"/>
    <p:sldId id="257" r:id="rId15"/>
    <p:sldId id="260" r:id="rId16"/>
    <p:sldId id="269" r:id="rId17"/>
    <p:sldId id="277" r:id="rId18"/>
    <p:sldId id="278" r:id="rId19"/>
    <p:sldId id="279" r:id="rId20"/>
    <p:sldId id="270" r:id="rId21"/>
    <p:sldId id="273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77CEAF-BC75-4E82-AB26-36B29DE98F9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D763133-C51B-4FF4-B047-75F5433D7F1C}">
      <dgm:prSet/>
      <dgm:spPr/>
      <dgm:t>
        <a:bodyPr/>
        <a:lstStyle/>
        <a:p>
          <a:r>
            <a:rPr lang="en-US" dirty="0"/>
            <a:t>Establish initial contact</a:t>
          </a:r>
        </a:p>
      </dgm:t>
    </dgm:pt>
    <dgm:pt modelId="{15DA54A0-8E17-4E07-A3D7-1FAE11B33AB4}" type="parTrans" cxnId="{52444D24-9147-4F3C-8152-4548B1AEBAF0}">
      <dgm:prSet/>
      <dgm:spPr/>
      <dgm:t>
        <a:bodyPr/>
        <a:lstStyle/>
        <a:p>
          <a:endParaRPr lang="en-US"/>
        </a:p>
      </dgm:t>
    </dgm:pt>
    <dgm:pt modelId="{25AB0A13-E5AE-4C5D-B21B-EE473F118E05}" type="sibTrans" cxnId="{52444D24-9147-4F3C-8152-4548B1AEBAF0}">
      <dgm:prSet/>
      <dgm:spPr/>
      <dgm:t>
        <a:bodyPr/>
        <a:lstStyle/>
        <a:p>
          <a:endParaRPr lang="en-US"/>
        </a:p>
      </dgm:t>
    </dgm:pt>
    <dgm:pt modelId="{4446ED73-3C8C-4BAF-BAD0-C87B6B2E333B}">
      <dgm:prSet/>
      <dgm:spPr/>
      <dgm:t>
        <a:bodyPr/>
        <a:lstStyle/>
        <a:p>
          <a:r>
            <a:rPr lang="en-US"/>
            <a:t>Provide context</a:t>
          </a:r>
        </a:p>
      </dgm:t>
    </dgm:pt>
    <dgm:pt modelId="{7894F65F-1EA5-410F-A97D-F58CE6247F88}" type="parTrans" cxnId="{BFE70B9C-32E5-45CE-A25F-92AFFBBB0E07}">
      <dgm:prSet/>
      <dgm:spPr/>
      <dgm:t>
        <a:bodyPr/>
        <a:lstStyle/>
        <a:p>
          <a:endParaRPr lang="en-US"/>
        </a:p>
      </dgm:t>
    </dgm:pt>
    <dgm:pt modelId="{023BE7FA-8E74-4832-A6F2-DAF8109773D6}" type="sibTrans" cxnId="{BFE70B9C-32E5-45CE-A25F-92AFFBBB0E07}">
      <dgm:prSet/>
      <dgm:spPr/>
      <dgm:t>
        <a:bodyPr/>
        <a:lstStyle/>
        <a:p>
          <a:endParaRPr lang="en-US"/>
        </a:p>
      </dgm:t>
    </dgm:pt>
    <dgm:pt modelId="{4888975A-EC73-4191-8FBB-8F6690CBB704}">
      <dgm:prSet/>
      <dgm:spPr/>
      <dgm:t>
        <a:bodyPr/>
        <a:lstStyle/>
        <a:p>
          <a:r>
            <a:rPr lang="en-US"/>
            <a:t>Timebox a text-based discussion</a:t>
          </a:r>
        </a:p>
      </dgm:t>
    </dgm:pt>
    <dgm:pt modelId="{610FBE54-60DA-47BF-82FC-F087C4C3015B}" type="parTrans" cxnId="{31A23741-430A-4AE5-BDC0-F793ED92C7B7}">
      <dgm:prSet/>
      <dgm:spPr/>
      <dgm:t>
        <a:bodyPr/>
        <a:lstStyle/>
        <a:p>
          <a:endParaRPr lang="en-US"/>
        </a:p>
      </dgm:t>
    </dgm:pt>
    <dgm:pt modelId="{268A34A4-D8E9-4A7F-8925-34B70742065C}" type="sibTrans" cxnId="{31A23741-430A-4AE5-BDC0-F793ED92C7B7}">
      <dgm:prSet/>
      <dgm:spPr/>
      <dgm:t>
        <a:bodyPr/>
        <a:lstStyle/>
        <a:p>
          <a:endParaRPr lang="en-US"/>
        </a:p>
      </dgm:t>
    </dgm:pt>
    <dgm:pt modelId="{F597CA4F-5AC9-4D85-80AE-F796309A188F}" type="pres">
      <dgm:prSet presAssocID="{8A77CEAF-BC75-4E82-AB26-36B29DE98F98}" presName="root" presStyleCnt="0">
        <dgm:presLayoutVars>
          <dgm:dir/>
          <dgm:resizeHandles val="exact"/>
        </dgm:presLayoutVars>
      </dgm:prSet>
      <dgm:spPr/>
    </dgm:pt>
    <dgm:pt modelId="{3CCFE63F-E246-469B-8670-A7F51F0F73BE}" type="pres">
      <dgm:prSet presAssocID="{ED763133-C51B-4FF4-B047-75F5433D7F1C}" presName="compNode" presStyleCnt="0"/>
      <dgm:spPr/>
    </dgm:pt>
    <dgm:pt modelId="{728604EB-F1E5-424B-B38F-B61BAA677054}" type="pres">
      <dgm:prSet presAssocID="{ED763133-C51B-4FF4-B047-75F5433D7F1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9286AAF8-1C4D-4F15-949A-4CA5AE95DEC2}" type="pres">
      <dgm:prSet presAssocID="{ED763133-C51B-4FF4-B047-75F5433D7F1C}" presName="spaceRect" presStyleCnt="0"/>
      <dgm:spPr/>
    </dgm:pt>
    <dgm:pt modelId="{99C7C4E9-ED5F-4D3C-98EC-67A91DA0A8F2}" type="pres">
      <dgm:prSet presAssocID="{ED763133-C51B-4FF4-B047-75F5433D7F1C}" presName="textRect" presStyleLbl="revTx" presStyleIdx="0" presStyleCnt="3">
        <dgm:presLayoutVars>
          <dgm:chMax val="1"/>
          <dgm:chPref val="1"/>
        </dgm:presLayoutVars>
      </dgm:prSet>
      <dgm:spPr/>
    </dgm:pt>
    <dgm:pt modelId="{2020E1D4-C663-48AD-B74A-4D028EDCFE18}" type="pres">
      <dgm:prSet presAssocID="{25AB0A13-E5AE-4C5D-B21B-EE473F118E05}" presName="sibTrans" presStyleCnt="0"/>
      <dgm:spPr/>
    </dgm:pt>
    <dgm:pt modelId="{9777D161-F801-4DDD-A174-BCD532203E1C}" type="pres">
      <dgm:prSet presAssocID="{4446ED73-3C8C-4BAF-BAD0-C87B6B2E333B}" presName="compNode" presStyleCnt="0"/>
      <dgm:spPr/>
    </dgm:pt>
    <dgm:pt modelId="{C1F2DED6-0CA4-4137-956A-BBD6DEBD029C}" type="pres">
      <dgm:prSet presAssocID="{4446ED73-3C8C-4BAF-BAD0-C87B6B2E33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50C7C34-D120-40BF-9594-2D74997713BF}" type="pres">
      <dgm:prSet presAssocID="{4446ED73-3C8C-4BAF-BAD0-C87B6B2E333B}" presName="spaceRect" presStyleCnt="0"/>
      <dgm:spPr/>
    </dgm:pt>
    <dgm:pt modelId="{0BDCE71C-BE94-4F2C-8CC5-A36B7B3B3E7E}" type="pres">
      <dgm:prSet presAssocID="{4446ED73-3C8C-4BAF-BAD0-C87B6B2E333B}" presName="textRect" presStyleLbl="revTx" presStyleIdx="1" presStyleCnt="3">
        <dgm:presLayoutVars>
          <dgm:chMax val="1"/>
          <dgm:chPref val="1"/>
        </dgm:presLayoutVars>
      </dgm:prSet>
      <dgm:spPr/>
    </dgm:pt>
    <dgm:pt modelId="{079F4867-7F41-415B-94A4-5F6D0A2A78AF}" type="pres">
      <dgm:prSet presAssocID="{023BE7FA-8E74-4832-A6F2-DAF8109773D6}" presName="sibTrans" presStyleCnt="0"/>
      <dgm:spPr/>
    </dgm:pt>
    <dgm:pt modelId="{F0E547A9-45BD-4D90-9ED3-7D0C413B2AC5}" type="pres">
      <dgm:prSet presAssocID="{4888975A-EC73-4191-8FBB-8F6690CBB704}" presName="compNode" presStyleCnt="0"/>
      <dgm:spPr/>
    </dgm:pt>
    <dgm:pt modelId="{B50B4326-9177-48E3-B821-F7BD0D5B94C3}" type="pres">
      <dgm:prSet presAssocID="{4888975A-EC73-4191-8FBB-8F6690CBB70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5350BFF9-5010-416D-A549-ECB1A7A77CDF}" type="pres">
      <dgm:prSet presAssocID="{4888975A-EC73-4191-8FBB-8F6690CBB704}" presName="spaceRect" presStyleCnt="0"/>
      <dgm:spPr/>
    </dgm:pt>
    <dgm:pt modelId="{4161533A-8305-48AF-8E94-6FB8EFB4CBE6}" type="pres">
      <dgm:prSet presAssocID="{4888975A-EC73-4191-8FBB-8F6690CBB70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BD0A111-29A1-4B9A-8E6E-8D990BDAD958}" type="presOf" srcId="{4888975A-EC73-4191-8FBB-8F6690CBB704}" destId="{4161533A-8305-48AF-8E94-6FB8EFB4CBE6}" srcOrd="0" destOrd="0" presId="urn:microsoft.com/office/officeart/2018/2/layout/IconLabelList"/>
    <dgm:cxn modelId="{52444D24-9147-4F3C-8152-4548B1AEBAF0}" srcId="{8A77CEAF-BC75-4E82-AB26-36B29DE98F98}" destId="{ED763133-C51B-4FF4-B047-75F5433D7F1C}" srcOrd="0" destOrd="0" parTransId="{15DA54A0-8E17-4E07-A3D7-1FAE11B33AB4}" sibTransId="{25AB0A13-E5AE-4C5D-B21B-EE473F118E05}"/>
    <dgm:cxn modelId="{155D8A5C-7045-4EC1-9EF0-4BB0A0B12349}" type="presOf" srcId="{8A77CEAF-BC75-4E82-AB26-36B29DE98F98}" destId="{F597CA4F-5AC9-4D85-80AE-F796309A188F}" srcOrd="0" destOrd="0" presId="urn:microsoft.com/office/officeart/2018/2/layout/IconLabelList"/>
    <dgm:cxn modelId="{31A23741-430A-4AE5-BDC0-F793ED92C7B7}" srcId="{8A77CEAF-BC75-4E82-AB26-36B29DE98F98}" destId="{4888975A-EC73-4191-8FBB-8F6690CBB704}" srcOrd="2" destOrd="0" parTransId="{610FBE54-60DA-47BF-82FC-F087C4C3015B}" sibTransId="{268A34A4-D8E9-4A7F-8925-34B70742065C}"/>
    <dgm:cxn modelId="{79D77572-F17E-43BD-BFB2-07B7D747BECB}" type="presOf" srcId="{ED763133-C51B-4FF4-B047-75F5433D7F1C}" destId="{99C7C4E9-ED5F-4D3C-98EC-67A91DA0A8F2}" srcOrd="0" destOrd="0" presId="urn:microsoft.com/office/officeart/2018/2/layout/IconLabelList"/>
    <dgm:cxn modelId="{6AF5337E-FBBF-44D0-B448-ABF50AA9AEB1}" type="presOf" srcId="{4446ED73-3C8C-4BAF-BAD0-C87B6B2E333B}" destId="{0BDCE71C-BE94-4F2C-8CC5-A36B7B3B3E7E}" srcOrd="0" destOrd="0" presId="urn:microsoft.com/office/officeart/2018/2/layout/IconLabelList"/>
    <dgm:cxn modelId="{BFE70B9C-32E5-45CE-A25F-92AFFBBB0E07}" srcId="{8A77CEAF-BC75-4E82-AB26-36B29DE98F98}" destId="{4446ED73-3C8C-4BAF-BAD0-C87B6B2E333B}" srcOrd="1" destOrd="0" parTransId="{7894F65F-1EA5-410F-A97D-F58CE6247F88}" sibTransId="{023BE7FA-8E74-4832-A6F2-DAF8109773D6}"/>
    <dgm:cxn modelId="{6FD6DFE9-99A1-4F5A-8AFC-9918A0BCB541}" type="presParOf" srcId="{F597CA4F-5AC9-4D85-80AE-F796309A188F}" destId="{3CCFE63F-E246-469B-8670-A7F51F0F73BE}" srcOrd="0" destOrd="0" presId="urn:microsoft.com/office/officeart/2018/2/layout/IconLabelList"/>
    <dgm:cxn modelId="{75687DE3-B617-476C-A000-6891800D5186}" type="presParOf" srcId="{3CCFE63F-E246-469B-8670-A7F51F0F73BE}" destId="{728604EB-F1E5-424B-B38F-B61BAA677054}" srcOrd="0" destOrd="0" presId="urn:microsoft.com/office/officeart/2018/2/layout/IconLabelList"/>
    <dgm:cxn modelId="{10FAD117-EDF9-4B7E-A286-5A1D1BB3D93B}" type="presParOf" srcId="{3CCFE63F-E246-469B-8670-A7F51F0F73BE}" destId="{9286AAF8-1C4D-4F15-949A-4CA5AE95DEC2}" srcOrd="1" destOrd="0" presId="urn:microsoft.com/office/officeart/2018/2/layout/IconLabelList"/>
    <dgm:cxn modelId="{47D63FD2-96B3-4543-86A8-0989431EC2BA}" type="presParOf" srcId="{3CCFE63F-E246-469B-8670-A7F51F0F73BE}" destId="{99C7C4E9-ED5F-4D3C-98EC-67A91DA0A8F2}" srcOrd="2" destOrd="0" presId="urn:microsoft.com/office/officeart/2018/2/layout/IconLabelList"/>
    <dgm:cxn modelId="{5F55AB4A-8D0D-41D4-9AB4-7F4AA63BA2B2}" type="presParOf" srcId="{F597CA4F-5AC9-4D85-80AE-F796309A188F}" destId="{2020E1D4-C663-48AD-B74A-4D028EDCFE18}" srcOrd="1" destOrd="0" presId="urn:microsoft.com/office/officeart/2018/2/layout/IconLabelList"/>
    <dgm:cxn modelId="{3C2CCD0D-D5FB-4593-89E5-E71FA19D8CB0}" type="presParOf" srcId="{F597CA4F-5AC9-4D85-80AE-F796309A188F}" destId="{9777D161-F801-4DDD-A174-BCD532203E1C}" srcOrd="2" destOrd="0" presId="urn:microsoft.com/office/officeart/2018/2/layout/IconLabelList"/>
    <dgm:cxn modelId="{79665BEB-9802-422D-947D-2ACADDEC43C5}" type="presParOf" srcId="{9777D161-F801-4DDD-A174-BCD532203E1C}" destId="{C1F2DED6-0CA4-4137-956A-BBD6DEBD029C}" srcOrd="0" destOrd="0" presId="urn:microsoft.com/office/officeart/2018/2/layout/IconLabelList"/>
    <dgm:cxn modelId="{3A620A0E-B380-481C-84A0-71FABAF2DE24}" type="presParOf" srcId="{9777D161-F801-4DDD-A174-BCD532203E1C}" destId="{150C7C34-D120-40BF-9594-2D74997713BF}" srcOrd="1" destOrd="0" presId="urn:microsoft.com/office/officeart/2018/2/layout/IconLabelList"/>
    <dgm:cxn modelId="{8BDFF729-25C9-4723-A0AA-9AECB32B5ED0}" type="presParOf" srcId="{9777D161-F801-4DDD-A174-BCD532203E1C}" destId="{0BDCE71C-BE94-4F2C-8CC5-A36B7B3B3E7E}" srcOrd="2" destOrd="0" presId="urn:microsoft.com/office/officeart/2018/2/layout/IconLabelList"/>
    <dgm:cxn modelId="{C8FB9F37-48AB-4BE0-B233-1483BBA4369C}" type="presParOf" srcId="{F597CA4F-5AC9-4D85-80AE-F796309A188F}" destId="{079F4867-7F41-415B-94A4-5F6D0A2A78AF}" srcOrd="3" destOrd="0" presId="urn:microsoft.com/office/officeart/2018/2/layout/IconLabelList"/>
    <dgm:cxn modelId="{B58E848E-C189-41DF-AEC3-8EEA64AC148E}" type="presParOf" srcId="{F597CA4F-5AC9-4D85-80AE-F796309A188F}" destId="{F0E547A9-45BD-4D90-9ED3-7D0C413B2AC5}" srcOrd="4" destOrd="0" presId="urn:microsoft.com/office/officeart/2018/2/layout/IconLabelList"/>
    <dgm:cxn modelId="{7A193ED7-6915-4AEB-B913-BF89FD710B7A}" type="presParOf" srcId="{F0E547A9-45BD-4D90-9ED3-7D0C413B2AC5}" destId="{B50B4326-9177-48E3-B821-F7BD0D5B94C3}" srcOrd="0" destOrd="0" presId="urn:microsoft.com/office/officeart/2018/2/layout/IconLabelList"/>
    <dgm:cxn modelId="{3FA54E3E-F5F6-4BEC-B647-A8358DDADE5C}" type="presParOf" srcId="{F0E547A9-45BD-4D90-9ED3-7D0C413B2AC5}" destId="{5350BFF9-5010-416D-A549-ECB1A7A77CDF}" srcOrd="1" destOrd="0" presId="urn:microsoft.com/office/officeart/2018/2/layout/IconLabelList"/>
    <dgm:cxn modelId="{0747A2D1-D7DD-4E6E-BF17-6D4A75846466}" type="presParOf" srcId="{F0E547A9-45BD-4D90-9ED3-7D0C413B2AC5}" destId="{4161533A-8305-48AF-8E94-6FB8EFB4CBE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77CEAF-BC75-4E82-AB26-36B29DE98F9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D763133-C51B-4FF4-B047-75F5433D7F1C}">
      <dgm:prSet/>
      <dgm:spPr/>
      <dgm:t>
        <a:bodyPr/>
        <a:lstStyle/>
        <a:p>
          <a:r>
            <a:rPr lang="en-US" dirty="0"/>
            <a:t>Delegate to another team member</a:t>
          </a:r>
        </a:p>
      </dgm:t>
    </dgm:pt>
    <dgm:pt modelId="{15DA54A0-8E17-4E07-A3D7-1FAE11B33AB4}" type="parTrans" cxnId="{52444D24-9147-4F3C-8152-4548B1AEBAF0}">
      <dgm:prSet/>
      <dgm:spPr/>
      <dgm:t>
        <a:bodyPr/>
        <a:lstStyle/>
        <a:p>
          <a:endParaRPr lang="en-US"/>
        </a:p>
      </dgm:t>
    </dgm:pt>
    <dgm:pt modelId="{25AB0A13-E5AE-4C5D-B21B-EE473F118E05}" type="sibTrans" cxnId="{52444D24-9147-4F3C-8152-4548B1AEBAF0}">
      <dgm:prSet/>
      <dgm:spPr/>
      <dgm:t>
        <a:bodyPr/>
        <a:lstStyle/>
        <a:p>
          <a:endParaRPr lang="en-US"/>
        </a:p>
      </dgm:t>
    </dgm:pt>
    <dgm:pt modelId="{4446ED73-3C8C-4BAF-BAD0-C87B6B2E333B}">
      <dgm:prSet/>
      <dgm:spPr/>
      <dgm:t>
        <a:bodyPr/>
        <a:lstStyle/>
        <a:p>
          <a:r>
            <a:rPr lang="en-US" dirty="0"/>
            <a:t>Reschedule</a:t>
          </a:r>
        </a:p>
      </dgm:t>
    </dgm:pt>
    <dgm:pt modelId="{7894F65F-1EA5-410F-A97D-F58CE6247F88}" type="parTrans" cxnId="{BFE70B9C-32E5-45CE-A25F-92AFFBBB0E07}">
      <dgm:prSet/>
      <dgm:spPr/>
      <dgm:t>
        <a:bodyPr/>
        <a:lstStyle/>
        <a:p>
          <a:endParaRPr lang="en-US"/>
        </a:p>
      </dgm:t>
    </dgm:pt>
    <dgm:pt modelId="{023BE7FA-8E74-4832-A6F2-DAF8109773D6}" type="sibTrans" cxnId="{BFE70B9C-32E5-45CE-A25F-92AFFBBB0E07}">
      <dgm:prSet/>
      <dgm:spPr/>
      <dgm:t>
        <a:bodyPr/>
        <a:lstStyle/>
        <a:p>
          <a:endParaRPr lang="en-US"/>
        </a:p>
      </dgm:t>
    </dgm:pt>
    <dgm:pt modelId="{4888975A-EC73-4191-8FBB-8F6690CBB704}">
      <dgm:prSet/>
      <dgm:spPr/>
      <dgm:t>
        <a:bodyPr/>
        <a:lstStyle/>
        <a:p>
          <a:r>
            <a:rPr lang="en-US" dirty="0"/>
            <a:t>Timebox</a:t>
          </a:r>
        </a:p>
      </dgm:t>
    </dgm:pt>
    <dgm:pt modelId="{610FBE54-60DA-47BF-82FC-F087C4C3015B}" type="parTrans" cxnId="{31A23741-430A-4AE5-BDC0-F793ED92C7B7}">
      <dgm:prSet/>
      <dgm:spPr/>
      <dgm:t>
        <a:bodyPr/>
        <a:lstStyle/>
        <a:p>
          <a:endParaRPr lang="en-US"/>
        </a:p>
      </dgm:t>
    </dgm:pt>
    <dgm:pt modelId="{268A34A4-D8E9-4A7F-8925-34B70742065C}" type="sibTrans" cxnId="{31A23741-430A-4AE5-BDC0-F793ED92C7B7}">
      <dgm:prSet/>
      <dgm:spPr/>
      <dgm:t>
        <a:bodyPr/>
        <a:lstStyle/>
        <a:p>
          <a:endParaRPr lang="en-US"/>
        </a:p>
      </dgm:t>
    </dgm:pt>
    <dgm:pt modelId="{F597CA4F-5AC9-4D85-80AE-F796309A188F}" type="pres">
      <dgm:prSet presAssocID="{8A77CEAF-BC75-4E82-AB26-36B29DE98F98}" presName="root" presStyleCnt="0">
        <dgm:presLayoutVars>
          <dgm:dir/>
          <dgm:resizeHandles val="exact"/>
        </dgm:presLayoutVars>
      </dgm:prSet>
      <dgm:spPr/>
    </dgm:pt>
    <dgm:pt modelId="{3CCFE63F-E246-469B-8670-A7F51F0F73BE}" type="pres">
      <dgm:prSet presAssocID="{ED763133-C51B-4FF4-B047-75F5433D7F1C}" presName="compNode" presStyleCnt="0"/>
      <dgm:spPr/>
    </dgm:pt>
    <dgm:pt modelId="{728604EB-F1E5-424B-B38F-B61BAA677054}" type="pres">
      <dgm:prSet presAssocID="{ED763133-C51B-4FF4-B047-75F5433D7F1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9286AAF8-1C4D-4F15-949A-4CA5AE95DEC2}" type="pres">
      <dgm:prSet presAssocID="{ED763133-C51B-4FF4-B047-75F5433D7F1C}" presName="spaceRect" presStyleCnt="0"/>
      <dgm:spPr/>
    </dgm:pt>
    <dgm:pt modelId="{99C7C4E9-ED5F-4D3C-98EC-67A91DA0A8F2}" type="pres">
      <dgm:prSet presAssocID="{ED763133-C51B-4FF4-B047-75F5433D7F1C}" presName="textRect" presStyleLbl="revTx" presStyleIdx="0" presStyleCnt="3">
        <dgm:presLayoutVars>
          <dgm:chMax val="1"/>
          <dgm:chPref val="1"/>
        </dgm:presLayoutVars>
      </dgm:prSet>
      <dgm:spPr/>
    </dgm:pt>
    <dgm:pt modelId="{2020E1D4-C663-48AD-B74A-4D028EDCFE18}" type="pres">
      <dgm:prSet presAssocID="{25AB0A13-E5AE-4C5D-B21B-EE473F118E05}" presName="sibTrans" presStyleCnt="0"/>
      <dgm:spPr/>
    </dgm:pt>
    <dgm:pt modelId="{9777D161-F801-4DDD-A174-BCD532203E1C}" type="pres">
      <dgm:prSet presAssocID="{4446ED73-3C8C-4BAF-BAD0-C87B6B2E333B}" presName="compNode" presStyleCnt="0"/>
      <dgm:spPr/>
    </dgm:pt>
    <dgm:pt modelId="{C1F2DED6-0CA4-4137-956A-BBD6DEBD029C}" type="pres">
      <dgm:prSet presAssocID="{4446ED73-3C8C-4BAF-BAD0-C87B6B2E333B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50C7C34-D120-40BF-9594-2D74997713BF}" type="pres">
      <dgm:prSet presAssocID="{4446ED73-3C8C-4BAF-BAD0-C87B6B2E333B}" presName="spaceRect" presStyleCnt="0"/>
      <dgm:spPr/>
    </dgm:pt>
    <dgm:pt modelId="{0BDCE71C-BE94-4F2C-8CC5-A36B7B3B3E7E}" type="pres">
      <dgm:prSet presAssocID="{4446ED73-3C8C-4BAF-BAD0-C87B6B2E333B}" presName="textRect" presStyleLbl="revTx" presStyleIdx="1" presStyleCnt="3">
        <dgm:presLayoutVars>
          <dgm:chMax val="1"/>
          <dgm:chPref val="1"/>
        </dgm:presLayoutVars>
      </dgm:prSet>
      <dgm:spPr/>
    </dgm:pt>
    <dgm:pt modelId="{079F4867-7F41-415B-94A4-5F6D0A2A78AF}" type="pres">
      <dgm:prSet presAssocID="{023BE7FA-8E74-4832-A6F2-DAF8109773D6}" presName="sibTrans" presStyleCnt="0"/>
      <dgm:spPr/>
    </dgm:pt>
    <dgm:pt modelId="{F0E547A9-45BD-4D90-9ED3-7D0C413B2AC5}" type="pres">
      <dgm:prSet presAssocID="{4888975A-EC73-4191-8FBB-8F6690CBB704}" presName="compNode" presStyleCnt="0"/>
      <dgm:spPr/>
    </dgm:pt>
    <dgm:pt modelId="{B50B4326-9177-48E3-B821-F7BD0D5B94C3}" type="pres">
      <dgm:prSet presAssocID="{4888975A-EC73-4191-8FBB-8F6690CBB704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5350BFF9-5010-416D-A549-ECB1A7A77CDF}" type="pres">
      <dgm:prSet presAssocID="{4888975A-EC73-4191-8FBB-8F6690CBB704}" presName="spaceRect" presStyleCnt="0"/>
      <dgm:spPr/>
    </dgm:pt>
    <dgm:pt modelId="{4161533A-8305-48AF-8E94-6FB8EFB4CBE6}" type="pres">
      <dgm:prSet presAssocID="{4888975A-EC73-4191-8FBB-8F6690CBB70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BD0A111-29A1-4B9A-8E6E-8D990BDAD958}" type="presOf" srcId="{4888975A-EC73-4191-8FBB-8F6690CBB704}" destId="{4161533A-8305-48AF-8E94-6FB8EFB4CBE6}" srcOrd="0" destOrd="0" presId="urn:microsoft.com/office/officeart/2018/2/layout/IconLabelList"/>
    <dgm:cxn modelId="{52444D24-9147-4F3C-8152-4548B1AEBAF0}" srcId="{8A77CEAF-BC75-4E82-AB26-36B29DE98F98}" destId="{ED763133-C51B-4FF4-B047-75F5433D7F1C}" srcOrd="0" destOrd="0" parTransId="{15DA54A0-8E17-4E07-A3D7-1FAE11B33AB4}" sibTransId="{25AB0A13-E5AE-4C5D-B21B-EE473F118E05}"/>
    <dgm:cxn modelId="{155D8A5C-7045-4EC1-9EF0-4BB0A0B12349}" type="presOf" srcId="{8A77CEAF-BC75-4E82-AB26-36B29DE98F98}" destId="{F597CA4F-5AC9-4D85-80AE-F796309A188F}" srcOrd="0" destOrd="0" presId="urn:microsoft.com/office/officeart/2018/2/layout/IconLabelList"/>
    <dgm:cxn modelId="{31A23741-430A-4AE5-BDC0-F793ED92C7B7}" srcId="{8A77CEAF-BC75-4E82-AB26-36B29DE98F98}" destId="{4888975A-EC73-4191-8FBB-8F6690CBB704}" srcOrd="2" destOrd="0" parTransId="{610FBE54-60DA-47BF-82FC-F087C4C3015B}" sibTransId="{268A34A4-D8E9-4A7F-8925-34B70742065C}"/>
    <dgm:cxn modelId="{79D77572-F17E-43BD-BFB2-07B7D747BECB}" type="presOf" srcId="{ED763133-C51B-4FF4-B047-75F5433D7F1C}" destId="{99C7C4E9-ED5F-4D3C-98EC-67A91DA0A8F2}" srcOrd="0" destOrd="0" presId="urn:microsoft.com/office/officeart/2018/2/layout/IconLabelList"/>
    <dgm:cxn modelId="{6AF5337E-FBBF-44D0-B448-ABF50AA9AEB1}" type="presOf" srcId="{4446ED73-3C8C-4BAF-BAD0-C87B6B2E333B}" destId="{0BDCE71C-BE94-4F2C-8CC5-A36B7B3B3E7E}" srcOrd="0" destOrd="0" presId="urn:microsoft.com/office/officeart/2018/2/layout/IconLabelList"/>
    <dgm:cxn modelId="{BFE70B9C-32E5-45CE-A25F-92AFFBBB0E07}" srcId="{8A77CEAF-BC75-4E82-AB26-36B29DE98F98}" destId="{4446ED73-3C8C-4BAF-BAD0-C87B6B2E333B}" srcOrd="1" destOrd="0" parTransId="{7894F65F-1EA5-410F-A97D-F58CE6247F88}" sibTransId="{023BE7FA-8E74-4832-A6F2-DAF8109773D6}"/>
    <dgm:cxn modelId="{6FD6DFE9-99A1-4F5A-8AFC-9918A0BCB541}" type="presParOf" srcId="{F597CA4F-5AC9-4D85-80AE-F796309A188F}" destId="{3CCFE63F-E246-469B-8670-A7F51F0F73BE}" srcOrd="0" destOrd="0" presId="urn:microsoft.com/office/officeart/2018/2/layout/IconLabelList"/>
    <dgm:cxn modelId="{75687DE3-B617-476C-A000-6891800D5186}" type="presParOf" srcId="{3CCFE63F-E246-469B-8670-A7F51F0F73BE}" destId="{728604EB-F1E5-424B-B38F-B61BAA677054}" srcOrd="0" destOrd="0" presId="urn:microsoft.com/office/officeart/2018/2/layout/IconLabelList"/>
    <dgm:cxn modelId="{10FAD117-EDF9-4B7E-A286-5A1D1BB3D93B}" type="presParOf" srcId="{3CCFE63F-E246-469B-8670-A7F51F0F73BE}" destId="{9286AAF8-1C4D-4F15-949A-4CA5AE95DEC2}" srcOrd="1" destOrd="0" presId="urn:microsoft.com/office/officeart/2018/2/layout/IconLabelList"/>
    <dgm:cxn modelId="{47D63FD2-96B3-4543-86A8-0989431EC2BA}" type="presParOf" srcId="{3CCFE63F-E246-469B-8670-A7F51F0F73BE}" destId="{99C7C4E9-ED5F-4D3C-98EC-67A91DA0A8F2}" srcOrd="2" destOrd="0" presId="urn:microsoft.com/office/officeart/2018/2/layout/IconLabelList"/>
    <dgm:cxn modelId="{5F55AB4A-8D0D-41D4-9AB4-7F4AA63BA2B2}" type="presParOf" srcId="{F597CA4F-5AC9-4D85-80AE-F796309A188F}" destId="{2020E1D4-C663-48AD-B74A-4D028EDCFE18}" srcOrd="1" destOrd="0" presId="urn:microsoft.com/office/officeart/2018/2/layout/IconLabelList"/>
    <dgm:cxn modelId="{3C2CCD0D-D5FB-4593-89E5-E71FA19D8CB0}" type="presParOf" srcId="{F597CA4F-5AC9-4D85-80AE-F796309A188F}" destId="{9777D161-F801-4DDD-A174-BCD532203E1C}" srcOrd="2" destOrd="0" presId="urn:microsoft.com/office/officeart/2018/2/layout/IconLabelList"/>
    <dgm:cxn modelId="{79665BEB-9802-422D-947D-2ACADDEC43C5}" type="presParOf" srcId="{9777D161-F801-4DDD-A174-BCD532203E1C}" destId="{C1F2DED6-0CA4-4137-956A-BBD6DEBD029C}" srcOrd="0" destOrd="0" presId="urn:microsoft.com/office/officeart/2018/2/layout/IconLabelList"/>
    <dgm:cxn modelId="{3A620A0E-B380-481C-84A0-71FABAF2DE24}" type="presParOf" srcId="{9777D161-F801-4DDD-A174-BCD532203E1C}" destId="{150C7C34-D120-40BF-9594-2D74997713BF}" srcOrd="1" destOrd="0" presId="urn:microsoft.com/office/officeart/2018/2/layout/IconLabelList"/>
    <dgm:cxn modelId="{8BDFF729-25C9-4723-A0AA-9AECB32B5ED0}" type="presParOf" srcId="{9777D161-F801-4DDD-A174-BCD532203E1C}" destId="{0BDCE71C-BE94-4F2C-8CC5-A36B7B3B3E7E}" srcOrd="2" destOrd="0" presId="urn:microsoft.com/office/officeart/2018/2/layout/IconLabelList"/>
    <dgm:cxn modelId="{C8FB9F37-48AB-4BE0-B233-1483BBA4369C}" type="presParOf" srcId="{F597CA4F-5AC9-4D85-80AE-F796309A188F}" destId="{079F4867-7F41-415B-94A4-5F6D0A2A78AF}" srcOrd="3" destOrd="0" presId="urn:microsoft.com/office/officeart/2018/2/layout/IconLabelList"/>
    <dgm:cxn modelId="{B58E848E-C189-41DF-AEC3-8EEA64AC148E}" type="presParOf" srcId="{F597CA4F-5AC9-4D85-80AE-F796309A188F}" destId="{F0E547A9-45BD-4D90-9ED3-7D0C413B2AC5}" srcOrd="4" destOrd="0" presId="urn:microsoft.com/office/officeart/2018/2/layout/IconLabelList"/>
    <dgm:cxn modelId="{7A193ED7-6915-4AEB-B913-BF89FD710B7A}" type="presParOf" srcId="{F0E547A9-45BD-4D90-9ED3-7D0C413B2AC5}" destId="{B50B4326-9177-48E3-B821-F7BD0D5B94C3}" srcOrd="0" destOrd="0" presId="urn:microsoft.com/office/officeart/2018/2/layout/IconLabelList"/>
    <dgm:cxn modelId="{3FA54E3E-F5F6-4BEC-B647-A8358DDADE5C}" type="presParOf" srcId="{F0E547A9-45BD-4D90-9ED3-7D0C413B2AC5}" destId="{5350BFF9-5010-416D-A549-ECB1A7A77CDF}" srcOrd="1" destOrd="0" presId="urn:microsoft.com/office/officeart/2018/2/layout/IconLabelList"/>
    <dgm:cxn modelId="{0747A2D1-D7DD-4E6E-BF17-6D4A75846466}" type="presParOf" srcId="{F0E547A9-45BD-4D90-9ED3-7D0C413B2AC5}" destId="{4161533A-8305-48AF-8E94-6FB8EFB4CBE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77CEAF-BC75-4E82-AB26-36B29DE98F9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D763133-C51B-4FF4-B047-75F5433D7F1C}">
      <dgm:prSet/>
      <dgm:spPr/>
      <dgm:t>
        <a:bodyPr/>
        <a:lstStyle/>
        <a:p>
          <a:r>
            <a:rPr lang="en-US" err="1"/>
            <a:t>Vocalise</a:t>
          </a:r>
          <a:r>
            <a:rPr lang="en-US"/>
            <a:t> lack of understanding</a:t>
          </a:r>
        </a:p>
      </dgm:t>
    </dgm:pt>
    <dgm:pt modelId="{15DA54A0-8E17-4E07-A3D7-1FAE11B33AB4}" type="parTrans" cxnId="{52444D24-9147-4F3C-8152-4548B1AEBAF0}">
      <dgm:prSet/>
      <dgm:spPr/>
      <dgm:t>
        <a:bodyPr/>
        <a:lstStyle/>
        <a:p>
          <a:endParaRPr lang="en-US"/>
        </a:p>
      </dgm:t>
    </dgm:pt>
    <dgm:pt modelId="{25AB0A13-E5AE-4C5D-B21B-EE473F118E05}" type="sibTrans" cxnId="{52444D24-9147-4F3C-8152-4548B1AEBAF0}">
      <dgm:prSet/>
      <dgm:spPr/>
      <dgm:t>
        <a:bodyPr/>
        <a:lstStyle/>
        <a:p>
          <a:endParaRPr lang="en-US"/>
        </a:p>
      </dgm:t>
    </dgm:pt>
    <dgm:pt modelId="{4446ED73-3C8C-4BAF-BAD0-C87B6B2E333B}">
      <dgm:prSet/>
      <dgm:spPr/>
      <dgm:t>
        <a:bodyPr/>
        <a:lstStyle/>
        <a:p>
          <a:r>
            <a:rPr lang="en-US"/>
            <a:t>Make it clear</a:t>
          </a:r>
        </a:p>
      </dgm:t>
    </dgm:pt>
    <dgm:pt modelId="{7894F65F-1EA5-410F-A97D-F58CE6247F88}" type="parTrans" cxnId="{BFE70B9C-32E5-45CE-A25F-92AFFBBB0E07}">
      <dgm:prSet/>
      <dgm:spPr/>
      <dgm:t>
        <a:bodyPr/>
        <a:lstStyle/>
        <a:p>
          <a:endParaRPr lang="en-US"/>
        </a:p>
      </dgm:t>
    </dgm:pt>
    <dgm:pt modelId="{023BE7FA-8E74-4832-A6F2-DAF8109773D6}" type="sibTrans" cxnId="{BFE70B9C-32E5-45CE-A25F-92AFFBBB0E07}">
      <dgm:prSet/>
      <dgm:spPr/>
      <dgm:t>
        <a:bodyPr/>
        <a:lstStyle/>
        <a:p>
          <a:endParaRPr lang="en-US"/>
        </a:p>
      </dgm:t>
    </dgm:pt>
    <dgm:pt modelId="{4888975A-EC73-4191-8FBB-8F6690CBB704}">
      <dgm:prSet/>
      <dgm:spPr/>
      <dgm:t>
        <a:bodyPr/>
        <a:lstStyle/>
        <a:p>
          <a:r>
            <a:rPr lang="en-US"/>
            <a:t>Make work context language visible</a:t>
          </a:r>
        </a:p>
      </dgm:t>
    </dgm:pt>
    <dgm:pt modelId="{610FBE54-60DA-47BF-82FC-F087C4C3015B}" type="parTrans" cxnId="{31A23741-430A-4AE5-BDC0-F793ED92C7B7}">
      <dgm:prSet/>
      <dgm:spPr/>
      <dgm:t>
        <a:bodyPr/>
        <a:lstStyle/>
        <a:p>
          <a:endParaRPr lang="en-US"/>
        </a:p>
      </dgm:t>
    </dgm:pt>
    <dgm:pt modelId="{268A34A4-D8E9-4A7F-8925-34B70742065C}" type="sibTrans" cxnId="{31A23741-430A-4AE5-BDC0-F793ED92C7B7}">
      <dgm:prSet/>
      <dgm:spPr/>
      <dgm:t>
        <a:bodyPr/>
        <a:lstStyle/>
        <a:p>
          <a:endParaRPr lang="en-US"/>
        </a:p>
      </dgm:t>
    </dgm:pt>
    <dgm:pt modelId="{F597CA4F-5AC9-4D85-80AE-F796309A188F}" type="pres">
      <dgm:prSet presAssocID="{8A77CEAF-BC75-4E82-AB26-36B29DE98F98}" presName="root" presStyleCnt="0">
        <dgm:presLayoutVars>
          <dgm:dir/>
          <dgm:resizeHandles val="exact"/>
        </dgm:presLayoutVars>
      </dgm:prSet>
      <dgm:spPr/>
    </dgm:pt>
    <dgm:pt modelId="{3CCFE63F-E246-469B-8670-A7F51F0F73BE}" type="pres">
      <dgm:prSet presAssocID="{ED763133-C51B-4FF4-B047-75F5433D7F1C}" presName="compNode" presStyleCnt="0"/>
      <dgm:spPr/>
    </dgm:pt>
    <dgm:pt modelId="{728604EB-F1E5-424B-B38F-B61BAA677054}" type="pres">
      <dgm:prSet presAssocID="{ED763133-C51B-4FF4-B047-75F5433D7F1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9286AAF8-1C4D-4F15-949A-4CA5AE95DEC2}" type="pres">
      <dgm:prSet presAssocID="{ED763133-C51B-4FF4-B047-75F5433D7F1C}" presName="spaceRect" presStyleCnt="0"/>
      <dgm:spPr/>
    </dgm:pt>
    <dgm:pt modelId="{99C7C4E9-ED5F-4D3C-98EC-67A91DA0A8F2}" type="pres">
      <dgm:prSet presAssocID="{ED763133-C51B-4FF4-B047-75F5433D7F1C}" presName="textRect" presStyleLbl="revTx" presStyleIdx="0" presStyleCnt="3">
        <dgm:presLayoutVars>
          <dgm:chMax val="1"/>
          <dgm:chPref val="1"/>
        </dgm:presLayoutVars>
      </dgm:prSet>
      <dgm:spPr/>
    </dgm:pt>
    <dgm:pt modelId="{2020E1D4-C663-48AD-B74A-4D028EDCFE18}" type="pres">
      <dgm:prSet presAssocID="{25AB0A13-E5AE-4C5D-B21B-EE473F118E05}" presName="sibTrans" presStyleCnt="0"/>
      <dgm:spPr/>
    </dgm:pt>
    <dgm:pt modelId="{9777D161-F801-4DDD-A174-BCD532203E1C}" type="pres">
      <dgm:prSet presAssocID="{4446ED73-3C8C-4BAF-BAD0-C87B6B2E333B}" presName="compNode" presStyleCnt="0"/>
      <dgm:spPr/>
    </dgm:pt>
    <dgm:pt modelId="{C1F2DED6-0CA4-4137-956A-BBD6DEBD029C}" type="pres">
      <dgm:prSet presAssocID="{4446ED73-3C8C-4BAF-BAD0-C87B6B2E33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50C7C34-D120-40BF-9594-2D74997713BF}" type="pres">
      <dgm:prSet presAssocID="{4446ED73-3C8C-4BAF-BAD0-C87B6B2E333B}" presName="spaceRect" presStyleCnt="0"/>
      <dgm:spPr/>
    </dgm:pt>
    <dgm:pt modelId="{0BDCE71C-BE94-4F2C-8CC5-A36B7B3B3E7E}" type="pres">
      <dgm:prSet presAssocID="{4446ED73-3C8C-4BAF-BAD0-C87B6B2E333B}" presName="textRect" presStyleLbl="revTx" presStyleIdx="1" presStyleCnt="3">
        <dgm:presLayoutVars>
          <dgm:chMax val="1"/>
          <dgm:chPref val="1"/>
        </dgm:presLayoutVars>
      </dgm:prSet>
      <dgm:spPr/>
    </dgm:pt>
    <dgm:pt modelId="{079F4867-7F41-415B-94A4-5F6D0A2A78AF}" type="pres">
      <dgm:prSet presAssocID="{023BE7FA-8E74-4832-A6F2-DAF8109773D6}" presName="sibTrans" presStyleCnt="0"/>
      <dgm:spPr/>
    </dgm:pt>
    <dgm:pt modelId="{F0E547A9-45BD-4D90-9ED3-7D0C413B2AC5}" type="pres">
      <dgm:prSet presAssocID="{4888975A-EC73-4191-8FBB-8F6690CBB704}" presName="compNode" presStyleCnt="0"/>
      <dgm:spPr/>
    </dgm:pt>
    <dgm:pt modelId="{B50B4326-9177-48E3-B821-F7BD0D5B94C3}" type="pres">
      <dgm:prSet presAssocID="{4888975A-EC73-4191-8FBB-8F6690CBB70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5350BFF9-5010-416D-A549-ECB1A7A77CDF}" type="pres">
      <dgm:prSet presAssocID="{4888975A-EC73-4191-8FBB-8F6690CBB704}" presName="spaceRect" presStyleCnt="0"/>
      <dgm:spPr/>
    </dgm:pt>
    <dgm:pt modelId="{4161533A-8305-48AF-8E94-6FB8EFB4CBE6}" type="pres">
      <dgm:prSet presAssocID="{4888975A-EC73-4191-8FBB-8F6690CBB70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BD0A111-29A1-4B9A-8E6E-8D990BDAD958}" type="presOf" srcId="{4888975A-EC73-4191-8FBB-8F6690CBB704}" destId="{4161533A-8305-48AF-8E94-6FB8EFB4CBE6}" srcOrd="0" destOrd="0" presId="urn:microsoft.com/office/officeart/2018/2/layout/IconLabelList"/>
    <dgm:cxn modelId="{52444D24-9147-4F3C-8152-4548B1AEBAF0}" srcId="{8A77CEAF-BC75-4E82-AB26-36B29DE98F98}" destId="{ED763133-C51B-4FF4-B047-75F5433D7F1C}" srcOrd="0" destOrd="0" parTransId="{15DA54A0-8E17-4E07-A3D7-1FAE11B33AB4}" sibTransId="{25AB0A13-E5AE-4C5D-B21B-EE473F118E05}"/>
    <dgm:cxn modelId="{155D8A5C-7045-4EC1-9EF0-4BB0A0B12349}" type="presOf" srcId="{8A77CEAF-BC75-4E82-AB26-36B29DE98F98}" destId="{F597CA4F-5AC9-4D85-80AE-F796309A188F}" srcOrd="0" destOrd="0" presId="urn:microsoft.com/office/officeart/2018/2/layout/IconLabelList"/>
    <dgm:cxn modelId="{31A23741-430A-4AE5-BDC0-F793ED92C7B7}" srcId="{8A77CEAF-BC75-4E82-AB26-36B29DE98F98}" destId="{4888975A-EC73-4191-8FBB-8F6690CBB704}" srcOrd="2" destOrd="0" parTransId="{610FBE54-60DA-47BF-82FC-F087C4C3015B}" sibTransId="{268A34A4-D8E9-4A7F-8925-34B70742065C}"/>
    <dgm:cxn modelId="{79D77572-F17E-43BD-BFB2-07B7D747BECB}" type="presOf" srcId="{ED763133-C51B-4FF4-B047-75F5433D7F1C}" destId="{99C7C4E9-ED5F-4D3C-98EC-67A91DA0A8F2}" srcOrd="0" destOrd="0" presId="urn:microsoft.com/office/officeart/2018/2/layout/IconLabelList"/>
    <dgm:cxn modelId="{6AF5337E-FBBF-44D0-B448-ABF50AA9AEB1}" type="presOf" srcId="{4446ED73-3C8C-4BAF-BAD0-C87B6B2E333B}" destId="{0BDCE71C-BE94-4F2C-8CC5-A36B7B3B3E7E}" srcOrd="0" destOrd="0" presId="urn:microsoft.com/office/officeart/2018/2/layout/IconLabelList"/>
    <dgm:cxn modelId="{BFE70B9C-32E5-45CE-A25F-92AFFBBB0E07}" srcId="{8A77CEAF-BC75-4E82-AB26-36B29DE98F98}" destId="{4446ED73-3C8C-4BAF-BAD0-C87B6B2E333B}" srcOrd="1" destOrd="0" parTransId="{7894F65F-1EA5-410F-A97D-F58CE6247F88}" sibTransId="{023BE7FA-8E74-4832-A6F2-DAF8109773D6}"/>
    <dgm:cxn modelId="{6FD6DFE9-99A1-4F5A-8AFC-9918A0BCB541}" type="presParOf" srcId="{F597CA4F-5AC9-4D85-80AE-F796309A188F}" destId="{3CCFE63F-E246-469B-8670-A7F51F0F73BE}" srcOrd="0" destOrd="0" presId="urn:microsoft.com/office/officeart/2018/2/layout/IconLabelList"/>
    <dgm:cxn modelId="{75687DE3-B617-476C-A000-6891800D5186}" type="presParOf" srcId="{3CCFE63F-E246-469B-8670-A7F51F0F73BE}" destId="{728604EB-F1E5-424B-B38F-B61BAA677054}" srcOrd="0" destOrd="0" presId="urn:microsoft.com/office/officeart/2018/2/layout/IconLabelList"/>
    <dgm:cxn modelId="{10FAD117-EDF9-4B7E-A286-5A1D1BB3D93B}" type="presParOf" srcId="{3CCFE63F-E246-469B-8670-A7F51F0F73BE}" destId="{9286AAF8-1C4D-4F15-949A-4CA5AE95DEC2}" srcOrd="1" destOrd="0" presId="urn:microsoft.com/office/officeart/2018/2/layout/IconLabelList"/>
    <dgm:cxn modelId="{47D63FD2-96B3-4543-86A8-0989431EC2BA}" type="presParOf" srcId="{3CCFE63F-E246-469B-8670-A7F51F0F73BE}" destId="{99C7C4E9-ED5F-4D3C-98EC-67A91DA0A8F2}" srcOrd="2" destOrd="0" presId="urn:microsoft.com/office/officeart/2018/2/layout/IconLabelList"/>
    <dgm:cxn modelId="{5F55AB4A-8D0D-41D4-9AB4-7F4AA63BA2B2}" type="presParOf" srcId="{F597CA4F-5AC9-4D85-80AE-F796309A188F}" destId="{2020E1D4-C663-48AD-B74A-4D028EDCFE18}" srcOrd="1" destOrd="0" presId="urn:microsoft.com/office/officeart/2018/2/layout/IconLabelList"/>
    <dgm:cxn modelId="{3C2CCD0D-D5FB-4593-89E5-E71FA19D8CB0}" type="presParOf" srcId="{F597CA4F-5AC9-4D85-80AE-F796309A188F}" destId="{9777D161-F801-4DDD-A174-BCD532203E1C}" srcOrd="2" destOrd="0" presId="urn:microsoft.com/office/officeart/2018/2/layout/IconLabelList"/>
    <dgm:cxn modelId="{79665BEB-9802-422D-947D-2ACADDEC43C5}" type="presParOf" srcId="{9777D161-F801-4DDD-A174-BCD532203E1C}" destId="{C1F2DED6-0CA4-4137-956A-BBD6DEBD029C}" srcOrd="0" destOrd="0" presId="urn:microsoft.com/office/officeart/2018/2/layout/IconLabelList"/>
    <dgm:cxn modelId="{3A620A0E-B380-481C-84A0-71FABAF2DE24}" type="presParOf" srcId="{9777D161-F801-4DDD-A174-BCD532203E1C}" destId="{150C7C34-D120-40BF-9594-2D74997713BF}" srcOrd="1" destOrd="0" presId="urn:microsoft.com/office/officeart/2018/2/layout/IconLabelList"/>
    <dgm:cxn modelId="{8BDFF729-25C9-4723-A0AA-9AECB32B5ED0}" type="presParOf" srcId="{9777D161-F801-4DDD-A174-BCD532203E1C}" destId="{0BDCE71C-BE94-4F2C-8CC5-A36B7B3B3E7E}" srcOrd="2" destOrd="0" presId="urn:microsoft.com/office/officeart/2018/2/layout/IconLabelList"/>
    <dgm:cxn modelId="{C8FB9F37-48AB-4BE0-B233-1483BBA4369C}" type="presParOf" srcId="{F597CA4F-5AC9-4D85-80AE-F796309A188F}" destId="{079F4867-7F41-415B-94A4-5F6D0A2A78AF}" srcOrd="3" destOrd="0" presId="urn:microsoft.com/office/officeart/2018/2/layout/IconLabelList"/>
    <dgm:cxn modelId="{B58E848E-C189-41DF-AEC3-8EEA64AC148E}" type="presParOf" srcId="{F597CA4F-5AC9-4D85-80AE-F796309A188F}" destId="{F0E547A9-45BD-4D90-9ED3-7D0C413B2AC5}" srcOrd="4" destOrd="0" presId="urn:microsoft.com/office/officeart/2018/2/layout/IconLabelList"/>
    <dgm:cxn modelId="{7A193ED7-6915-4AEB-B913-BF89FD710B7A}" type="presParOf" srcId="{F0E547A9-45BD-4D90-9ED3-7D0C413B2AC5}" destId="{B50B4326-9177-48E3-B821-F7BD0D5B94C3}" srcOrd="0" destOrd="0" presId="urn:microsoft.com/office/officeart/2018/2/layout/IconLabelList"/>
    <dgm:cxn modelId="{3FA54E3E-F5F6-4BEC-B647-A8358DDADE5C}" type="presParOf" srcId="{F0E547A9-45BD-4D90-9ED3-7D0C413B2AC5}" destId="{5350BFF9-5010-416D-A549-ECB1A7A77CDF}" srcOrd="1" destOrd="0" presId="urn:microsoft.com/office/officeart/2018/2/layout/IconLabelList"/>
    <dgm:cxn modelId="{0747A2D1-D7DD-4E6E-BF17-6D4A75846466}" type="presParOf" srcId="{F0E547A9-45BD-4D90-9ED3-7D0C413B2AC5}" destId="{4161533A-8305-48AF-8E94-6FB8EFB4CBE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E8BD3F-E2D1-4FC2-8824-2139A3AAAC1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7840BDB-616E-41EF-91BD-8992121CEB97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Start Discussion</a:t>
          </a:r>
        </a:p>
      </dgm:t>
    </dgm:pt>
    <dgm:pt modelId="{BCDFAE97-F28A-4394-ADEB-C36115D13459}" type="parTrans" cxnId="{44999264-E31B-4BB7-82B5-91F1CA58EB75}">
      <dgm:prSet/>
      <dgm:spPr/>
      <dgm:t>
        <a:bodyPr/>
        <a:lstStyle/>
        <a:p>
          <a:endParaRPr lang="en-GB"/>
        </a:p>
      </dgm:t>
    </dgm:pt>
    <dgm:pt modelId="{5F2B77A4-93F9-40F0-BBF9-AEBEEAB36502}" type="sibTrans" cxnId="{44999264-E31B-4BB7-82B5-91F1CA58EB75}">
      <dgm:prSet/>
      <dgm:spPr/>
      <dgm:t>
        <a:bodyPr/>
        <a:lstStyle/>
        <a:p>
          <a:endParaRPr lang="en-GB"/>
        </a:p>
      </dgm:t>
    </dgm:pt>
    <dgm:pt modelId="{8EA3BAB0-A31E-4847-9907-CB51C854103C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Timebox of 15 Minutes</a:t>
          </a:r>
        </a:p>
      </dgm:t>
    </dgm:pt>
    <dgm:pt modelId="{9E519936-8950-44B2-9114-395D8275B22F}" type="parTrans" cxnId="{24D7956E-4576-4520-B430-3F2799E83F27}">
      <dgm:prSet/>
      <dgm:spPr/>
      <dgm:t>
        <a:bodyPr/>
        <a:lstStyle/>
        <a:p>
          <a:endParaRPr lang="en-GB"/>
        </a:p>
      </dgm:t>
    </dgm:pt>
    <dgm:pt modelId="{CF9CAFA0-15E1-41CB-9A01-38CFCAA96033}" type="sibTrans" cxnId="{24D7956E-4576-4520-B430-3F2799E83F27}">
      <dgm:prSet/>
      <dgm:spPr/>
      <dgm:t>
        <a:bodyPr/>
        <a:lstStyle/>
        <a:p>
          <a:endParaRPr lang="en-GB"/>
        </a:p>
      </dgm:t>
    </dgm:pt>
    <dgm:pt modelId="{652E4F77-A2A2-463D-9C94-23FEC7D733E3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Assess the Progress</a:t>
          </a:r>
        </a:p>
      </dgm:t>
    </dgm:pt>
    <dgm:pt modelId="{8A3DA708-3FB9-4DB4-82D7-D92C09ABEB7A}" type="parTrans" cxnId="{5126E8D9-8437-40C1-93A7-70D3010B81D6}">
      <dgm:prSet/>
      <dgm:spPr/>
      <dgm:t>
        <a:bodyPr/>
        <a:lstStyle/>
        <a:p>
          <a:endParaRPr lang="en-GB"/>
        </a:p>
      </dgm:t>
    </dgm:pt>
    <dgm:pt modelId="{97DFF0DF-C0E0-414D-B8AF-8D784214EFB4}" type="sibTrans" cxnId="{5126E8D9-8437-40C1-93A7-70D3010B81D6}">
      <dgm:prSet/>
      <dgm:spPr/>
      <dgm:t>
        <a:bodyPr/>
        <a:lstStyle/>
        <a:p>
          <a:endParaRPr lang="en-GB"/>
        </a:p>
      </dgm:t>
    </dgm:pt>
    <dgm:pt modelId="{5F1C05A8-F9F7-484C-9731-EF7D1C419676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Call?</a:t>
          </a:r>
        </a:p>
      </dgm:t>
    </dgm:pt>
    <dgm:pt modelId="{C78FEE54-10D9-48AE-9CFB-C37F632FA936}" type="parTrans" cxnId="{F5A10635-7931-44A5-A52E-AC1A8BA54FD3}">
      <dgm:prSet/>
      <dgm:spPr/>
      <dgm:t>
        <a:bodyPr/>
        <a:lstStyle/>
        <a:p>
          <a:endParaRPr lang="en-GB"/>
        </a:p>
      </dgm:t>
    </dgm:pt>
    <dgm:pt modelId="{B90A84EF-68C7-46F7-AEE2-416BAAFD918C}" type="sibTrans" cxnId="{F5A10635-7931-44A5-A52E-AC1A8BA54FD3}">
      <dgm:prSet/>
      <dgm:spPr/>
      <dgm:t>
        <a:bodyPr/>
        <a:lstStyle/>
        <a:p>
          <a:endParaRPr lang="en-GB"/>
        </a:p>
      </dgm:t>
    </dgm:pt>
    <dgm:pt modelId="{F1ED6DBF-CD1B-4820-B40D-9BA0C93CA562}" type="pres">
      <dgm:prSet presAssocID="{A5E8BD3F-E2D1-4FC2-8824-2139A3AAAC1E}" presName="CompostProcess" presStyleCnt="0">
        <dgm:presLayoutVars>
          <dgm:dir/>
          <dgm:resizeHandles val="exact"/>
        </dgm:presLayoutVars>
      </dgm:prSet>
      <dgm:spPr/>
    </dgm:pt>
    <dgm:pt modelId="{7ACC6B9C-FF90-4EF0-BE5F-976C6DBDCA98}" type="pres">
      <dgm:prSet presAssocID="{A5E8BD3F-E2D1-4FC2-8824-2139A3AAAC1E}" presName="arrow" presStyleLbl="bgShp" presStyleIdx="0" presStyleCnt="1" custScaleX="117647"/>
      <dgm:spPr>
        <a:solidFill>
          <a:schemeClr val="tx2"/>
        </a:solidFill>
      </dgm:spPr>
    </dgm:pt>
    <dgm:pt modelId="{AA312B8E-5A52-4A26-BB45-9B35763BFB35}" type="pres">
      <dgm:prSet presAssocID="{A5E8BD3F-E2D1-4FC2-8824-2139A3AAAC1E}" presName="linearProcess" presStyleCnt="0"/>
      <dgm:spPr/>
    </dgm:pt>
    <dgm:pt modelId="{D35BCEBC-9050-4158-ACE7-0874D8DBEF81}" type="pres">
      <dgm:prSet presAssocID="{E7840BDB-616E-41EF-91BD-8992121CEB97}" presName="textNode" presStyleLbl="node1" presStyleIdx="0" presStyleCnt="4" custLinFactNeighborX="-1524" custLinFactNeighborY="-66353">
        <dgm:presLayoutVars>
          <dgm:bulletEnabled val="1"/>
        </dgm:presLayoutVars>
      </dgm:prSet>
      <dgm:spPr/>
    </dgm:pt>
    <dgm:pt modelId="{464FA0EF-DD3E-46E4-9636-046D977BF19B}" type="pres">
      <dgm:prSet presAssocID="{5F2B77A4-93F9-40F0-BBF9-AEBEEAB36502}" presName="sibTrans" presStyleCnt="0"/>
      <dgm:spPr/>
    </dgm:pt>
    <dgm:pt modelId="{E693A140-22BD-4A96-ADDC-FA6FD44064AF}" type="pres">
      <dgm:prSet presAssocID="{8EA3BAB0-A31E-4847-9907-CB51C854103C}" presName="textNode" presStyleLbl="node1" presStyleIdx="1" presStyleCnt="4" custLinFactNeighborX="9932" custLinFactNeighborY="-16353">
        <dgm:presLayoutVars>
          <dgm:bulletEnabled val="1"/>
        </dgm:presLayoutVars>
      </dgm:prSet>
      <dgm:spPr/>
    </dgm:pt>
    <dgm:pt modelId="{15D445EA-0147-4142-910C-1D9B54991C79}" type="pres">
      <dgm:prSet presAssocID="{CF9CAFA0-15E1-41CB-9A01-38CFCAA96033}" presName="sibTrans" presStyleCnt="0"/>
      <dgm:spPr/>
    </dgm:pt>
    <dgm:pt modelId="{7EEC9BBF-EB7E-40A0-BDCA-86F3EB3CA312}" type="pres">
      <dgm:prSet presAssocID="{652E4F77-A2A2-463D-9C94-23FEC7D733E3}" presName="textNode" presStyleLbl="node1" presStyleIdx="2" presStyleCnt="4" custLinFactNeighborX="4966" custLinFactNeighborY="24724">
        <dgm:presLayoutVars>
          <dgm:bulletEnabled val="1"/>
        </dgm:presLayoutVars>
      </dgm:prSet>
      <dgm:spPr/>
    </dgm:pt>
    <dgm:pt modelId="{8C331DDA-780D-4166-BFF8-BB6CAE97E018}" type="pres">
      <dgm:prSet presAssocID="{97DFF0DF-C0E0-414D-B8AF-8D784214EFB4}" presName="sibTrans" presStyleCnt="0"/>
      <dgm:spPr/>
    </dgm:pt>
    <dgm:pt modelId="{202FB64B-B6F2-4399-91B5-276800682014}" type="pres">
      <dgm:prSet presAssocID="{5F1C05A8-F9F7-484C-9731-EF7D1C419676}" presName="textNode" presStyleLbl="node1" presStyleIdx="3" presStyleCnt="4" custLinFactNeighborX="1525" custLinFactNeighborY="58963">
        <dgm:presLayoutVars>
          <dgm:bulletEnabled val="1"/>
        </dgm:presLayoutVars>
      </dgm:prSet>
      <dgm:spPr/>
    </dgm:pt>
  </dgm:ptLst>
  <dgm:cxnLst>
    <dgm:cxn modelId="{18FB711D-BDBC-4C17-B07C-A2B49B1F7185}" type="presOf" srcId="{A5E8BD3F-E2D1-4FC2-8824-2139A3AAAC1E}" destId="{F1ED6DBF-CD1B-4820-B40D-9BA0C93CA562}" srcOrd="0" destOrd="0" presId="urn:microsoft.com/office/officeart/2005/8/layout/hProcess9"/>
    <dgm:cxn modelId="{F5A10635-7931-44A5-A52E-AC1A8BA54FD3}" srcId="{A5E8BD3F-E2D1-4FC2-8824-2139A3AAAC1E}" destId="{5F1C05A8-F9F7-484C-9731-EF7D1C419676}" srcOrd="3" destOrd="0" parTransId="{C78FEE54-10D9-48AE-9CFB-C37F632FA936}" sibTransId="{B90A84EF-68C7-46F7-AEE2-416BAAFD918C}"/>
    <dgm:cxn modelId="{44999264-E31B-4BB7-82B5-91F1CA58EB75}" srcId="{A5E8BD3F-E2D1-4FC2-8824-2139A3AAAC1E}" destId="{E7840BDB-616E-41EF-91BD-8992121CEB97}" srcOrd="0" destOrd="0" parTransId="{BCDFAE97-F28A-4394-ADEB-C36115D13459}" sibTransId="{5F2B77A4-93F9-40F0-BBF9-AEBEEAB36502}"/>
    <dgm:cxn modelId="{E766C944-7459-4E3F-A7AA-0A3C45044441}" type="presOf" srcId="{5F1C05A8-F9F7-484C-9731-EF7D1C419676}" destId="{202FB64B-B6F2-4399-91B5-276800682014}" srcOrd="0" destOrd="0" presId="urn:microsoft.com/office/officeart/2005/8/layout/hProcess9"/>
    <dgm:cxn modelId="{24D7956E-4576-4520-B430-3F2799E83F27}" srcId="{A5E8BD3F-E2D1-4FC2-8824-2139A3AAAC1E}" destId="{8EA3BAB0-A31E-4847-9907-CB51C854103C}" srcOrd="1" destOrd="0" parTransId="{9E519936-8950-44B2-9114-395D8275B22F}" sibTransId="{CF9CAFA0-15E1-41CB-9A01-38CFCAA96033}"/>
    <dgm:cxn modelId="{32693678-42A0-47DB-8BF5-ADD128F6A857}" type="presOf" srcId="{8EA3BAB0-A31E-4847-9907-CB51C854103C}" destId="{E693A140-22BD-4A96-ADDC-FA6FD44064AF}" srcOrd="0" destOrd="0" presId="urn:microsoft.com/office/officeart/2005/8/layout/hProcess9"/>
    <dgm:cxn modelId="{73299FC7-F65F-4878-9115-622B5D5239C1}" type="presOf" srcId="{E7840BDB-616E-41EF-91BD-8992121CEB97}" destId="{D35BCEBC-9050-4158-ACE7-0874D8DBEF81}" srcOrd="0" destOrd="0" presId="urn:microsoft.com/office/officeart/2005/8/layout/hProcess9"/>
    <dgm:cxn modelId="{50DBD8C8-9FFE-4153-B3C8-F903EAD1F348}" type="presOf" srcId="{652E4F77-A2A2-463D-9C94-23FEC7D733E3}" destId="{7EEC9BBF-EB7E-40A0-BDCA-86F3EB3CA312}" srcOrd="0" destOrd="0" presId="urn:microsoft.com/office/officeart/2005/8/layout/hProcess9"/>
    <dgm:cxn modelId="{5126E8D9-8437-40C1-93A7-70D3010B81D6}" srcId="{A5E8BD3F-E2D1-4FC2-8824-2139A3AAAC1E}" destId="{652E4F77-A2A2-463D-9C94-23FEC7D733E3}" srcOrd="2" destOrd="0" parTransId="{8A3DA708-3FB9-4DB4-82D7-D92C09ABEB7A}" sibTransId="{97DFF0DF-C0E0-414D-B8AF-8D784214EFB4}"/>
    <dgm:cxn modelId="{8F2CC2A8-4A50-456C-81D7-5614FB922F14}" type="presParOf" srcId="{F1ED6DBF-CD1B-4820-B40D-9BA0C93CA562}" destId="{7ACC6B9C-FF90-4EF0-BE5F-976C6DBDCA98}" srcOrd="0" destOrd="0" presId="urn:microsoft.com/office/officeart/2005/8/layout/hProcess9"/>
    <dgm:cxn modelId="{808FB387-B7F9-405E-96D0-0D5C49A2DC2A}" type="presParOf" srcId="{F1ED6DBF-CD1B-4820-B40D-9BA0C93CA562}" destId="{AA312B8E-5A52-4A26-BB45-9B35763BFB35}" srcOrd="1" destOrd="0" presId="urn:microsoft.com/office/officeart/2005/8/layout/hProcess9"/>
    <dgm:cxn modelId="{F229E151-6318-418F-9D7E-97DEAA7F28AB}" type="presParOf" srcId="{AA312B8E-5A52-4A26-BB45-9B35763BFB35}" destId="{D35BCEBC-9050-4158-ACE7-0874D8DBEF81}" srcOrd="0" destOrd="0" presId="urn:microsoft.com/office/officeart/2005/8/layout/hProcess9"/>
    <dgm:cxn modelId="{5A1731BB-4E27-4CB3-B5B3-BFD113D73280}" type="presParOf" srcId="{AA312B8E-5A52-4A26-BB45-9B35763BFB35}" destId="{464FA0EF-DD3E-46E4-9636-046D977BF19B}" srcOrd="1" destOrd="0" presId="urn:microsoft.com/office/officeart/2005/8/layout/hProcess9"/>
    <dgm:cxn modelId="{E052CD1F-878B-43E0-B83F-FB5E071CEE3A}" type="presParOf" srcId="{AA312B8E-5A52-4A26-BB45-9B35763BFB35}" destId="{E693A140-22BD-4A96-ADDC-FA6FD44064AF}" srcOrd="2" destOrd="0" presId="urn:microsoft.com/office/officeart/2005/8/layout/hProcess9"/>
    <dgm:cxn modelId="{79702696-B50F-40D3-B6C8-FBF9167CAF0D}" type="presParOf" srcId="{AA312B8E-5A52-4A26-BB45-9B35763BFB35}" destId="{15D445EA-0147-4142-910C-1D9B54991C79}" srcOrd="3" destOrd="0" presId="urn:microsoft.com/office/officeart/2005/8/layout/hProcess9"/>
    <dgm:cxn modelId="{4EDA9CD8-FC79-4848-BE01-9515C921D53C}" type="presParOf" srcId="{AA312B8E-5A52-4A26-BB45-9B35763BFB35}" destId="{7EEC9BBF-EB7E-40A0-BDCA-86F3EB3CA312}" srcOrd="4" destOrd="0" presId="urn:microsoft.com/office/officeart/2005/8/layout/hProcess9"/>
    <dgm:cxn modelId="{FBA2BBA9-BF3C-4E4B-8974-4668D0024A20}" type="presParOf" srcId="{AA312B8E-5A52-4A26-BB45-9B35763BFB35}" destId="{8C331DDA-780D-4166-BFF8-BB6CAE97E018}" srcOrd="5" destOrd="0" presId="urn:microsoft.com/office/officeart/2005/8/layout/hProcess9"/>
    <dgm:cxn modelId="{209F8D68-8F80-4C28-9770-5CCEF798D4F1}" type="presParOf" srcId="{AA312B8E-5A52-4A26-BB45-9B35763BFB35}" destId="{202FB64B-B6F2-4399-91B5-27680068201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604EB-F1E5-424B-B38F-B61BAA677054}">
      <dsp:nvSpPr>
        <dsp:cNvPr id="0" name=""/>
        <dsp:cNvSpPr/>
      </dsp:nvSpPr>
      <dsp:spPr>
        <a:xfrm>
          <a:off x="1212569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7C4E9-ED5F-4D3C-98EC-67A91DA0A8F2}">
      <dsp:nvSpPr>
        <dsp:cNvPr id="0" name=""/>
        <dsp:cNvSpPr/>
      </dsp:nvSpPr>
      <dsp:spPr>
        <a:xfrm>
          <a:off x="417971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Establish initial contact</a:t>
          </a:r>
        </a:p>
      </dsp:txBody>
      <dsp:txXfrm>
        <a:off x="417971" y="2442842"/>
        <a:ext cx="2889450" cy="720000"/>
      </dsp:txXfrm>
    </dsp:sp>
    <dsp:sp modelId="{C1F2DED6-0CA4-4137-956A-BBD6DEBD029C}">
      <dsp:nvSpPr>
        <dsp:cNvPr id="0" name=""/>
        <dsp:cNvSpPr/>
      </dsp:nvSpPr>
      <dsp:spPr>
        <a:xfrm>
          <a:off x="4607673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CE71C-BE94-4F2C-8CC5-A36B7B3B3E7E}">
      <dsp:nvSpPr>
        <dsp:cNvPr id="0" name=""/>
        <dsp:cNvSpPr/>
      </dsp:nvSpPr>
      <dsp:spPr>
        <a:xfrm>
          <a:off x="3813075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Provide context</a:t>
          </a:r>
        </a:p>
      </dsp:txBody>
      <dsp:txXfrm>
        <a:off x="3813075" y="2442842"/>
        <a:ext cx="2889450" cy="720000"/>
      </dsp:txXfrm>
    </dsp:sp>
    <dsp:sp modelId="{B50B4326-9177-48E3-B821-F7BD0D5B94C3}">
      <dsp:nvSpPr>
        <dsp:cNvPr id="0" name=""/>
        <dsp:cNvSpPr/>
      </dsp:nvSpPr>
      <dsp:spPr>
        <a:xfrm>
          <a:off x="8002777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1533A-8305-48AF-8E94-6FB8EFB4CBE6}">
      <dsp:nvSpPr>
        <dsp:cNvPr id="0" name=""/>
        <dsp:cNvSpPr/>
      </dsp:nvSpPr>
      <dsp:spPr>
        <a:xfrm>
          <a:off x="7208178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Timebox a text-based discussion</a:t>
          </a:r>
        </a:p>
      </dsp:txBody>
      <dsp:txXfrm>
        <a:off x="7208178" y="2442842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604EB-F1E5-424B-B38F-B61BAA677054}">
      <dsp:nvSpPr>
        <dsp:cNvPr id="0" name=""/>
        <dsp:cNvSpPr/>
      </dsp:nvSpPr>
      <dsp:spPr>
        <a:xfrm>
          <a:off x="1212569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7C4E9-ED5F-4D3C-98EC-67A91DA0A8F2}">
      <dsp:nvSpPr>
        <dsp:cNvPr id="0" name=""/>
        <dsp:cNvSpPr/>
      </dsp:nvSpPr>
      <dsp:spPr>
        <a:xfrm>
          <a:off x="417971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Delegate to another team member</a:t>
          </a:r>
        </a:p>
      </dsp:txBody>
      <dsp:txXfrm>
        <a:off x="417971" y="2442842"/>
        <a:ext cx="2889450" cy="720000"/>
      </dsp:txXfrm>
    </dsp:sp>
    <dsp:sp modelId="{C1F2DED6-0CA4-4137-956A-BBD6DEBD029C}">
      <dsp:nvSpPr>
        <dsp:cNvPr id="0" name=""/>
        <dsp:cNvSpPr/>
      </dsp:nvSpPr>
      <dsp:spPr>
        <a:xfrm>
          <a:off x="4607673" y="786033"/>
          <a:ext cx="1300252" cy="1300252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CE71C-BE94-4F2C-8CC5-A36B7B3B3E7E}">
      <dsp:nvSpPr>
        <dsp:cNvPr id="0" name=""/>
        <dsp:cNvSpPr/>
      </dsp:nvSpPr>
      <dsp:spPr>
        <a:xfrm>
          <a:off x="3813075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Reschedule</a:t>
          </a:r>
        </a:p>
      </dsp:txBody>
      <dsp:txXfrm>
        <a:off x="3813075" y="2442842"/>
        <a:ext cx="2889450" cy="720000"/>
      </dsp:txXfrm>
    </dsp:sp>
    <dsp:sp modelId="{B50B4326-9177-48E3-B821-F7BD0D5B94C3}">
      <dsp:nvSpPr>
        <dsp:cNvPr id="0" name=""/>
        <dsp:cNvSpPr/>
      </dsp:nvSpPr>
      <dsp:spPr>
        <a:xfrm>
          <a:off x="8002777" y="786033"/>
          <a:ext cx="1300252" cy="1300252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1533A-8305-48AF-8E94-6FB8EFB4CBE6}">
      <dsp:nvSpPr>
        <dsp:cNvPr id="0" name=""/>
        <dsp:cNvSpPr/>
      </dsp:nvSpPr>
      <dsp:spPr>
        <a:xfrm>
          <a:off x="7208178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Timebox</a:t>
          </a:r>
        </a:p>
      </dsp:txBody>
      <dsp:txXfrm>
        <a:off x="7208178" y="2442842"/>
        <a:ext cx="28894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604EB-F1E5-424B-B38F-B61BAA677054}">
      <dsp:nvSpPr>
        <dsp:cNvPr id="0" name=""/>
        <dsp:cNvSpPr/>
      </dsp:nvSpPr>
      <dsp:spPr>
        <a:xfrm>
          <a:off x="1212569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7C4E9-ED5F-4D3C-98EC-67A91DA0A8F2}">
      <dsp:nvSpPr>
        <dsp:cNvPr id="0" name=""/>
        <dsp:cNvSpPr/>
      </dsp:nvSpPr>
      <dsp:spPr>
        <a:xfrm>
          <a:off x="417971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err="1"/>
            <a:t>Vocalise</a:t>
          </a:r>
          <a:r>
            <a:rPr lang="en-US" sz="2500" kern="1200"/>
            <a:t> lack of understanding</a:t>
          </a:r>
        </a:p>
      </dsp:txBody>
      <dsp:txXfrm>
        <a:off x="417971" y="2442842"/>
        <a:ext cx="2889450" cy="720000"/>
      </dsp:txXfrm>
    </dsp:sp>
    <dsp:sp modelId="{C1F2DED6-0CA4-4137-956A-BBD6DEBD029C}">
      <dsp:nvSpPr>
        <dsp:cNvPr id="0" name=""/>
        <dsp:cNvSpPr/>
      </dsp:nvSpPr>
      <dsp:spPr>
        <a:xfrm>
          <a:off x="4607673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CE71C-BE94-4F2C-8CC5-A36B7B3B3E7E}">
      <dsp:nvSpPr>
        <dsp:cNvPr id="0" name=""/>
        <dsp:cNvSpPr/>
      </dsp:nvSpPr>
      <dsp:spPr>
        <a:xfrm>
          <a:off x="3813075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Make it clear</a:t>
          </a:r>
        </a:p>
      </dsp:txBody>
      <dsp:txXfrm>
        <a:off x="3813075" y="2442842"/>
        <a:ext cx="2889450" cy="720000"/>
      </dsp:txXfrm>
    </dsp:sp>
    <dsp:sp modelId="{B50B4326-9177-48E3-B821-F7BD0D5B94C3}">
      <dsp:nvSpPr>
        <dsp:cNvPr id="0" name=""/>
        <dsp:cNvSpPr/>
      </dsp:nvSpPr>
      <dsp:spPr>
        <a:xfrm>
          <a:off x="8002777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1533A-8305-48AF-8E94-6FB8EFB4CBE6}">
      <dsp:nvSpPr>
        <dsp:cNvPr id="0" name=""/>
        <dsp:cNvSpPr/>
      </dsp:nvSpPr>
      <dsp:spPr>
        <a:xfrm>
          <a:off x="7208178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Make work context language visible</a:t>
          </a:r>
        </a:p>
      </dsp:txBody>
      <dsp:txXfrm>
        <a:off x="7208178" y="2442842"/>
        <a:ext cx="28894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C6B9C-FF90-4EF0-BE5F-976C6DBDCA98}">
      <dsp:nvSpPr>
        <dsp:cNvPr id="0" name=""/>
        <dsp:cNvSpPr/>
      </dsp:nvSpPr>
      <dsp:spPr>
        <a:xfrm>
          <a:off x="2" y="0"/>
          <a:ext cx="10515594" cy="3590174"/>
        </a:xfrm>
        <a:prstGeom prst="rightArrow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5BCEBC-9050-4158-ACE7-0874D8DBEF81}">
      <dsp:nvSpPr>
        <dsp:cNvPr id="0" name=""/>
        <dsp:cNvSpPr/>
      </dsp:nvSpPr>
      <dsp:spPr>
        <a:xfrm>
          <a:off x="0" y="124176"/>
          <a:ext cx="2500916" cy="1436069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Start Discussion</a:t>
          </a:r>
        </a:p>
      </dsp:txBody>
      <dsp:txXfrm>
        <a:off x="70103" y="194279"/>
        <a:ext cx="2360710" cy="1295863"/>
      </dsp:txXfrm>
    </dsp:sp>
    <dsp:sp modelId="{E693A140-22BD-4A96-ADDC-FA6FD44064AF}">
      <dsp:nvSpPr>
        <dsp:cNvPr id="0" name=""/>
        <dsp:cNvSpPr/>
      </dsp:nvSpPr>
      <dsp:spPr>
        <a:xfrm>
          <a:off x="2689197" y="842211"/>
          <a:ext cx="2500916" cy="1436069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Timebox of 15 Minutes</a:t>
          </a:r>
        </a:p>
      </dsp:txBody>
      <dsp:txXfrm>
        <a:off x="2759300" y="912314"/>
        <a:ext cx="2360710" cy="1295863"/>
      </dsp:txXfrm>
    </dsp:sp>
    <dsp:sp modelId="{7EEC9BBF-EB7E-40A0-BDCA-86F3EB3CA312}">
      <dsp:nvSpPr>
        <dsp:cNvPr id="0" name=""/>
        <dsp:cNvSpPr/>
      </dsp:nvSpPr>
      <dsp:spPr>
        <a:xfrm>
          <a:off x="5350652" y="1432106"/>
          <a:ext cx="2500916" cy="1436069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Assess the Progress</a:t>
          </a:r>
        </a:p>
      </dsp:txBody>
      <dsp:txXfrm>
        <a:off x="5420755" y="1502209"/>
        <a:ext cx="2360710" cy="1295863"/>
      </dsp:txXfrm>
    </dsp:sp>
    <dsp:sp modelId="{202FB64B-B6F2-4399-91B5-276800682014}">
      <dsp:nvSpPr>
        <dsp:cNvPr id="0" name=""/>
        <dsp:cNvSpPr/>
      </dsp:nvSpPr>
      <dsp:spPr>
        <a:xfrm>
          <a:off x="8014683" y="1923801"/>
          <a:ext cx="2500916" cy="1436069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Call?</a:t>
          </a:r>
        </a:p>
      </dsp:txBody>
      <dsp:txXfrm>
        <a:off x="8084786" y="1993904"/>
        <a:ext cx="2360710" cy="1295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75BC-0478-4410-0FF9-384DD357B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CF581-44F4-BA00-2968-338B5740D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AE7FB-E656-D374-4E35-C02404DE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DA96-40D4-4C57-9829-58695EAD2839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32817-560B-979F-53B5-4E784360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89B9F-2647-CBC9-B275-56481D12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F16B-796B-493A-86EF-E3A746866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04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70A6-0628-FD4B-351B-7F8A38E3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DFAC4-109E-36DA-F854-3E320BC1A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49D8B-F820-7E93-2DDB-60B92E44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DA96-40D4-4C57-9829-58695EAD2839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B6A1-E96A-F8CA-5235-94789F8D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82519-CC4B-CEAB-9644-1CACE442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F16B-796B-493A-86EF-E3A746866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51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8DB924-06B5-7B4C-6F85-2AC3979A1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8C32F-A1B1-3332-5EC8-636AFC113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07F10-48E9-436F-77C9-93D7C6E5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DA96-40D4-4C57-9829-58695EAD2839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90F02-8CA5-B42E-0CF2-CE60B6FB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AFEF3-89C6-F219-8A82-531411C8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F16B-796B-493A-86EF-E3A746866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53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F734-1831-9346-59AE-B842828F1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F0499-B65F-D76D-8CAB-12211E216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45F3C-FBE8-DB49-1CCA-BF302267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DA96-40D4-4C57-9829-58695EAD2839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1BAAB-67A9-F13F-427F-F2D2AB7C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1FAD6-A065-3327-C1CC-740500F8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F16B-796B-493A-86EF-E3A746866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83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69BB-773D-6376-1758-6C24ABC6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A90D4-705A-90A1-E1CF-076DFFB6E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B08AD-DA05-5BE5-B1D6-99E2EC43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DA96-40D4-4C57-9829-58695EAD2839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BA879-97B8-E9EF-59AF-0BE75D9F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6E8C7-CC08-24D4-8D1F-0811E9DB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F16B-796B-493A-86EF-E3A746866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97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116C-28E1-E968-DAC8-A8153FE4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95F5F-C8AF-85B0-DFE9-61E9F1BA9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C239C-C7F6-8FF6-9132-851ED21EA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F8F55-CCFD-EEDA-B266-A9F3BAFF2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DA96-40D4-4C57-9829-58695EAD2839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D6C02-DF54-0A9F-F2B2-9D21BC80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DD480-6E07-3CBA-8C3D-A3DE4D80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F16B-796B-493A-86EF-E3A746866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8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3812-0EE0-02C5-BF87-74AA5632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6CD01-0866-3986-5D7A-604CCE542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73BED-048D-E5D1-CE5A-EBBA05306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09F41C-2FB6-E423-4512-DBC361567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95F94-DF88-974D-2876-A2DB38415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6DC20-5E27-2B44-AC68-84B4CC3F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DA96-40D4-4C57-9829-58695EAD2839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AFBCA-E655-36B4-99C2-00DE9E35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83975-55DE-0D67-6937-A8659AF3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F16B-796B-493A-86EF-E3A746866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91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7972-7E44-5248-9AB0-2D699571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41288-F9A0-82C5-DDCB-40FEF277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DA96-40D4-4C57-9829-58695EAD2839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DC1F7-9D73-8C8E-BBD6-2BE5E93C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B696E-21B1-5902-9F4F-1E447A19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F16B-796B-493A-86EF-E3A746866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61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50586-9A09-A5DB-7133-2AAD1050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DA96-40D4-4C57-9829-58695EAD2839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C02D2-B8F0-FC81-4FA5-A79DCAA7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DE948-1FDF-C5DC-8D25-7EFFEBDB3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F16B-796B-493A-86EF-E3A746866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72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1438-5DD1-9BD4-B8EB-3A79427C0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0C50B-A668-0AB2-C916-7D2ED3287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26C13-0B52-3451-9D6B-C37538A8F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4DEAF-B9DF-12A8-2232-5565E2E97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DA96-40D4-4C57-9829-58695EAD2839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8D8DA-8EBD-7DE7-49E6-B8519A6F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224A6-3527-C077-47D7-A3844D60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F16B-796B-493A-86EF-E3A746866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9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1A8A-73E8-4720-12B5-8533D0D6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38E9F4-6206-1FA9-8F6A-3E1DC627C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F6E1F-39DC-9BAF-0941-5CD2AD89F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437CA-3F6D-2739-0C15-66693FF3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DA96-40D4-4C57-9829-58695EAD2839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6AE03-0393-F0E7-60A5-84221303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C0136-A29E-5B0A-CEF5-141CCDEC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F16B-796B-493A-86EF-E3A746866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59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0938C-CB9E-3239-CD83-5C884C3E9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BCE0B-F4A2-67FA-1515-92811ABA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E8F56-0003-8393-3C2B-8C646AA95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DDA96-40D4-4C57-9829-58695EAD2839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10B14-2C83-54BE-B9BF-B85FEC5FE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5970A-4234-FE76-B587-A09974E1F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CF16B-796B-493A-86EF-E3A746866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63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9C248-D39D-C1FB-1FA0-FB3231370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Effective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53089-B897-E6C4-A034-FB139BE3B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Alex Howson</a:t>
            </a:r>
          </a:p>
        </p:txBody>
      </p:sp>
    </p:spTree>
    <p:extLst>
      <p:ext uri="{BB962C8B-B14F-4D97-AF65-F5344CB8AC3E}">
        <p14:creationId xmlns:p14="http://schemas.microsoft.com/office/powerpoint/2010/main" val="1278973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FC855-0819-F834-74D2-77B817B6D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 Strategies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Subtitle 2">
            <a:extLst>
              <a:ext uri="{FF2B5EF4-FFF2-40B4-BE49-F238E27FC236}">
                <a16:creationId xmlns:a16="http://schemas.microsoft.com/office/drawing/2014/main" id="{587BD848-94B3-9106-F987-C2404AEE03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579242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59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AD319-2376-C399-CC0F-F54EA257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FFFFFF"/>
                </a:solidFill>
              </a:rPr>
              <a:t>Regional Slang, Domain Language and Abbreviations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9739-D5BE-9B34-D46A-3C8835617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GB" sz="2200" dirty="0"/>
              <a:t>Regional slang, domain language and abbreviations is a barrier to communication as it causes misunderstanding or a lack of understanding </a:t>
            </a:r>
          </a:p>
          <a:p>
            <a:r>
              <a:rPr lang="en-GB" sz="2200" dirty="0"/>
              <a:t>This makes the communication ineffective</a:t>
            </a:r>
          </a:p>
        </p:txBody>
      </p:sp>
    </p:spTree>
    <p:extLst>
      <p:ext uri="{BB962C8B-B14F-4D97-AF65-F5344CB8AC3E}">
        <p14:creationId xmlns:p14="http://schemas.microsoft.com/office/powerpoint/2010/main" val="326817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FC855-0819-F834-74D2-77B817B6D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Language Strategies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Subtitle 2">
            <a:extLst>
              <a:ext uri="{FF2B5EF4-FFF2-40B4-BE49-F238E27FC236}">
                <a16:creationId xmlns:a16="http://schemas.microsoft.com/office/drawing/2014/main" id="{587BD848-94B3-9106-F987-C2404AEE03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118092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65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FC855-0819-F834-74D2-77B817B6D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6281928" cy="41354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Overcoming Barriers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FB2F87E-CE3D-FBC9-4657-DA932C5C3FAF}"/>
              </a:ext>
            </a:extLst>
          </p:cNvPr>
          <p:cNvSpPr txBox="1">
            <a:spLocks/>
          </p:cNvSpPr>
          <p:nvPr/>
        </p:nvSpPr>
        <p:spPr>
          <a:xfrm>
            <a:off x="7928114" y="1232452"/>
            <a:ext cx="3200400" cy="38509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GB" dirty="0">
                <a:solidFill>
                  <a:srgbClr val="FFFFFF"/>
                </a:solidFill>
              </a:rPr>
              <a:t>Barriers to communication will exist in most contexts</a:t>
            </a:r>
          </a:p>
          <a:p>
            <a:pPr marL="342900" indent="-342900"/>
            <a:r>
              <a:rPr lang="en-GB" dirty="0">
                <a:solidFill>
                  <a:srgbClr val="FFFFFF"/>
                </a:solidFill>
              </a:rPr>
              <a:t>So long as individuals are aware of the barriers to communication they face, strategies can be devised to overcome them</a:t>
            </a:r>
          </a:p>
        </p:txBody>
      </p:sp>
    </p:spTree>
    <p:extLst>
      <p:ext uri="{BB962C8B-B14F-4D97-AF65-F5344CB8AC3E}">
        <p14:creationId xmlns:p14="http://schemas.microsoft.com/office/powerpoint/2010/main" val="234800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6C10F-FCB4-E6A3-81C2-420AC1E4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 Matters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6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F4897-FED1-DA1E-D0F6-8FA56F57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endParaRPr lang="en-GB" sz="5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04802-F68D-EA66-6398-27FC2AE32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4019124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FC2B8-6D9E-62A4-DD07-D0483FD6F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GB" dirty="0"/>
              <a:t>Text vs Call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56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F4897-FED1-DA1E-D0F6-8FA56F57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FFFFFF"/>
                </a:solidFill>
              </a:rPr>
              <a:t>Video Call Benefits and 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04802-F68D-EA66-6398-27FC2AE32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 lnSpcReduction="10000"/>
          </a:bodyPr>
          <a:lstStyle/>
          <a:p>
            <a:r>
              <a:rPr lang="en-GB" sz="2200" dirty="0"/>
              <a:t>Benefits</a:t>
            </a:r>
          </a:p>
          <a:p>
            <a:pPr lvl="1"/>
            <a:r>
              <a:rPr lang="en-GB" sz="1800" dirty="0"/>
              <a:t>Puts a face to the voice</a:t>
            </a:r>
          </a:p>
          <a:p>
            <a:pPr lvl="1"/>
            <a:r>
              <a:rPr lang="en-GB" sz="1800" dirty="0"/>
              <a:t>Good for new team members to get to know the team</a:t>
            </a:r>
          </a:p>
          <a:p>
            <a:pPr lvl="1"/>
            <a:r>
              <a:rPr lang="en-GB" sz="1800" dirty="0"/>
              <a:t>Friendlier and more natural</a:t>
            </a:r>
          </a:p>
          <a:p>
            <a:pPr lvl="1"/>
            <a:r>
              <a:rPr lang="en-GB" sz="1800" dirty="0"/>
              <a:t>Can read facial expressions and other non-verbal ques</a:t>
            </a:r>
          </a:p>
          <a:p>
            <a:r>
              <a:rPr lang="en-GB" sz="2200" dirty="0"/>
              <a:t>Drawbacks</a:t>
            </a:r>
          </a:p>
          <a:p>
            <a:pPr lvl="1"/>
            <a:r>
              <a:rPr lang="en-GB" sz="1800" dirty="0"/>
              <a:t>Invades privacy in a work from home context</a:t>
            </a:r>
          </a:p>
          <a:p>
            <a:pPr lvl="1"/>
            <a:r>
              <a:rPr lang="en-GB" sz="1800" dirty="0"/>
              <a:t>Not everyone is comfortable being on camera</a:t>
            </a:r>
          </a:p>
          <a:p>
            <a:pPr lvl="1"/>
            <a:r>
              <a:rPr lang="en-GB" sz="1800" dirty="0"/>
              <a:t>Can have the most technical difficulties out of the options</a:t>
            </a:r>
          </a:p>
          <a:p>
            <a:pPr lvl="1"/>
            <a:r>
              <a:rPr lang="en-GB" sz="1800" dirty="0"/>
              <a:t>Uses more bandwidth than a normal voice call</a:t>
            </a:r>
          </a:p>
          <a:p>
            <a:pPr lvl="1"/>
            <a:r>
              <a:rPr lang="en-GB" sz="1800" dirty="0"/>
              <a:t>May be little benefit to the video part when screen sharing</a:t>
            </a:r>
          </a:p>
        </p:txBody>
      </p:sp>
    </p:spTree>
    <p:extLst>
      <p:ext uri="{BB962C8B-B14F-4D97-AF65-F5344CB8AC3E}">
        <p14:creationId xmlns:p14="http://schemas.microsoft.com/office/powerpoint/2010/main" val="3832416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F4897-FED1-DA1E-D0F6-8FA56F57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FFFFFF"/>
                </a:solidFill>
              </a:rPr>
              <a:t>Call Benefits and 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04802-F68D-EA66-6398-27FC2AE32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GB" sz="2200" dirty="0"/>
              <a:t>Benefits</a:t>
            </a:r>
          </a:p>
          <a:p>
            <a:pPr lvl="1"/>
            <a:r>
              <a:rPr lang="en-GB" sz="1800" dirty="0"/>
              <a:t>Faster communication style than text</a:t>
            </a:r>
          </a:p>
          <a:p>
            <a:pPr lvl="1"/>
            <a:r>
              <a:rPr lang="en-GB" sz="1800" dirty="0"/>
              <a:t>Explains harder concepts better</a:t>
            </a:r>
          </a:p>
          <a:p>
            <a:pPr lvl="1"/>
            <a:r>
              <a:rPr lang="en-GB" sz="1800" dirty="0"/>
              <a:t>Allows for more privacy than a video call in work from home setting</a:t>
            </a:r>
            <a:endParaRPr lang="en-GB" sz="1400" dirty="0"/>
          </a:p>
          <a:p>
            <a:r>
              <a:rPr lang="en-GB" sz="2200" dirty="0"/>
              <a:t>Drawbacks</a:t>
            </a:r>
            <a:endParaRPr lang="en-GB" sz="1800" dirty="0"/>
          </a:p>
          <a:p>
            <a:pPr lvl="1"/>
            <a:r>
              <a:rPr lang="en-GB" sz="1800" dirty="0"/>
              <a:t>Can have more technical difficulties than text</a:t>
            </a:r>
          </a:p>
          <a:p>
            <a:pPr lvl="1"/>
            <a:r>
              <a:rPr lang="en-GB" sz="1800" dirty="0"/>
              <a:t>Uses more bandwidth than text</a:t>
            </a:r>
          </a:p>
          <a:p>
            <a:pPr lvl="1"/>
            <a:r>
              <a:rPr lang="en-GB" sz="1800" dirty="0"/>
              <a:t>Harder to pick up on only verbal ques</a:t>
            </a:r>
          </a:p>
          <a:p>
            <a:pPr lvl="1"/>
            <a:r>
              <a:rPr lang="en-GB" sz="1800" dirty="0"/>
              <a:t>Only verbal recognition of understanding</a:t>
            </a:r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317348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F4897-FED1-DA1E-D0F6-8FA56F57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FFFFFF"/>
                </a:solidFill>
              </a:rPr>
              <a:t>Text Benefits and 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04802-F68D-EA66-6398-27FC2AE32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GB" sz="2200" dirty="0"/>
              <a:t>Benefits</a:t>
            </a:r>
          </a:p>
          <a:p>
            <a:pPr lvl="1"/>
            <a:r>
              <a:rPr lang="en-GB" sz="1800" dirty="0"/>
              <a:t>Faster communication style than calls for simple messages and problems</a:t>
            </a:r>
          </a:p>
          <a:p>
            <a:pPr lvl="1"/>
            <a:r>
              <a:rPr lang="en-GB" sz="1800" dirty="0"/>
              <a:t>The least distracting (if used correctly)</a:t>
            </a:r>
          </a:p>
          <a:p>
            <a:pPr lvl="1"/>
            <a:r>
              <a:rPr lang="en-GB" sz="1800" dirty="0"/>
              <a:t>Permanent for the person being helped to refer to</a:t>
            </a:r>
          </a:p>
          <a:p>
            <a:pPr lvl="1"/>
            <a:r>
              <a:rPr lang="en-GB" sz="1800" dirty="0"/>
              <a:t>Can provide picture context</a:t>
            </a:r>
          </a:p>
          <a:p>
            <a:pPr lvl="1"/>
            <a:r>
              <a:rPr lang="en-GB" sz="1800" dirty="0"/>
              <a:t>Can provide wiki pages for commonly occurring issues</a:t>
            </a:r>
          </a:p>
          <a:p>
            <a:pPr lvl="2"/>
            <a:r>
              <a:rPr lang="en-GB" sz="1400" dirty="0"/>
              <a:t>When a question is asked three times or more make a wiki page and link it</a:t>
            </a:r>
            <a:endParaRPr lang="en-GB" sz="1000" dirty="0"/>
          </a:p>
          <a:p>
            <a:r>
              <a:rPr lang="en-GB" sz="2200" dirty="0"/>
              <a:t>Drawbacks</a:t>
            </a:r>
            <a:endParaRPr lang="en-GB" sz="1800" dirty="0"/>
          </a:p>
          <a:p>
            <a:pPr lvl="1"/>
            <a:r>
              <a:rPr lang="en-GB" sz="1800" dirty="0"/>
              <a:t>Near impossible to communicate complex problems effectively</a:t>
            </a:r>
          </a:p>
          <a:p>
            <a:pPr lvl="1"/>
            <a:r>
              <a:rPr lang="en-GB" sz="1800" dirty="0"/>
              <a:t>The slowest form of communication</a:t>
            </a:r>
          </a:p>
          <a:p>
            <a:pPr lvl="1"/>
            <a:r>
              <a:rPr lang="en-GB" sz="1800" dirty="0"/>
              <a:t>Message ping pong being a poor prioritisation of time</a:t>
            </a:r>
          </a:p>
          <a:p>
            <a:pPr lvl="1"/>
            <a:endParaRPr lang="en-GB" sz="1800" dirty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57857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05AD1-78C8-8460-B427-84216312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Aim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4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EDE13-D497-1B53-6FD8-4A92A24F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6281928" cy="41354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Prioritising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Time…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77AB70A-24AE-9233-D06C-3E2E509D8911}"/>
              </a:ext>
            </a:extLst>
          </p:cNvPr>
          <p:cNvSpPr txBox="1">
            <a:spLocks/>
          </p:cNvSpPr>
          <p:nvPr/>
        </p:nvSpPr>
        <p:spPr>
          <a:xfrm>
            <a:off x="7928114" y="1232452"/>
            <a:ext cx="3200400" cy="385091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GB" dirty="0">
                <a:solidFill>
                  <a:srgbClr val="FFFFFF"/>
                </a:solidFill>
              </a:rPr>
              <a:t>Calling when texting was the better choice wastes valuable minutes</a:t>
            </a:r>
          </a:p>
          <a:p>
            <a:pPr marL="342900" indent="-342900"/>
            <a:r>
              <a:rPr lang="en-GB" dirty="0">
                <a:solidFill>
                  <a:srgbClr val="FFFFFF"/>
                </a:solidFill>
              </a:rPr>
              <a:t>Texting when calling was the better choice wastes valuable hours</a:t>
            </a:r>
          </a:p>
        </p:txBody>
      </p:sp>
    </p:spTree>
    <p:extLst>
      <p:ext uri="{BB962C8B-B14F-4D97-AF65-F5344CB8AC3E}">
        <p14:creationId xmlns:p14="http://schemas.microsoft.com/office/powerpoint/2010/main" val="3322378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6A3AA-2AAA-D18F-FF2E-C5C557DB7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GB" dirty="0"/>
              <a:t>Therefore, if in doubt…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 descr="Receiver">
            <a:extLst>
              <a:ext uri="{FF2B5EF4-FFF2-40B4-BE49-F238E27FC236}">
                <a16:creationId xmlns:a16="http://schemas.microsoft.com/office/drawing/2014/main" id="{07B22578-790A-17F3-85C3-F2940C906A75}"/>
              </a:ext>
            </a:extLst>
          </p:cNvPr>
          <p:cNvSpPr/>
          <p:nvPr/>
        </p:nvSpPr>
        <p:spPr>
          <a:xfrm>
            <a:off x="5445874" y="4176994"/>
            <a:ext cx="1300252" cy="130025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637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F4897-FED1-DA1E-D0F6-8FA56F57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FFFFFF"/>
                </a:solidFill>
              </a:rPr>
              <a:t>Recognising Text Ping Pong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21684C-0ECD-6217-9974-F25733E58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209720"/>
              </p:ext>
            </p:extLst>
          </p:nvPr>
        </p:nvGraphicFramePr>
        <p:xfrm>
          <a:off x="838200" y="2586789"/>
          <a:ext cx="10515600" cy="3590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373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09D78-B379-C629-FB0E-D5EF0501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FFFFFF"/>
                </a:solidFill>
              </a:rPr>
              <a:t>What is the aim?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13BB0-161B-1024-CD42-B110008D6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GB" sz="2200" dirty="0"/>
              <a:t>One aim of effective communication in a work context is to pragmatically use teamwork to solve “the issue”</a:t>
            </a:r>
          </a:p>
          <a:p>
            <a:pPr lvl="1"/>
            <a:r>
              <a:rPr lang="en-GB" sz="1800" dirty="0"/>
              <a:t>This process can involve one or many of the following stages:</a:t>
            </a:r>
          </a:p>
          <a:p>
            <a:pPr lvl="1"/>
            <a:r>
              <a:rPr lang="en-GB" sz="1800" dirty="0"/>
              <a:t>Removing blockers</a:t>
            </a:r>
          </a:p>
          <a:p>
            <a:pPr lvl="1"/>
            <a:r>
              <a:rPr lang="en-GB" sz="1800" dirty="0"/>
              <a:t>Working out the solution</a:t>
            </a:r>
          </a:p>
          <a:p>
            <a:pPr lvl="1"/>
            <a:r>
              <a:rPr lang="en-GB" sz="1800" dirty="0"/>
              <a:t>Presenting the solution to other team members</a:t>
            </a:r>
          </a:p>
          <a:p>
            <a:r>
              <a:rPr lang="en-GB" sz="2200" dirty="0"/>
              <a:t>Another aim of effective communication is to highlight upcoming issues the team may/ will face in the future</a:t>
            </a:r>
          </a:p>
          <a:p>
            <a:r>
              <a:rPr lang="en-GB" sz="2200" dirty="0"/>
              <a:t>Sharing things that the team needs to know that is pertinent to the work</a:t>
            </a:r>
          </a:p>
        </p:txBody>
      </p:sp>
    </p:spTree>
    <p:extLst>
      <p:ext uri="{BB962C8B-B14F-4D97-AF65-F5344CB8AC3E}">
        <p14:creationId xmlns:p14="http://schemas.microsoft.com/office/powerpoint/2010/main" val="90090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FA4494-5990-587B-A193-1D7F73224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pPr algn="l"/>
            <a:r>
              <a:rPr lang="en-GB" sz="6600" dirty="0"/>
              <a:t>Summary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C71AE-BF27-CB9D-8790-1F5B6C5FE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8114" y="1232452"/>
            <a:ext cx="3200400" cy="3850919"/>
          </a:xfrm>
        </p:spPr>
        <p:txBody>
          <a:bodyPr anchor="b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Help team members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Help the team itself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Keep things running smoothly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9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05AD1-78C8-8460-B427-84216312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Barriers To Communication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9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09D78-B379-C629-FB0E-D5EF0501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FFFFFF"/>
                </a:solidFill>
              </a:rPr>
              <a:t>What Are Communication Barriers?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13BB0-161B-1024-CD42-B110008D6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GB" sz="2200" dirty="0"/>
              <a:t>Communication barriers are anything that prevents effective communication</a:t>
            </a:r>
          </a:p>
          <a:p>
            <a:r>
              <a:rPr lang="en-GB" sz="2200" dirty="0"/>
              <a:t>There are many barriers such as:</a:t>
            </a:r>
          </a:p>
          <a:p>
            <a:pPr lvl="1"/>
            <a:r>
              <a:rPr lang="en-GB" sz="1800" dirty="0"/>
              <a:t>Distance</a:t>
            </a:r>
          </a:p>
          <a:p>
            <a:pPr lvl="1"/>
            <a:r>
              <a:rPr lang="en-GB" sz="1800" dirty="0"/>
              <a:t>Time/ Deadlines</a:t>
            </a:r>
          </a:p>
          <a:p>
            <a:pPr lvl="1"/>
            <a:r>
              <a:rPr lang="en-GB" sz="1800" dirty="0"/>
              <a:t>Slang</a:t>
            </a:r>
          </a:p>
          <a:p>
            <a:pPr lvl="1"/>
            <a:r>
              <a:rPr lang="en-GB" sz="1800" dirty="0"/>
              <a:t>Domain Language</a:t>
            </a:r>
          </a:p>
          <a:p>
            <a:pPr lvl="1"/>
            <a:r>
              <a:rPr lang="en-GB" sz="1800" dirty="0"/>
              <a:t>Language Barriers/ Culture</a:t>
            </a:r>
          </a:p>
          <a:p>
            <a:pPr lvl="1"/>
            <a:r>
              <a:rPr lang="en-GB" sz="1800" dirty="0"/>
              <a:t>Disabilities/ Neurodivergence</a:t>
            </a:r>
          </a:p>
        </p:txBody>
      </p:sp>
    </p:spTree>
    <p:extLst>
      <p:ext uri="{BB962C8B-B14F-4D97-AF65-F5344CB8AC3E}">
        <p14:creationId xmlns:p14="http://schemas.microsoft.com/office/powerpoint/2010/main" val="76652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09D78-B379-C629-FB0E-D5EF0501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FFFFFF"/>
                </a:solidFill>
              </a:rPr>
              <a:t>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13BB0-161B-1024-CD42-B110008D6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GB" sz="2200" dirty="0"/>
              <a:t>Distance is one of the main barriers to effective communication</a:t>
            </a:r>
          </a:p>
          <a:p>
            <a:r>
              <a:rPr lang="en-GB" sz="2200" dirty="0"/>
              <a:t>Distance limits the types of communication down to video calls, calls and texts</a:t>
            </a:r>
          </a:p>
          <a:p>
            <a:pPr lvl="1"/>
            <a:r>
              <a:rPr lang="en-GB" sz="1800" dirty="0"/>
              <a:t>Each one of those methods have its benefits and drawbacks</a:t>
            </a:r>
          </a:p>
          <a:p>
            <a:r>
              <a:rPr lang="en-GB" sz="2200" dirty="0"/>
              <a:t>As a team it is harder to see when individuals are busy</a:t>
            </a:r>
          </a:p>
        </p:txBody>
      </p:sp>
    </p:spTree>
    <p:extLst>
      <p:ext uri="{BB962C8B-B14F-4D97-AF65-F5344CB8AC3E}">
        <p14:creationId xmlns:p14="http://schemas.microsoft.com/office/powerpoint/2010/main" val="668717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FC855-0819-F834-74D2-77B817B6D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Distance Strategies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Subtitle 2">
            <a:extLst>
              <a:ext uri="{FF2B5EF4-FFF2-40B4-BE49-F238E27FC236}">
                <a16:creationId xmlns:a16="http://schemas.microsoft.com/office/drawing/2014/main" id="{587BD848-94B3-9106-F987-C2404AEE03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644732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747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80AC1-CF18-9D15-0917-E2075126C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FFFFFF"/>
                </a:solidFill>
              </a:rPr>
              <a:t>Time/ 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DCFC4-6092-379E-842C-14B159E9B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GB" sz="2200" dirty="0"/>
              <a:t>In work time is a valuable resource that needs to be spent wisely</a:t>
            </a:r>
          </a:p>
          <a:p>
            <a:r>
              <a:rPr lang="en-GB" sz="2200" dirty="0"/>
              <a:t>The lack of time to communicate effectively is the barrier</a:t>
            </a:r>
          </a:p>
          <a:p>
            <a:pPr lvl="1"/>
            <a:r>
              <a:rPr lang="en-GB" sz="1800" dirty="0"/>
              <a:t>Also known as “I’m busy”</a:t>
            </a:r>
          </a:p>
          <a:p>
            <a:r>
              <a:rPr lang="en-GB" sz="2200" dirty="0"/>
              <a:t>Therefore, thought into the best strategy on how to spend the limited time for communicating what is required effectively needs to be thought about</a:t>
            </a:r>
          </a:p>
          <a:p>
            <a:r>
              <a:rPr lang="en-GB" sz="2200" dirty="0"/>
              <a:t>Fundamentally the time barrier comes down to being “differently focused” on priorities</a:t>
            </a:r>
          </a:p>
        </p:txBody>
      </p:sp>
    </p:spTree>
    <p:extLst>
      <p:ext uri="{BB962C8B-B14F-4D97-AF65-F5344CB8AC3E}">
        <p14:creationId xmlns:p14="http://schemas.microsoft.com/office/powerpoint/2010/main" val="937948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618</Words>
  <Application>Microsoft Office PowerPoint</Application>
  <PresentationFormat>Widescreen</PresentationFormat>
  <Paragraphs>99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Effective Communication</vt:lpstr>
      <vt:lpstr>Aim</vt:lpstr>
      <vt:lpstr>What is the aim?</vt:lpstr>
      <vt:lpstr>Summary</vt:lpstr>
      <vt:lpstr>Barriers To Communication</vt:lpstr>
      <vt:lpstr>What Are Communication Barriers?</vt:lpstr>
      <vt:lpstr>Distance</vt:lpstr>
      <vt:lpstr>Distance Strategies</vt:lpstr>
      <vt:lpstr>Time/ Deadlines</vt:lpstr>
      <vt:lpstr>Time Strategies</vt:lpstr>
      <vt:lpstr>Regional Slang, Domain Language and Abbreviations</vt:lpstr>
      <vt:lpstr>Language Strategies</vt:lpstr>
      <vt:lpstr>Overcoming Barriers</vt:lpstr>
      <vt:lpstr>Context Matters</vt:lpstr>
      <vt:lpstr>PowerPoint Presentation</vt:lpstr>
      <vt:lpstr>Text vs Call</vt:lpstr>
      <vt:lpstr>Video Call Benefits and Drawbacks</vt:lpstr>
      <vt:lpstr>Call Benefits and Drawbacks</vt:lpstr>
      <vt:lpstr>Text Benefits and Drawbacks</vt:lpstr>
      <vt:lpstr>Prioritising Time…</vt:lpstr>
      <vt:lpstr>Therefore, if in doubt…</vt:lpstr>
      <vt:lpstr>Recognising Text Ping Pong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Communication</dc:title>
  <dc:creator>Howson, Alex</dc:creator>
  <cp:lastModifiedBy>Howson, Alex</cp:lastModifiedBy>
  <cp:revision>5</cp:revision>
  <dcterms:created xsi:type="dcterms:W3CDTF">2023-11-17T13:02:44Z</dcterms:created>
  <dcterms:modified xsi:type="dcterms:W3CDTF">2023-11-21T10:50:12Z</dcterms:modified>
</cp:coreProperties>
</file>