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806" r:id="rId5"/>
  </p:sldMasterIdLst>
  <p:notesMasterIdLst>
    <p:notesMasterId r:id="rId26"/>
  </p:notesMasterIdLst>
  <p:handoutMasterIdLst>
    <p:handoutMasterId r:id="rId27"/>
  </p:handoutMasterIdLst>
  <p:sldIdLst>
    <p:sldId id="401" r:id="rId6"/>
    <p:sldId id="411" r:id="rId7"/>
    <p:sldId id="429" r:id="rId8"/>
    <p:sldId id="410" r:id="rId9"/>
    <p:sldId id="414" r:id="rId10"/>
    <p:sldId id="412" r:id="rId11"/>
    <p:sldId id="413" r:id="rId12"/>
    <p:sldId id="426" r:id="rId13"/>
    <p:sldId id="424" r:id="rId14"/>
    <p:sldId id="425" r:id="rId15"/>
    <p:sldId id="427" r:id="rId16"/>
    <p:sldId id="428" r:id="rId17"/>
    <p:sldId id="415" r:id="rId18"/>
    <p:sldId id="416" r:id="rId19"/>
    <p:sldId id="418" r:id="rId20"/>
    <p:sldId id="420" r:id="rId21"/>
    <p:sldId id="421" r:id="rId22"/>
    <p:sldId id="423" r:id="rId23"/>
    <p:sldId id="422" r:id="rId24"/>
    <p:sldId id="409" r:id="rId25"/>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208" autoAdjust="0"/>
  </p:normalViewPr>
  <p:slideViewPr>
    <p:cSldViewPr snapToGrid="0">
      <p:cViewPr varScale="1">
        <p:scale>
          <a:sx n="82" d="100"/>
          <a:sy n="82" d="100"/>
        </p:scale>
        <p:origin x="720" y="58"/>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notesViewPr>
    <p:cSldViewPr snapToGrid="0">
      <p:cViewPr varScale="1">
        <p:scale>
          <a:sx n="88" d="100"/>
          <a:sy n="88" d="100"/>
        </p:scale>
        <p:origin x="37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1E2188A-CD17-4E3E-AB0E-7A5017BF1B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C823D623-433B-4523-9829-805747DBC3C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7EF7BB0-3EA7-4436-9434-950FCCD7FE5A}" type="datetime1">
              <a:rPr lang="en-GB" smtClean="0"/>
              <a:t>01/02/2024</a:t>
            </a:fld>
            <a:endParaRPr lang="en-GB" dirty="0"/>
          </a:p>
        </p:txBody>
      </p:sp>
      <p:sp>
        <p:nvSpPr>
          <p:cNvPr id="4" name="Footer Placeholder 3">
            <a:extLst>
              <a:ext uri="{FF2B5EF4-FFF2-40B4-BE49-F238E27FC236}">
                <a16:creationId xmlns:a16="http://schemas.microsoft.com/office/drawing/2014/main" id="{9F2A1CC4-7C05-4403-B82F-FA1957CDFA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3B9769E3-387F-4E51-9B72-40457A518A3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7460E3B-D3A0-4EBC-BAC3-B01E8FF895A8}" type="slidenum">
              <a:rPr lang="en-GB" smtClean="0"/>
              <a:t>‹#›</a:t>
            </a:fld>
            <a:endParaRPr lang="en-GB"/>
          </a:p>
        </p:txBody>
      </p:sp>
    </p:spTree>
    <p:extLst>
      <p:ext uri="{BB962C8B-B14F-4D97-AF65-F5344CB8AC3E}">
        <p14:creationId xmlns:p14="http://schemas.microsoft.com/office/powerpoint/2010/main" val="20501585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5CAE08-3B3B-4E39-A27D-95B4FAD4A917}" type="datetime1">
              <a:rPr lang="en-GB" smtClean="0"/>
              <a:pPr/>
              <a:t>01/02/2024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D0EDF81-139F-488C-872B-4720FBA6BF98}" type="slidenum">
              <a:rPr lang="en-GB" noProof="0" smtClean="0"/>
              <a:t>‹#›</a:t>
            </a:fld>
            <a:endParaRPr lang="en-GB" noProof="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0D0EDF81-139F-488C-872B-4720FBA6BF98}" type="slidenum">
              <a:rPr lang="en-GB" smtClean="0"/>
              <a:t>1</a:t>
            </a:fld>
            <a:endParaRPr lang="en-GB"/>
          </a:p>
        </p:txBody>
      </p:sp>
    </p:spTree>
    <p:extLst>
      <p:ext uri="{BB962C8B-B14F-4D97-AF65-F5344CB8AC3E}">
        <p14:creationId xmlns:p14="http://schemas.microsoft.com/office/powerpoint/2010/main" val="811327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0D0EDF81-139F-488C-872B-4720FBA6BF98}" type="slidenum">
              <a:rPr lang="en-GB" smtClean="0"/>
              <a:t>20</a:t>
            </a:fld>
            <a:endParaRPr lang="en-GB"/>
          </a:p>
        </p:txBody>
      </p:sp>
    </p:spTree>
    <p:extLst>
      <p:ext uri="{BB962C8B-B14F-4D97-AF65-F5344CB8AC3E}">
        <p14:creationId xmlns:p14="http://schemas.microsoft.com/office/powerpoint/2010/main" val="258280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rtlCol="0" anchor="ctr">
            <a:normAutofit/>
          </a:bodyPr>
          <a:lstStyle>
            <a:lvl1pPr algn="l">
              <a:lnSpc>
                <a:spcPct val="100000"/>
              </a:lnSpc>
              <a:defRPr sz="4800">
                <a:solidFill>
                  <a:schemeClr val="bg1"/>
                </a:solidFill>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rtlCol="0"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pPr rtl="0"/>
            <a:endParaRPr lang="en-GB" noProof="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rtlCol="0">
            <a:normAutofit/>
          </a:bodyPr>
          <a:lstStyle>
            <a:lvl1pPr>
              <a:defRPr sz="4000"/>
            </a:lvl1p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rtlCol="0"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rtlCol="0">
            <a:normAutofit/>
          </a:bodyPr>
          <a:lstStyle>
            <a:lvl1pPr>
              <a:defRPr sz="1800"/>
            </a:lvl1pPr>
            <a:lvl2pPr>
              <a:defRPr sz="1800"/>
            </a:lvl2pPr>
            <a:lvl3pPr>
              <a:defRPr sz="1800"/>
            </a:lvl3pPr>
            <a:lvl4pPr>
              <a:defRPr sz="1800"/>
            </a:lvl4pPr>
            <a:lvl5pPr>
              <a:defRPr sz="18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rtlCol="0"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rtlCol="0">
            <a:normAutofit/>
          </a:bodyPr>
          <a:lstStyle>
            <a:lvl1pPr>
              <a:defRPr sz="1800"/>
            </a:lvl1pPr>
            <a:lvl2pPr>
              <a:defRPr sz="1800"/>
            </a:lvl2pPr>
            <a:lvl3pPr>
              <a:defRPr sz="1800"/>
            </a:lvl3pPr>
            <a:lvl4pPr>
              <a:defRPr sz="1800"/>
            </a:lvl4pPr>
            <a:lvl5pPr>
              <a:defRPr sz="18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rtlCol="0"/>
          <a:lstStyle/>
          <a:p>
            <a:pPr rtl="0"/>
            <a:r>
              <a:rPr lang="en-GB" noProof="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rtlCol="0"/>
          <a:lstStyle/>
          <a:p>
            <a:pPr rtl="0"/>
            <a:r>
              <a:rPr lang="en-GB" noProof="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rtlCol="0"/>
          <a:lstStyle/>
          <a:p>
            <a:pPr rtl="0"/>
            <a:fld id="{B9713C8C-8E70-45D5-AE59-23E60168254E}" type="slidenum">
              <a:rPr lang="en-GB" noProof="0" smtClean="0"/>
              <a:t>‹#›</a:t>
            </a:fld>
            <a:endParaRPr lang="en-GB" noProof="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rtlCol="0"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rtlCol="0">
            <a:normAutofit/>
          </a:bodyPr>
          <a:lstStyle>
            <a:lvl1pPr>
              <a:defRPr sz="1800"/>
            </a:lvl1pPr>
            <a:lvl2pPr>
              <a:defRPr sz="1800"/>
            </a:lvl2pPr>
            <a:lvl3pPr>
              <a:defRPr sz="1800"/>
            </a:lvl3pPr>
            <a:lvl4pPr>
              <a:defRPr sz="1800"/>
            </a:lvl4pPr>
            <a:lvl5pPr>
              <a:defRPr sz="18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rtlCol="0" anchor="ctr">
            <a:noAutofit/>
          </a:bodyPr>
          <a:lstStyle>
            <a:lvl1pPr algn="ctr">
              <a:buNone/>
              <a:defRPr/>
            </a:lvl1pPr>
          </a:lstStyle>
          <a:p>
            <a:pPr rtl="0"/>
            <a:r>
              <a:rPr lang="en-US" noProof="0"/>
              <a:t>Click icon to add picture</a:t>
            </a:r>
            <a:endParaRPr lang="en-GB" noProof="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rtlCol="0" anchor="ctr">
            <a:noAutofit/>
          </a:bodyPr>
          <a:lstStyle>
            <a:lvl1pPr algn="ctr">
              <a:buNone/>
              <a:defRPr/>
            </a:lvl1pPr>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rtlCol="0" anchor="b">
            <a:normAutofit/>
          </a:bodyPr>
          <a:lstStyle>
            <a:lvl1pPr>
              <a:defRPr sz="40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rtlCol="0"/>
          <a:lstStyle>
            <a:lvl1pPr marL="0" indent="0">
              <a:buNone/>
              <a:defRPr sz="1800"/>
            </a:lvl1pPr>
            <a:lvl2pPr marL="228600">
              <a:defRPr sz="1800"/>
            </a:lvl2pPr>
            <a:lvl3pPr marL="457200">
              <a:defRPr sz="1800"/>
            </a:lvl3pPr>
            <a:lvl4pPr marL="685800">
              <a:defRPr sz="1800"/>
            </a:lvl4pPr>
            <a:lvl5pPr>
              <a:defRPr sz="18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rtlCol="0"/>
          <a:lstStyle>
            <a:lvl1pPr algn="l">
              <a:defRPr/>
            </a:lvl1pPr>
          </a:lstStyle>
          <a:p>
            <a:pPr algn="l" rtl="0"/>
            <a:r>
              <a:rPr lang="en-GB" noProof="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rtlCol="0"/>
          <a:lstStyle/>
          <a:p>
            <a:pPr rtl="0"/>
            <a:fld id="{B9713C8C-8E70-45D5-AE59-23E60168254E}" type="slidenum">
              <a:rPr lang="en-GB" noProof="0" smtClean="0"/>
              <a:t>‹#›</a:t>
            </a:fld>
            <a:endParaRPr lang="en-GB" noProof="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rtlCol="0" anchor="ctr">
            <a:noAutofit/>
          </a:bodyPr>
          <a:lstStyle>
            <a:lvl1pPr algn="ctr">
              <a:buNone/>
              <a:defRPr/>
            </a:lvl1pPr>
          </a:lstStyle>
          <a:p>
            <a:pPr rtl="0"/>
            <a:r>
              <a:rPr lang="en-US" noProof="0"/>
              <a:t>Click icon to add picture</a:t>
            </a:r>
            <a:endParaRPr lang="en-GB" noProof="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rtlCol="0" anchor="ctr">
            <a:noAutofit/>
          </a:bodyPr>
          <a:lstStyle>
            <a:lvl1pPr algn="ctr">
              <a:buNone/>
              <a:defRPr/>
            </a:lvl1pPr>
          </a:lstStyle>
          <a:p>
            <a:pPr rtl="0"/>
            <a:r>
              <a:rPr lang="en-US" noProof="0"/>
              <a:t>Click icon to add picture</a:t>
            </a:r>
            <a:endParaRPr lang="en-GB" noProof="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rtlCol="0" anchor="b"/>
          <a:lstStyle>
            <a:lvl1pPr>
              <a:defRPr sz="4000"/>
            </a:lvl1pPr>
          </a:lstStyle>
          <a:p>
            <a:pPr rtl="0"/>
            <a:r>
              <a:rPr lang="en-US" noProof="0"/>
              <a:t>Click to edit Master title style</a:t>
            </a:r>
            <a:endParaRPr lang="en-GB" noProof="0"/>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rtlCol="0"/>
          <a:lstStyle>
            <a:lvl1pPr marL="0" indent="0">
              <a:buNone/>
              <a:defRPr sz="2000"/>
            </a:lvl1pPr>
          </a:lstStyle>
          <a:p>
            <a:pPr lvl="0" rtl="0"/>
            <a:r>
              <a:rPr lang="en-US" noProof="0"/>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rtlCol="0"/>
          <a:lstStyle>
            <a:lvl1pPr marL="0" indent="0">
              <a:buNone/>
              <a:defRPr sz="2000"/>
            </a:lvl1pPr>
          </a:lstStyle>
          <a:p>
            <a:pPr lvl="0" rtl="0"/>
            <a:r>
              <a:rPr lang="en-US" noProof="0"/>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rtlCol="0"/>
          <a:lstStyle>
            <a:lvl1pPr marL="0" indent="0">
              <a:buNone/>
              <a:defRPr sz="2000"/>
            </a:lvl1pPr>
          </a:lstStyle>
          <a:p>
            <a:pPr lvl="0" rtl="0"/>
            <a:r>
              <a:rPr lang="en-US" noProof="0"/>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pPr rtl="0"/>
            <a:endParaRPr lang="en-GB" noProof="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rtlCol="0" anchor="b">
            <a:normAutofit/>
          </a:bodyPr>
          <a:lstStyle>
            <a:lvl1pPr>
              <a:defRPr sz="4800"/>
            </a:lvl1p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rtlCol="0"/>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rtlCol="0"/>
          <a:lstStyle/>
          <a:p>
            <a:pPr rtl="0"/>
            <a:r>
              <a:rPr lang="en-GB" noProof="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rtlCol="0"/>
          <a:lstStyle/>
          <a:p>
            <a:pPr rtl="0"/>
            <a:r>
              <a:rPr lang="en-GB" noProof="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rtlCol="0"/>
          <a:lstStyle/>
          <a:p>
            <a:pPr rtl="0"/>
            <a:fld id="{B9713C8C-8E70-45D5-AE59-23E60168254E}" type="slidenum">
              <a:rPr lang="en-GB" noProof="0" smtClean="0"/>
              <a:t>‹#›</a:t>
            </a:fld>
            <a:endParaRPr lang="en-GB" noProof="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rtlCol="0"/>
          <a:lstStyle/>
          <a:p>
            <a:pPr rtl="0"/>
            <a:r>
              <a:rPr lang="en-GB" noProof="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rtlCol="0"/>
          <a:lstStyle/>
          <a:p>
            <a:pPr rtl="0"/>
            <a:r>
              <a:rPr lang="en-GB" noProof="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rtlCol="0"/>
          <a:lstStyle/>
          <a:p>
            <a:pPr rtl="0"/>
            <a:fld id="{B9713C8C-8E70-45D5-AE59-23E60168254E}" type="slidenum">
              <a:rPr lang="en-GB" noProof="0" smtClean="0"/>
              <a:t>‹#›</a:t>
            </a:fld>
            <a:endParaRPr lang="en-GB" noProof="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pPr rtl="0"/>
            <a:endParaRPr lang="en-GB" noProof="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rtlCol="0" anchor="b"/>
          <a:lstStyle>
            <a:lvl1pPr>
              <a:defRPr sz="32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rtlCol="0"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rtlCol="0"/>
          <a:lstStyle/>
          <a:p>
            <a:pPr rtl="0"/>
            <a:r>
              <a:rPr lang="en-GB" noProof="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rtlCol="0"/>
          <a:lstStyle>
            <a:lvl1pPr algn="l">
              <a:defRPr/>
            </a:lvl1pPr>
          </a:lstStyle>
          <a:p>
            <a:pPr rtl="0"/>
            <a:r>
              <a:rPr lang="en-GB" noProof="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rtlCol="0"/>
          <a:lstStyle/>
          <a:p>
            <a:pPr rtl="0"/>
            <a:fld id="{B9713C8C-8E70-45D5-AE59-23E60168254E}" type="slidenum">
              <a:rPr lang="en-GB" noProof="0" smtClean="0"/>
              <a:t>‹#›</a:t>
            </a:fld>
            <a:endParaRPr lang="en-GB" noProof="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pPr rtl="0"/>
            <a:endParaRPr lang="en-GB" noProof="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rtlCol="0" anchor="b"/>
          <a:lstStyle>
            <a:lvl1pPr algn="ctr">
              <a:defRPr sz="3200">
                <a:solidFill>
                  <a:schemeClr val="bg1"/>
                </a:solidFill>
              </a:defRPr>
            </a:lvl1pPr>
          </a:lstStyle>
          <a:p>
            <a:pPr rtl="0"/>
            <a:r>
              <a:rPr lang="en-US" noProof="0"/>
              <a:t>Click to edit Master title style</a:t>
            </a:r>
            <a:endParaRPr lang="en-GB" noProof="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rtlCol="0">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rtlCol="0"/>
          <a:lstStyle/>
          <a:p>
            <a:pPr rtl="0"/>
            <a:r>
              <a:rPr lang="en-GB" noProof="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rtlCol="0"/>
          <a:lstStyle/>
          <a:p>
            <a:pPr rtl="0"/>
            <a:r>
              <a:rPr lang="en-GB" noProof="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rtlCol="0"/>
          <a:lstStyle/>
          <a:p>
            <a:pPr rtl="0"/>
            <a:fld id="{B9713C8C-8E70-45D5-AE59-23E60168254E}" type="slidenum">
              <a:rPr lang="en-GB" noProof="0" smtClean="0"/>
              <a:t>‹#›</a:t>
            </a:fld>
            <a:endParaRPr lang="en-GB" noProof="0"/>
          </a:p>
        </p:txBody>
      </p:sp>
    </p:spTree>
    <p:extLst>
      <p:ext uri="{BB962C8B-B14F-4D97-AF65-F5344CB8AC3E}">
        <p14:creationId xmlns:p14="http://schemas.microsoft.com/office/powerpoint/2010/main" val="2406699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8A87A34-81AB-432B-8DAE-1953F412C126}" type="datetimeFigureOut">
              <a:rPr lang="en-US" smtClean="0"/>
              <a:t>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Freeform: Shape 6" descr="Tag=AccentColor&#10;Flavor=Light&#10;Target=Fill">
            <a:extLst>
              <a:ext uri="{FF2B5EF4-FFF2-40B4-BE49-F238E27FC236}">
                <a16:creationId xmlns:a16="http://schemas.microsoft.com/office/drawing/2014/main" id="{58E7C4AD-C5BB-7D35-7BDE-4A56B36516E4}"/>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3909587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rtl="0"/>
            <a:r>
              <a:rPr lang="en-GB" noProof="0"/>
              <a:t>9/3/20XX</a:t>
            </a:r>
          </a:p>
        </p:txBody>
      </p:sp>
      <p:sp>
        <p:nvSpPr>
          <p:cNvPr id="5" name="Footer Placeholder 4"/>
          <p:cNvSpPr>
            <a:spLocks noGrp="1"/>
          </p:cNvSpPr>
          <p:nvPr>
            <p:ph type="ftr" sz="quarter" idx="11"/>
          </p:nvPr>
        </p:nvSpPr>
        <p:spPr/>
        <p:txBody>
          <a:bodyPr/>
          <a:lstStyle/>
          <a:p>
            <a:pPr rtl="0"/>
            <a:r>
              <a:rPr lang="en-GB" noProof="0"/>
              <a:t>Presentation Title</a:t>
            </a:r>
          </a:p>
        </p:txBody>
      </p:sp>
      <p:sp>
        <p:nvSpPr>
          <p:cNvPr id="6" name="Slide Number Placeholder 5"/>
          <p:cNvSpPr>
            <a:spLocks noGrp="1"/>
          </p:cNvSpPr>
          <p:nvPr>
            <p:ph type="sldNum" sz="quarter" idx="12"/>
          </p:nvPr>
        </p:nvSpPr>
        <p:spPr/>
        <p:txBody>
          <a:bodyPr/>
          <a:lstStyle/>
          <a:p>
            <a:pPr rtl="0"/>
            <a:fld id="{B9713C8C-8E70-45D5-AE59-23E60168254E}" type="slidenum">
              <a:rPr lang="en-GB" noProof="0" smtClean="0"/>
              <a:t>‹#›</a:t>
            </a:fld>
            <a:endParaRPr lang="en-GB" noProof="0"/>
          </a:p>
        </p:txBody>
      </p:sp>
    </p:spTree>
    <p:extLst>
      <p:ext uri="{BB962C8B-B14F-4D97-AF65-F5344CB8AC3E}">
        <p14:creationId xmlns:p14="http://schemas.microsoft.com/office/powerpoint/2010/main" val="16361592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rtl="0"/>
            <a:r>
              <a:rPr lang="en-GB" noProof="0"/>
              <a:t>9/3/20XX</a:t>
            </a:r>
          </a:p>
        </p:txBody>
      </p:sp>
      <p:sp>
        <p:nvSpPr>
          <p:cNvPr id="5" name="Footer Placeholder 4"/>
          <p:cNvSpPr>
            <a:spLocks noGrp="1"/>
          </p:cNvSpPr>
          <p:nvPr>
            <p:ph type="ftr" sz="quarter" idx="11"/>
          </p:nvPr>
        </p:nvSpPr>
        <p:spPr/>
        <p:txBody>
          <a:bodyPr/>
          <a:lstStyle/>
          <a:p>
            <a:pPr rtl="0"/>
            <a:r>
              <a:rPr lang="en-GB" noProof="0"/>
              <a:t>Presentation Title</a:t>
            </a:r>
          </a:p>
        </p:txBody>
      </p:sp>
      <p:sp>
        <p:nvSpPr>
          <p:cNvPr id="6" name="Slide Number Placeholder 5"/>
          <p:cNvSpPr>
            <a:spLocks noGrp="1"/>
          </p:cNvSpPr>
          <p:nvPr>
            <p:ph type="sldNum" sz="quarter" idx="12"/>
          </p:nvPr>
        </p:nvSpPr>
        <p:spPr/>
        <p:txBody>
          <a:bodyPr/>
          <a:lstStyle/>
          <a:p>
            <a:pPr rtl="0"/>
            <a:fld id="{B9713C8C-8E70-45D5-AE59-23E60168254E}" type="slidenum">
              <a:rPr lang="en-GB" noProof="0" smtClean="0"/>
              <a:t>‹#›</a:t>
            </a:fld>
            <a:endParaRPr lang="en-GB" noProof="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3256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rtlCol="0" anchor="ctr">
            <a:noAutofit/>
          </a:bodyPr>
          <a:lstStyle>
            <a:lvl1pPr algn="ctr">
              <a:buNone/>
              <a:defRPr/>
            </a:lvl1pPr>
          </a:lstStyle>
          <a:p>
            <a:pPr rtl="0"/>
            <a:r>
              <a:rPr lang="en-US" noProof="0"/>
              <a:t>Click icon to add picture</a:t>
            </a:r>
            <a:endParaRPr lang="en-GB" noProof="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rtlCol="0" anchor="ctr">
            <a:noAutofit/>
          </a:bodyPr>
          <a:lstStyle>
            <a:lvl1pPr algn="ctr">
              <a:buNone/>
              <a:defRPr/>
            </a:lvl1pPr>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rtlCol="0">
            <a:normAutofit/>
          </a:bodyPr>
          <a:lstStyle>
            <a:lvl1pPr>
              <a:defRPr sz="40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rtlCol="0"/>
          <a:lstStyle>
            <a:lvl1pPr marL="0" indent="0">
              <a:buNone/>
              <a:defRPr sz="2000"/>
            </a:lvl1pPr>
            <a:lvl2pPr marL="228600">
              <a:defRPr/>
            </a:lvl2pPr>
            <a:lvl3pPr marL="457200">
              <a:defRPr/>
            </a:lvl3pPr>
            <a:lvl4pPr marL="685800">
              <a:defRPr/>
            </a:lvl4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rtlCol="0"/>
          <a:lstStyle>
            <a:lvl1pPr algn="l">
              <a:defRPr/>
            </a:lvl1pPr>
          </a:lstStyle>
          <a:p>
            <a:pPr algn="l" rtl="0"/>
            <a:r>
              <a:rPr lang="en-GB" noProof="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rtlCol="0" anchor="ctr"/>
          <a:lstStyle>
            <a:lvl1pPr algn="ctr">
              <a:buNone/>
              <a:defRPr/>
            </a:lvl1pPr>
          </a:lstStyle>
          <a:p>
            <a:pPr rtl="0"/>
            <a:r>
              <a:rPr lang="en-US" noProof="0"/>
              <a:t>Click icon to add picture</a:t>
            </a:r>
            <a:endParaRPr lang="en-GB" noProof="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rtlCol="0" anchor="ctr"/>
          <a:lstStyle>
            <a:lvl1pPr algn="ctr">
              <a:buNone/>
              <a:defRPr/>
            </a:lvl1pPr>
          </a:lstStyle>
          <a:p>
            <a:pPr rtl="0"/>
            <a:r>
              <a:rPr lang="en-US" noProof="0"/>
              <a:t>Click icon to add picture</a:t>
            </a:r>
            <a:endParaRPr lang="en-GB" noProof="0"/>
          </a:p>
        </p:txBody>
      </p:sp>
    </p:spTree>
    <p:extLst>
      <p:ext uri="{BB962C8B-B14F-4D97-AF65-F5344CB8AC3E}">
        <p14:creationId xmlns:p14="http://schemas.microsoft.com/office/powerpoint/2010/main" val="37966467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rtl="0"/>
            <a:r>
              <a:rPr lang="en-GB" noProof="0"/>
              <a:t>9/3/20XX</a:t>
            </a:r>
          </a:p>
        </p:txBody>
      </p:sp>
      <p:sp>
        <p:nvSpPr>
          <p:cNvPr id="6" name="Footer Placeholder 5"/>
          <p:cNvSpPr>
            <a:spLocks noGrp="1"/>
          </p:cNvSpPr>
          <p:nvPr>
            <p:ph type="ftr" sz="quarter" idx="11"/>
          </p:nvPr>
        </p:nvSpPr>
        <p:spPr/>
        <p:txBody>
          <a:bodyPr/>
          <a:lstStyle/>
          <a:p>
            <a:pPr rtl="0"/>
            <a:r>
              <a:rPr lang="en-GB" noProof="0"/>
              <a:t>Presentation Title</a:t>
            </a:r>
          </a:p>
        </p:txBody>
      </p:sp>
      <p:sp>
        <p:nvSpPr>
          <p:cNvPr id="7" name="Slide Number Placeholder 6"/>
          <p:cNvSpPr>
            <a:spLocks noGrp="1"/>
          </p:cNvSpPr>
          <p:nvPr>
            <p:ph type="sldNum" sz="quarter" idx="12"/>
          </p:nvPr>
        </p:nvSpPr>
        <p:spPr/>
        <p:txBody>
          <a:bodyPr/>
          <a:lstStyle/>
          <a:p>
            <a:pPr rtl="0"/>
            <a:fld id="{B9713C8C-8E70-45D5-AE59-23E60168254E}" type="slidenum">
              <a:rPr lang="en-GB" noProof="0" smtClean="0"/>
              <a:t>‹#›</a:t>
            </a:fld>
            <a:endParaRPr lang="en-GB" noProof="0"/>
          </a:p>
        </p:txBody>
      </p:sp>
    </p:spTree>
    <p:extLst>
      <p:ext uri="{BB962C8B-B14F-4D97-AF65-F5344CB8AC3E}">
        <p14:creationId xmlns:p14="http://schemas.microsoft.com/office/powerpoint/2010/main" val="7223357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rtl="0"/>
            <a:r>
              <a:rPr lang="en-GB" noProof="0"/>
              <a:t>9/3/20XX</a:t>
            </a:r>
          </a:p>
        </p:txBody>
      </p:sp>
      <p:sp>
        <p:nvSpPr>
          <p:cNvPr id="8" name="Footer Placeholder 7"/>
          <p:cNvSpPr>
            <a:spLocks noGrp="1"/>
          </p:cNvSpPr>
          <p:nvPr>
            <p:ph type="ftr" sz="quarter" idx="11"/>
          </p:nvPr>
        </p:nvSpPr>
        <p:spPr/>
        <p:txBody>
          <a:bodyPr/>
          <a:lstStyle/>
          <a:p>
            <a:pPr rtl="0"/>
            <a:r>
              <a:rPr lang="en-GB" noProof="0"/>
              <a:t>Presentation Title</a:t>
            </a:r>
          </a:p>
        </p:txBody>
      </p:sp>
      <p:sp>
        <p:nvSpPr>
          <p:cNvPr id="9" name="Slide Number Placeholder 8"/>
          <p:cNvSpPr>
            <a:spLocks noGrp="1"/>
          </p:cNvSpPr>
          <p:nvPr>
            <p:ph type="sldNum" sz="quarter" idx="12"/>
          </p:nvPr>
        </p:nvSpPr>
        <p:spPr/>
        <p:txBody>
          <a:bodyPr/>
          <a:lstStyle/>
          <a:p>
            <a:pPr rtl="0"/>
            <a:fld id="{B9713C8C-8E70-45D5-AE59-23E60168254E}" type="slidenum">
              <a:rPr lang="en-GB" noProof="0" smtClean="0"/>
              <a:t>‹#›</a:t>
            </a:fld>
            <a:endParaRPr lang="en-GB" noProof="0"/>
          </a:p>
        </p:txBody>
      </p:sp>
    </p:spTree>
    <p:extLst>
      <p:ext uri="{BB962C8B-B14F-4D97-AF65-F5344CB8AC3E}">
        <p14:creationId xmlns:p14="http://schemas.microsoft.com/office/powerpoint/2010/main" val="11834805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rtl="0"/>
            <a:r>
              <a:rPr lang="en-GB" noProof="0"/>
              <a:t>9/3/20XX</a:t>
            </a:r>
          </a:p>
        </p:txBody>
      </p:sp>
      <p:sp>
        <p:nvSpPr>
          <p:cNvPr id="4" name="Footer Placeholder 3"/>
          <p:cNvSpPr>
            <a:spLocks noGrp="1"/>
          </p:cNvSpPr>
          <p:nvPr>
            <p:ph type="ftr" sz="quarter" idx="11"/>
          </p:nvPr>
        </p:nvSpPr>
        <p:spPr/>
        <p:txBody>
          <a:bodyPr/>
          <a:lstStyle/>
          <a:p>
            <a:pPr rtl="0"/>
            <a:r>
              <a:rPr lang="en-GB" noProof="0"/>
              <a:t>Presentation Title</a:t>
            </a:r>
          </a:p>
        </p:txBody>
      </p:sp>
      <p:sp>
        <p:nvSpPr>
          <p:cNvPr id="5" name="Slide Number Placeholder 4"/>
          <p:cNvSpPr>
            <a:spLocks noGrp="1"/>
          </p:cNvSpPr>
          <p:nvPr>
            <p:ph type="sldNum" sz="quarter" idx="12"/>
          </p:nvPr>
        </p:nvSpPr>
        <p:spPr/>
        <p:txBody>
          <a:bodyPr/>
          <a:lstStyle/>
          <a:p>
            <a:pPr rtl="0"/>
            <a:fld id="{B9713C8C-8E70-45D5-AE59-23E60168254E}" type="slidenum">
              <a:rPr lang="en-GB" noProof="0" smtClean="0"/>
              <a:t>‹#›</a:t>
            </a:fld>
            <a:endParaRPr lang="en-GB" noProof="0"/>
          </a:p>
        </p:txBody>
      </p:sp>
    </p:spTree>
    <p:extLst>
      <p:ext uri="{BB962C8B-B14F-4D97-AF65-F5344CB8AC3E}">
        <p14:creationId xmlns:p14="http://schemas.microsoft.com/office/powerpoint/2010/main" val="1223279243"/>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r>
              <a:rPr lang="en-GB" noProof="0"/>
              <a:t>9/3/20XX</a:t>
            </a:r>
          </a:p>
        </p:txBody>
      </p:sp>
      <p:sp>
        <p:nvSpPr>
          <p:cNvPr id="3" name="Footer Placeholder 2"/>
          <p:cNvSpPr>
            <a:spLocks noGrp="1"/>
          </p:cNvSpPr>
          <p:nvPr>
            <p:ph type="ftr" sz="quarter" idx="11"/>
          </p:nvPr>
        </p:nvSpPr>
        <p:spPr/>
        <p:txBody>
          <a:bodyPr/>
          <a:lstStyle/>
          <a:p>
            <a:pPr rtl="0"/>
            <a:r>
              <a:rPr lang="en-GB" noProof="0"/>
              <a:t>Presentation Title</a:t>
            </a:r>
          </a:p>
        </p:txBody>
      </p:sp>
      <p:sp>
        <p:nvSpPr>
          <p:cNvPr id="4" name="Slide Number Placeholder 3"/>
          <p:cNvSpPr>
            <a:spLocks noGrp="1"/>
          </p:cNvSpPr>
          <p:nvPr>
            <p:ph type="sldNum" sz="quarter" idx="12"/>
          </p:nvPr>
        </p:nvSpPr>
        <p:spPr/>
        <p:txBody>
          <a:bodyPr/>
          <a:lstStyle/>
          <a:p>
            <a:pPr rtl="0"/>
            <a:fld id="{B9713C8C-8E70-45D5-AE59-23E60168254E}" type="slidenum">
              <a:rPr lang="en-GB" noProof="0" smtClean="0"/>
              <a:t>‹#›</a:t>
            </a:fld>
            <a:endParaRPr lang="en-GB" noProof="0"/>
          </a:p>
        </p:txBody>
      </p:sp>
    </p:spTree>
    <p:extLst>
      <p:ext uri="{BB962C8B-B14F-4D97-AF65-F5344CB8AC3E}">
        <p14:creationId xmlns:p14="http://schemas.microsoft.com/office/powerpoint/2010/main" val="10194510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rtl="0"/>
            <a:r>
              <a:rPr lang="en-GB" noProof="0"/>
              <a:t>9/3/20XX</a:t>
            </a:r>
          </a:p>
        </p:txBody>
      </p:sp>
      <p:sp>
        <p:nvSpPr>
          <p:cNvPr id="6" name="Footer Placeholder 5"/>
          <p:cNvSpPr>
            <a:spLocks noGrp="1"/>
          </p:cNvSpPr>
          <p:nvPr>
            <p:ph type="ftr" sz="quarter" idx="11"/>
          </p:nvPr>
        </p:nvSpPr>
        <p:spPr/>
        <p:txBody>
          <a:bodyPr/>
          <a:lstStyle/>
          <a:p>
            <a:pPr rtl="0"/>
            <a:r>
              <a:rPr lang="en-GB" noProof="0"/>
              <a:t>Presentation Title</a:t>
            </a:r>
          </a:p>
        </p:txBody>
      </p:sp>
      <p:sp>
        <p:nvSpPr>
          <p:cNvPr id="7" name="Slide Number Placeholder 6"/>
          <p:cNvSpPr>
            <a:spLocks noGrp="1"/>
          </p:cNvSpPr>
          <p:nvPr>
            <p:ph type="sldNum" sz="quarter" idx="12"/>
          </p:nvPr>
        </p:nvSpPr>
        <p:spPr/>
        <p:txBody>
          <a:bodyPr/>
          <a:lstStyle/>
          <a:p>
            <a:pPr rtl="0"/>
            <a:fld id="{B9713C8C-8E70-45D5-AE59-23E60168254E}" type="slidenum">
              <a:rPr lang="en-GB" noProof="0" smtClean="0"/>
              <a:t>‹#›</a:t>
            </a:fld>
            <a:endParaRPr lang="en-GB" noProof="0"/>
          </a:p>
        </p:txBody>
      </p:sp>
    </p:spTree>
    <p:extLst>
      <p:ext uri="{BB962C8B-B14F-4D97-AF65-F5344CB8AC3E}">
        <p14:creationId xmlns:p14="http://schemas.microsoft.com/office/powerpoint/2010/main" val="1038923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rtl="0"/>
            <a:r>
              <a:rPr lang="en-GB" noProof="0"/>
              <a:t>9/3/20XX</a:t>
            </a:r>
          </a:p>
        </p:txBody>
      </p:sp>
      <p:sp>
        <p:nvSpPr>
          <p:cNvPr id="6" name="Footer Placeholder 5"/>
          <p:cNvSpPr>
            <a:spLocks noGrp="1"/>
          </p:cNvSpPr>
          <p:nvPr>
            <p:ph type="ftr" sz="quarter" idx="11"/>
          </p:nvPr>
        </p:nvSpPr>
        <p:spPr/>
        <p:txBody>
          <a:bodyPr/>
          <a:lstStyle/>
          <a:p>
            <a:pPr rtl="0"/>
            <a:r>
              <a:rPr lang="en-GB" noProof="0"/>
              <a:t>Presentation Title</a:t>
            </a:r>
          </a:p>
        </p:txBody>
      </p:sp>
      <p:sp>
        <p:nvSpPr>
          <p:cNvPr id="7" name="Slide Number Placeholder 6"/>
          <p:cNvSpPr>
            <a:spLocks noGrp="1"/>
          </p:cNvSpPr>
          <p:nvPr>
            <p:ph type="sldNum" sz="quarter" idx="12"/>
          </p:nvPr>
        </p:nvSpPr>
        <p:spPr/>
        <p:txBody>
          <a:bodyPr/>
          <a:lstStyle/>
          <a:p>
            <a:pPr rtl="0"/>
            <a:fld id="{B9713C8C-8E70-45D5-AE59-23E60168254E}" type="slidenum">
              <a:rPr lang="en-GB" noProof="0" smtClean="0"/>
              <a:t>‹#›</a:t>
            </a:fld>
            <a:endParaRPr lang="en-GB" noProof="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5956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rtl="0"/>
            <a:r>
              <a:rPr lang="en-GB" noProof="0"/>
              <a:t>9/3/20XX</a:t>
            </a:r>
          </a:p>
        </p:txBody>
      </p:sp>
      <p:sp>
        <p:nvSpPr>
          <p:cNvPr id="5" name="Footer Placeholder 4"/>
          <p:cNvSpPr>
            <a:spLocks noGrp="1"/>
          </p:cNvSpPr>
          <p:nvPr>
            <p:ph type="ftr" sz="quarter" idx="11"/>
          </p:nvPr>
        </p:nvSpPr>
        <p:spPr/>
        <p:txBody>
          <a:bodyPr/>
          <a:lstStyle/>
          <a:p>
            <a:pPr rtl="0"/>
            <a:r>
              <a:rPr lang="en-GB" noProof="0"/>
              <a:t>Presentation Title</a:t>
            </a:r>
          </a:p>
        </p:txBody>
      </p:sp>
      <p:sp>
        <p:nvSpPr>
          <p:cNvPr id="6" name="Slide Number Placeholder 5"/>
          <p:cNvSpPr>
            <a:spLocks noGrp="1"/>
          </p:cNvSpPr>
          <p:nvPr>
            <p:ph type="sldNum" sz="quarter" idx="12"/>
          </p:nvPr>
        </p:nvSpPr>
        <p:spPr/>
        <p:txBody>
          <a:bodyPr/>
          <a:lstStyle/>
          <a:p>
            <a:pPr rtl="0"/>
            <a:fld id="{B9713C8C-8E70-45D5-AE59-23E60168254E}" type="slidenum">
              <a:rPr lang="en-GB" noProof="0" smtClean="0"/>
              <a:t>‹#›</a:t>
            </a:fld>
            <a:endParaRPr lang="en-GB" noProof="0"/>
          </a:p>
        </p:txBody>
      </p:sp>
    </p:spTree>
    <p:extLst>
      <p:ext uri="{BB962C8B-B14F-4D97-AF65-F5344CB8AC3E}">
        <p14:creationId xmlns:p14="http://schemas.microsoft.com/office/powerpoint/2010/main" val="4167781642"/>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rtl="0"/>
            <a:r>
              <a:rPr lang="en-GB" noProof="0"/>
              <a:t>9/3/20XX</a:t>
            </a:r>
          </a:p>
        </p:txBody>
      </p:sp>
      <p:sp>
        <p:nvSpPr>
          <p:cNvPr id="5" name="Footer Placeholder 4"/>
          <p:cNvSpPr>
            <a:spLocks noGrp="1"/>
          </p:cNvSpPr>
          <p:nvPr>
            <p:ph type="ftr" sz="quarter" idx="11"/>
          </p:nvPr>
        </p:nvSpPr>
        <p:spPr/>
        <p:txBody>
          <a:bodyPr/>
          <a:lstStyle/>
          <a:p>
            <a:pPr rtl="0"/>
            <a:r>
              <a:rPr lang="en-GB" noProof="0"/>
              <a:t>Presentation Title</a:t>
            </a:r>
          </a:p>
        </p:txBody>
      </p:sp>
      <p:sp>
        <p:nvSpPr>
          <p:cNvPr id="6" name="Slide Number Placeholder 5"/>
          <p:cNvSpPr>
            <a:spLocks noGrp="1"/>
          </p:cNvSpPr>
          <p:nvPr>
            <p:ph type="sldNum" sz="quarter" idx="12"/>
          </p:nvPr>
        </p:nvSpPr>
        <p:spPr/>
        <p:txBody>
          <a:bodyPr/>
          <a:lstStyle/>
          <a:p>
            <a:pPr rtl="0"/>
            <a:fld id="{B9713C8C-8E70-45D5-AE59-23E60168254E}" type="slidenum">
              <a:rPr lang="en-GB" noProof="0" smtClean="0"/>
              <a:t>‹#›</a:t>
            </a:fld>
            <a:endParaRPr lang="en-GB" noProof="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791822"/>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rtlCol="0" anchor="ctr">
            <a:noAutofit/>
          </a:bodyPr>
          <a:lstStyle>
            <a:lvl1pPr algn="ctr">
              <a:buNone/>
              <a:defRPr/>
            </a:lvl1pPr>
          </a:lstStyle>
          <a:p>
            <a:pPr rtl="0"/>
            <a:r>
              <a:rPr lang="en-US" noProof="0"/>
              <a:t>Click icon to add picture</a:t>
            </a:r>
            <a:endParaRPr lang="en-GB" noProof="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rtlCol="0" anchor="ctr">
            <a:noAutofit/>
          </a:bodyPr>
          <a:lstStyle>
            <a:lvl1pPr algn="ctr">
              <a:buNone/>
              <a:defRPr/>
            </a:lvl1pPr>
          </a:lstStyle>
          <a:p>
            <a:pPr rtl="0"/>
            <a:r>
              <a:rPr lang="en-US" noProof="0"/>
              <a:t>Click icon to add picture</a:t>
            </a:r>
            <a:endParaRPr lang="en-GB" noProof="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rtlCol="0" anchor="b"/>
          <a:lstStyle>
            <a:lvl1pPr>
              <a:defRPr sz="4000"/>
            </a:lvl1pPr>
          </a:lstStyle>
          <a:p>
            <a:pPr rtl="0"/>
            <a:r>
              <a:rPr lang="en-US" noProof="0"/>
              <a:t>Click to edit Master title style</a:t>
            </a:r>
            <a:endParaRPr lang="en-GB" noProof="0"/>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rtlCol="0"/>
          <a:lstStyle>
            <a:lvl1pPr marL="0" indent="0">
              <a:buNone/>
              <a:defRPr sz="2000"/>
            </a:lvl1pPr>
          </a:lstStyle>
          <a:p>
            <a:pPr lvl="0" rtl="0"/>
            <a:r>
              <a:rPr lang="en-US" noProof="0"/>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rtlCol="0"/>
          <a:lstStyle>
            <a:lvl1pPr marL="0" indent="0">
              <a:buNone/>
              <a:defRPr sz="2000"/>
            </a:lvl1pPr>
          </a:lstStyle>
          <a:p>
            <a:pPr lvl="0" rtl="0"/>
            <a:r>
              <a:rPr lang="en-US" noProof="0"/>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rtlCol="0"/>
          <a:lstStyle>
            <a:lvl1pPr marL="0" indent="0">
              <a:buNone/>
              <a:defRPr sz="2000"/>
            </a:lvl1pPr>
          </a:lstStyle>
          <a:p>
            <a:pPr lvl="0" rtl="0"/>
            <a:r>
              <a:rPr lang="en-US" noProof="0"/>
              <a:t>Click to edit Master text styles</a:t>
            </a:r>
          </a:p>
        </p:txBody>
      </p:sp>
    </p:spTree>
    <p:extLst>
      <p:ext uri="{BB962C8B-B14F-4D97-AF65-F5344CB8AC3E}">
        <p14:creationId xmlns:p14="http://schemas.microsoft.com/office/powerpoint/2010/main" val="1299597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rtlCol="0" anchor="ctr">
            <a:normAutofit/>
          </a:bodyPr>
          <a:lstStyle>
            <a:lvl1pPr>
              <a:defRPr sz="4000">
                <a:solidFill>
                  <a:schemeClr val="bg1"/>
                </a:solidFill>
              </a:defRPr>
            </a:lvl1pPr>
          </a:lstStyle>
          <a:p>
            <a:pPr rtl="0"/>
            <a:r>
              <a:rPr lang="en-GB" noProof="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rtlCol="0"/>
          <a:lstStyle/>
          <a:p>
            <a:pPr rtl="0"/>
            <a:r>
              <a:rPr lang="en-GB" noProof="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rtlCol="0"/>
          <a:lstStyle/>
          <a:p>
            <a:pPr rtl="0"/>
            <a:r>
              <a:rPr lang="en-GB" noProof="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rtlCol="0"/>
          <a:lstStyle/>
          <a:p>
            <a:pPr rtl="0"/>
            <a:fld id="{B9713C8C-8E70-45D5-AE59-23E60168254E}" type="slidenum">
              <a:rPr lang="en-GB" noProof="0" smtClean="0"/>
              <a:t>‹#›</a:t>
            </a:fld>
            <a:endParaRPr lang="en-GB" noProof="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rtlCol="0" anchor="ctr"/>
          <a:lstStyle>
            <a:lvl1pPr marL="0" indent="0">
              <a:buNone/>
              <a:defRPr sz="1800"/>
            </a:lvl1pPr>
          </a:lstStyle>
          <a:p>
            <a:pPr lvl="0" rtl="0"/>
            <a:r>
              <a:rPr lang="en-US" noProof="0"/>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rtlCol="0" anchor="ctr">
            <a:noAutofit/>
          </a:bodyPr>
          <a:lstStyle>
            <a:lvl1pPr algn="ctr">
              <a:buNone/>
              <a:defRPr/>
            </a:lvl1pPr>
          </a:lstStyle>
          <a:p>
            <a:pPr rtl="0"/>
            <a:r>
              <a:rPr lang="en-US" noProof="0"/>
              <a:t>Click icon to add picture</a:t>
            </a:r>
            <a:endParaRPr lang="en-GB" noProof="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rtlCol="0" anchor="ctr">
            <a:noAutofit/>
          </a:bodyPr>
          <a:lstStyle>
            <a:lvl1pPr algn="ctr">
              <a:buNone/>
              <a:defRPr/>
            </a:lvl1pPr>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rtlCol="0" anchor="b">
            <a:normAutofit/>
          </a:bodyPr>
          <a:lstStyle>
            <a:lvl1pPr algn="r">
              <a:defRPr sz="4800"/>
            </a:lvl1pPr>
          </a:lstStyle>
          <a:p>
            <a:pPr rtl="0"/>
            <a:r>
              <a:rPr lang="en-GB" noProof="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rtlCol="0"/>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pPr rtl="0"/>
            <a:endParaRPr lang="en-GB" noProof="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rtlCol="0">
            <a:normAutofit/>
          </a:bodyPr>
          <a:lstStyle>
            <a:lvl1pPr>
              <a:defRPr sz="40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rtlCol="0"/>
          <a:lstStyle/>
          <a:p>
            <a:pPr rtl="0"/>
            <a:r>
              <a:rPr lang="en-GB" noProof="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rtlCol="0"/>
          <a:lstStyle/>
          <a:p>
            <a:pPr rtl="0"/>
            <a:r>
              <a:rPr lang="en-GB" noProof="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rtlCol="0"/>
          <a:lstStyle/>
          <a:p>
            <a:pPr rtl="0"/>
            <a:fld id="{B9713C8C-8E70-45D5-AE59-23E60168254E}" type="slidenum">
              <a:rPr lang="en-GB" noProof="0" smtClean="0"/>
              <a:t>‹#›</a:t>
            </a:fld>
            <a:endParaRPr lang="en-GB" noProof="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pPr rtl="0"/>
            <a:endParaRPr lang="en-GB" noProof="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rtlCol="0" anchor="b">
            <a:normAutofit/>
          </a:bodyPr>
          <a:lstStyle>
            <a:lvl1pPr algn="ctr">
              <a:defRPr sz="3600">
                <a:solidFill>
                  <a:schemeClr val="bg1"/>
                </a:solidFill>
                <a:latin typeface="+mn-lt"/>
              </a:defRPr>
            </a:lvl1pPr>
          </a:lstStyle>
          <a:p>
            <a:pPr rtl="0"/>
            <a:r>
              <a:rPr lang="en-US" noProof="0"/>
              <a:t>Click to edit Master title style</a:t>
            </a:r>
            <a:endParaRPr lang="en-GB" noProof="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rtlCol="0"/>
          <a:lstStyle/>
          <a:p>
            <a:pPr rtl="0"/>
            <a:r>
              <a:rPr lang="en-GB" noProof="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rtlCol="0"/>
          <a:lstStyle/>
          <a:p>
            <a:pPr rtl="0"/>
            <a:r>
              <a:rPr lang="en-GB" noProof="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rtlCol="0"/>
          <a:lstStyle/>
          <a:p>
            <a:pPr rtl="0"/>
            <a:fld id="{B9713C8C-8E70-45D5-AE59-23E60168254E}" type="slidenum">
              <a:rPr lang="en-GB" noProof="0" smtClean="0"/>
              <a:t>‹#›</a:t>
            </a:fld>
            <a:endParaRPr lang="en-GB" noProof="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rtlCol="0"/>
          <a:lstStyle>
            <a:lvl1pPr marL="0" indent="0" algn="ctr">
              <a:buNone/>
              <a:defRPr sz="2400">
                <a:solidFill>
                  <a:schemeClr val="bg1"/>
                </a:solidFill>
                <a:latin typeface="+mj-lt"/>
              </a:defRPr>
            </a:lvl1pPr>
          </a:lstStyle>
          <a:p>
            <a:pPr lvl="0" rtl="0"/>
            <a:r>
              <a:rPr lang="en-US" noProof="0"/>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rtlCol="0" anchor="ctr">
            <a:noAutofit/>
          </a:bodyPr>
          <a:lstStyle>
            <a:lvl1pPr algn="ctr">
              <a:buNone/>
              <a:defRPr/>
            </a:lvl1pPr>
          </a:lstStyle>
          <a:p>
            <a:pPr rtl="0"/>
            <a:r>
              <a:rPr lang="en-US" noProof="0"/>
              <a:t>Click icon to add picture</a:t>
            </a:r>
            <a:endParaRPr lang="en-GB" noProof="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rtlCol="0" anchor="ctr">
            <a:noAutofit/>
          </a:bodyPr>
          <a:lstStyle>
            <a:lvl1pPr algn="ctr">
              <a:buNone/>
              <a:defRPr/>
            </a:lvl1pPr>
          </a:lstStyle>
          <a:p>
            <a:pPr rtl="0"/>
            <a:r>
              <a:rPr lang="en-US" noProof="0"/>
              <a:t>Click icon to add picture</a:t>
            </a:r>
            <a:endParaRPr lang="en-GB" noProof="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rtlCol="0" anchor="ctr">
            <a:noAutofit/>
          </a:bodyPr>
          <a:lstStyle>
            <a:lvl1pPr algn="ctr">
              <a:buNone/>
              <a:defRPr/>
            </a:lvl1pPr>
          </a:lstStyle>
          <a:p>
            <a:pPr rtl="0"/>
            <a:r>
              <a:rPr lang="en-US" noProof="0"/>
              <a:t>Click icon to add picture</a:t>
            </a:r>
            <a:endParaRPr lang="en-GB" noProof="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rtlCol="0" anchor="ctr">
            <a:noAutofit/>
          </a:bodyPr>
          <a:lstStyle>
            <a:lvl1pPr algn="ctr">
              <a:buNone/>
              <a:defRPr/>
            </a:lvl1pPr>
          </a:lstStyle>
          <a:p>
            <a:pPr rtl="0"/>
            <a:r>
              <a:rPr lang="en-US" noProof="0"/>
              <a:t>Click icon to add picture</a:t>
            </a:r>
            <a:endParaRPr lang="en-GB" noProof="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rtlCol="0" anchor="ctr">
            <a:noAutofit/>
          </a:bodyPr>
          <a:lstStyle>
            <a:lvl1pPr algn="ctr">
              <a:buNone/>
              <a:defRPr/>
            </a:lvl1pPr>
          </a:lstStyle>
          <a:p>
            <a:pPr rtl="0"/>
            <a:r>
              <a:rPr lang="en-US" noProof="0"/>
              <a:t>Click icon to add picture</a:t>
            </a:r>
            <a:endParaRPr lang="en-GB" noProof="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rtlCol="0"/>
          <a:lstStyle/>
          <a:p>
            <a:pPr rtl="0"/>
            <a:r>
              <a:rPr lang="en-GB" noProof="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rtlCol="0"/>
          <a:lstStyle/>
          <a:p>
            <a:pPr rtl="0"/>
            <a:r>
              <a:rPr lang="en-GB" noProof="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rtlCol="0"/>
          <a:lstStyle/>
          <a:p>
            <a:pPr rtl="0"/>
            <a:fld id="{B9713C8C-8E70-45D5-AE59-23E60168254E}" type="slidenum">
              <a:rPr lang="en-GB" noProof="0" smtClean="0"/>
              <a:t>‹#›</a:t>
            </a:fld>
            <a:endParaRPr lang="en-GB" noProof="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rtlCol="0"/>
          <a:lstStyle>
            <a:lvl1pPr algn="ctr">
              <a:defRPr/>
            </a:lvl1pPr>
          </a:lstStyle>
          <a:p>
            <a:pPr rtl="0"/>
            <a:r>
              <a:rPr lang="en-US" noProof="0"/>
              <a:t>Click to edit Master title style</a:t>
            </a:r>
            <a:endParaRPr lang="en-GB" noProof="0"/>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rtlCol="0" anchor="ctr"/>
          <a:lstStyle>
            <a:lvl1pPr marL="0" indent="0" algn="ctr">
              <a:spcBef>
                <a:spcPts val="1000"/>
              </a:spcBef>
              <a:buNone/>
              <a:defRPr sz="2000" b="0">
                <a:latin typeface="+mj-lt"/>
              </a:defRPr>
            </a:lvl1pPr>
          </a:lstStyle>
          <a:p>
            <a:pPr lvl="0" rtl="0"/>
            <a:r>
              <a:rPr lang="en-GB" noProof="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rtlCol="0" anchor="ctr"/>
          <a:lstStyle>
            <a:lvl1pPr marL="0" indent="0" algn="ctr">
              <a:spcBef>
                <a:spcPts val="1000"/>
              </a:spcBef>
              <a:buNone/>
              <a:defRPr sz="2000" b="0">
                <a:latin typeface="+mn-lt"/>
              </a:defRPr>
            </a:lvl1pPr>
          </a:lstStyle>
          <a:p>
            <a:pPr lvl="0" rtl="0"/>
            <a:r>
              <a:rPr lang="en-GB" noProof="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rtlCol="0" anchor="ctr"/>
          <a:lstStyle>
            <a:lvl1pPr marL="0" indent="0" algn="ctr">
              <a:spcBef>
                <a:spcPts val="1000"/>
              </a:spcBef>
              <a:buNone/>
              <a:defRPr sz="2000" b="0">
                <a:latin typeface="+mj-lt"/>
              </a:defRPr>
            </a:lvl1pPr>
          </a:lstStyle>
          <a:p>
            <a:pPr lvl="0" rtl="0"/>
            <a:r>
              <a:rPr lang="en-GB" noProof="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rtlCol="0" anchor="ctr"/>
          <a:lstStyle>
            <a:lvl1pPr marL="0" indent="0" algn="ctr">
              <a:spcBef>
                <a:spcPts val="1000"/>
              </a:spcBef>
              <a:buNone/>
              <a:defRPr sz="2000" b="0">
                <a:latin typeface="+mn-lt"/>
              </a:defRPr>
            </a:lvl1pPr>
          </a:lstStyle>
          <a:p>
            <a:pPr lvl="0" rtl="0"/>
            <a:r>
              <a:rPr lang="en-GB" noProof="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rtlCol="0" anchor="ctr"/>
          <a:lstStyle>
            <a:lvl1pPr marL="0" indent="0" algn="ctr">
              <a:spcBef>
                <a:spcPts val="1000"/>
              </a:spcBef>
              <a:buNone/>
              <a:defRPr sz="2000" b="0">
                <a:latin typeface="+mj-lt"/>
              </a:defRPr>
            </a:lvl1pPr>
          </a:lstStyle>
          <a:p>
            <a:pPr lvl="0" rtl="0"/>
            <a:r>
              <a:rPr lang="en-GB" noProof="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rtlCol="0" anchor="ctr"/>
          <a:lstStyle>
            <a:lvl1pPr marL="0" indent="0" algn="ctr">
              <a:spcBef>
                <a:spcPts val="1000"/>
              </a:spcBef>
              <a:buNone/>
              <a:defRPr sz="2000" b="0">
                <a:latin typeface="+mn-lt"/>
              </a:defRPr>
            </a:lvl1pPr>
          </a:lstStyle>
          <a:p>
            <a:pPr lvl="0" rtl="0"/>
            <a:r>
              <a:rPr lang="en-GB" noProof="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rtlCol="0" anchor="ctr"/>
          <a:lstStyle>
            <a:lvl1pPr marL="0" indent="0" algn="ctr">
              <a:spcBef>
                <a:spcPts val="1000"/>
              </a:spcBef>
              <a:buNone/>
              <a:defRPr sz="2000" b="0">
                <a:latin typeface="+mj-lt"/>
              </a:defRPr>
            </a:lvl1pPr>
          </a:lstStyle>
          <a:p>
            <a:pPr lvl="0" rtl="0"/>
            <a:r>
              <a:rPr lang="en-GB" noProof="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rtlCol="0" anchor="ctr"/>
          <a:lstStyle>
            <a:lvl1pPr marL="0" indent="0" algn="ctr">
              <a:spcBef>
                <a:spcPts val="1000"/>
              </a:spcBef>
              <a:buNone/>
              <a:defRPr sz="2000" b="0">
                <a:latin typeface="+mn-lt"/>
              </a:defRPr>
            </a:lvl1pPr>
          </a:lstStyle>
          <a:p>
            <a:pPr lvl="0" rtl="0"/>
            <a:r>
              <a:rPr lang="en-GB" noProof="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rtlCol="0" anchor="ctr"/>
          <a:lstStyle>
            <a:lvl1pPr marL="0" indent="0" algn="ctr">
              <a:spcBef>
                <a:spcPts val="1000"/>
              </a:spcBef>
              <a:buNone/>
              <a:defRPr sz="2000" b="0">
                <a:latin typeface="+mj-lt"/>
              </a:defRPr>
            </a:lvl1pPr>
          </a:lstStyle>
          <a:p>
            <a:pPr lvl="0" rtl="0"/>
            <a:r>
              <a:rPr lang="en-GB" noProof="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rtlCol="0" anchor="ctr"/>
          <a:lstStyle>
            <a:lvl1pPr marL="0" indent="0" algn="ctr">
              <a:spcBef>
                <a:spcPts val="1000"/>
              </a:spcBef>
              <a:buNone/>
              <a:defRPr sz="2000" b="0">
                <a:latin typeface="+mn-lt"/>
              </a:defRPr>
            </a:lvl1pPr>
          </a:lstStyle>
          <a:p>
            <a:pPr lvl="0" rtl="0"/>
            <a:r>
              <a:rPr lang="en-GB" noProof="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pPr rtl="0"/>
            <a:endParaRPr lang="en-GB" noProof="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rtlCol="0">
            <a:normAutofit/>
          </a:bodyPr>
          <a:lstStyle>
            <a:lvl1pPr>
              <a:defRPr sz="40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rtlCol="0"/>
          <a:lstStyle/>
          <a:p>
            <a:pPr rtl="0"/>
            <a:r>
              <a:rPr lang="en-GB" noProof="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rtlCol="0"/>
          <a:lstStyle/>
          <a:p>
            <a:pPr rtl="0"/>
            <a:r>
              <a:rPr lang="en-GB" noProof="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rtlCol="0"/>
          <a:lstStyle/>
          <a:p>
            <a:pPr rtl="0"/>
            <a:fld id="{B9713C8C-8E70-45D5-AE59-23E60168254E}" type="slidenum">
              <a:rPr lang="en-GB" noProof="0" smtClean="0"/>
              <a:t>‹#›</a:t>
            </a:fld>
            <a:endParaRPr lang="en-GB" noProof="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pPr rtl="0"/>
            <a:endParaRPr lang="en-GB" noProof="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rtlCol="0">
            <a:normAutofit/>
          </a:bodyPr>
          <a:lstStyle>
            <a:lvl1pPr>
              <a:defRPr sz="4000"/>
            </a:lvl1p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rtlCol="0"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rtlCol="0">
            <a:normAutofit/>
          </a:bodyPr>
          <a:lstStyle>
            <a:lvl1pPr>
              <a:defRPr sz="1800"/>
            </a:lvl1pPr>
            <a:lvl2pPr>
              <a:defRPr sz="1800"/>
            </a:lvl2pPr>
            <a:lvl3pPr>
              <a:defRPr sz="1800"/>
            </a:lvl3pPr>
            <a:lvl4pPr>
              <a:defRPr sz="1800"/>
            </a:lvl4pPr>
            <a:lvl5pPr>
              <a:defRPr sz="18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rtlCol="0"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rtlCol="0">
            <a:normAutofit/>
          </a:bodyPr>
          <a:lstStyle>
            <a:lvl1pPr>
              <a:defRPr sz="1800"/>
            </a:lvl1pPr>
            <a:lvl2pPr>
              <a:defRPr sz="1800"/>
            </a:lvl2pPr>
            <a:lvl3pPr>
              <a:defRPr sz="1800"/>
            </a:lvl3pPr>
            <a:lvl4pPr>
              <a:defRPr sz="1800"/>
            </a:lvl4pPr>
            <a:lvl5pPr>
              <a:defRPr sz="18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rtlCol="0"/>
          <a:lstStyle/>
          <a:p>
            <a:pPr rtl="0"/>
            <a:r>
              <a:rPr lang="en-GB" noProof="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rtlCol="0"/>
          <a:lstStyle/>
          <a:p>
            <a:pPr rtl="0"/>
            <a:r>
              <a:rPr lang="en-GB" noProof="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rtlCol="0"/>
          <a:lstStyle/>
          <a:p>
            <a:pPr rtl="0"/>
            <a:fld id="{B9713C8C-8E70-45D5-AE59-23E60168254E}" type="slidenum">
              <a:rPr lang="en-GB" noProof="0" smtClean="0"/>
              <a:t>‹#›</a:t>
            </a:fld>
            <a:endParaRPr lang="en-GB" noProof="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en-GB" noProof="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B9713C8C-8E70-45D5-AE59-23E60168254E}" type="slidenum">
              <a:rPr lang="en-GB" noProof="0" smtClean="0"/>
              <a:t>‹#›</a:t>
            </a:fld>
            <a:endParaRPr lang="en-GB" noProof="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r>
              <a:rPr lang="en-GB" noProof="0"/>
              <a:t>9/3/20XX</a:t>
            </a: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rtl="0"/>
            <a:r>
              <a:rPr lang="en-GB" noProof="0"/>
              <a:t>Presentation Title</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B9713C8C-8E70-45D5-AE59-23E60168254E}" type="slidenum">
              <a:rPr lang="en-GB" noProof="0" smtClean="0"/>
              <a:t>‹#›</a:t>
            </a:fld>
            <a:endParaRPr lang="en-GB" noProof="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0834490"/>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21" r:id="rId12"/>
  </p:sldLayoutIdLst>
  <p:hf hdr="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Steelstone3/Community-Of-Practice/blob/main/supporting_documents/types_of_testing.md" TargetMode="Externa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p:txBody>
          <a:bodyPr rtlCol="0">
            <a:normAutofit/>
          </a:bodyPr>
          <a:lstStyle/>
          <a:p>
            <a:pPr rtl="0"/>
            <a:r>
              <a:rPr lang="en-GB" dirty="0"/>
              <a:t>The Three Types Of Unit Tests</a:t>
            </a:r>
          </a:p>
        </p:txBody>
      </p:sp>
      <p:sp>
        <p:nvSpPr>
          <p:cNvPr id="3" name="Subtitle 2">
            <a:extLst>
              <a:ext uri="{FF2B5EF4-FFF2-40B4-BE49-F238E27FC236}">
                <a16:creationId xmlns:a16="http://schemas.microsoft.com/office/drawing/2014/main" id="{EF5D29EF-CFED-41EF-9138-BE844655F339}"/>
              </a:ext>
            </a:extLst>
          </p:cNvPr>
          <p:cNvSpPr>
            <a:spLocks noGrp="1"/>
          </p:cNvSpPr>
          <p:nvPr>
            <p:ph type="subTitle" idx="1"/>
          </p:nvPr>
        </p:nvSpPr>
        <p:spPr/>
        <p:txBody>
          <a:bodyPr rtlCol="0"/>
          <a:lstStyle/>
          <a:p>
            <a:pPr rtl="0"/>
            <a:r>
              <a:rPr lang="en-GB" dirty="0"/>
              <a:t>Alex Howson</a:t>
            </a:r>
          </a:p>
        </p:txBody>
      </p:sp>
    </p:spTree>
    <p:extLst>
      <p:ext uri="{BB962C8B-B14F-4D97-AF65-F5344CB8AC3E}">
        <p14:creationId xmlns:p14="http://schemas.microsoft.com/office/powerpoint/2010/main" val="207476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2E96E-7BEB-4831-A9F7-A268BB12E9F5}"/>
              </a:ext>
            </a:extLst>
          </p:cNvPr>
          <p:cNvSpPr>
            <a:spLocks noGrp="1"/>
          </p:cNvSpPr>
          <p:nvPr>
            <p:ph type="title"/>
          </p:nvPr>
        </p:nvSpPr>
        <p:spPr/>
        <p:txBody>
          <a:bodyPr/>
          <a:lstStyle/>
          <a:p>
            <a:r>
              <a:rPr lang="en-GB" dirty="0"/>
              <a:t>Mocks/ </a:t>
            </a:r>
            <a:r>
              <a:rPr lang="en-GB" dirty="0" err="1"/>
              <a:t>Spys</a:t>
            </a:r>
            <a:endParaRPr lang="en-GB" dirty="0"/>
          </a:p>
        </p:txBody>
      </p:sp>
      <p:sp>
        <p:nvSpPr>
          <p:cNvPr id="3" name="Content Placeholder 2">
            <a:extLst>
              <a:ext uri="{FF2B5EF4-FFF2-40B4-BE49-F238E27FC236}">
                <a16:creationId xmlns:a16="http://schemas.microsoft.com/office/drawing/2014/main" id="{B2E9851D-5A20-7251-A74E-23CA4AD21C9F}"/>
              </a:ext>
            </a:extLst>
          </p:cNvPr>
          <p:cNvSpPr>
            <a:spLocks noGrp="1"/>
          </p:cNvSpPr>
          <p:nvPr>
            <p:ph idx="1"/>
          </p:nvPr>
        </p:nvSpPr>
        <p:spPr/>
        <p:txBody>
          <a:bodyPr/>
          <a:lstStyle/>
          <a:p>
            <a:r>
              <a:rPr lang="en-GB" dirty="0"/>
              <a:t>- Mocks and </a:t>
            </a:r>
            <a:r>
              <a:rPr lang="en-GB" dirty="0" err="1"/>
              <a:t>Spys</a:t>
            </a:r>
            <a:r>
              <a:rPr lang="en-GB" dirty="0"/>
              <a:t> are both concerned with the execution of code</a:t>
            </a:r>
          </a:p>
          <a:p>
            <a:r>
              <a:rPr lang="en-GB" dirty="0"/>
              <a:t>- Mocks are concerned that code has been called</a:t>
            </a:r>
          </a:p>
          <a:p>
            <a:r>
              <a:rPr lang="en-GB" dirty="0"/>
              <a:t>- </a:t>
            </a:r>
            <a:r>
              <a:rPr lang="en-GB" dirty="0" err="1"/>
              <a:t>Spys</a:t>
            </a:r>
            <a:r>
              <a:rPr lang="en-GB" dirty="0"/>
              <a:t> are concerned that code has been called, how many times and if any other calls have been made</a:t>
            </a:r>
          </a:p>
        </p:txBody>
      </p:sp>
    </p:spTree>
    <p:extLst>
      <p:ext uri="{BB962C8B-B14F-4D97-AF65-F5344CB8AC3E}">
        <p14:creationId xmlns:p14="http://schemas.microsoft.com/office/powerpoint/2010/main" val="2213280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2CEBA-9245-5B8F-10F4-7AC8C388A470}"/>
              </a:ext>
            </a:extLst>
          </p:cNvPr>
          <p:cNvSpPr>
            <a:spLocks noGrp="1"/>
          </p:cNvSpPr>
          <p:nvPr>
            <p:ph type="title"/>
          </p:nvPr>
        </p:nvSpPr>
        <p:spPr/>
        <p:txBody>
          <a:bodyPr/>
          <a:lstStyle/>
          <a:p>
            <a:r>
              <a:rPr lang="en-GB" dirty="0"/>
              <a:t>Stubs</a:t>
            </a:r>
          </a:p>
        </p:txBody>
      </p:sp>
      <p:sp>
        <p:nvSpPr>
          <p:cNvPr id="3" name="Content Placeholder 2">
            <a:extLst>
              <a:ext uri="{FF2B5EF4-FFF2-40B4-BE49-F238E27FC236}">
                <a16:creationId xmlns:a16="http://schemas.microsoft.com/office/drawing/2014/main" id="{C8CBA3BA-4402-5D30-A291-87547A5BA96C}"/>
              </a:ext>
            </a:extLst>
          </p:cNvPr>
          <p:cNvSpPr>
            <a:spLocks noGrp="1"/>
          </p:cNvSpPr>
          <p:nvPr>
            <p:ph idx="1"/>
          </p:nvPr>
        </p:nvSpPr>
        <p:spPr/>
        <p:txBody>
          <a:bodyPr/>
          <a:lstStyle/>
          <a:p>
            <a:r>
              <a:rPr lang="en-GB" dirty="0"/>
              <a:t>- Stubs are test doubles that return a constant value</a:t>
            </a:r>
          </a:p>
          <a:p>
            <a:r>
              <a:rPr lang="en-GB" dirty="0"/>
              <a:t>- Stubs should return mocked objects or a constant primitive value</a:t>
            </a:r>
          </a:p>
          <a:p>
            <a:r>
              <a:rPr lang="en-GB" dirty="0"/>
              <a:t>- Stubs are used for testing pathing within the application</a:t>
            </a:r>
          </a:p>
        </p:txBody>
      </p:sp>
    </p:spTree>
    <p:extLst>
      <p:ext uri="{BB962C8B-B14F-4D97-AF65-F5344CB8AC3E}">
        <p14:creationId xmlns:p14="http://schemas.microsoft.com/office/powerpoint/2010/main" val="1582649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A5E1B-24CB-8142-674D-FC39A104B963}"/>
              </a:ext>
            </a:extLst>
          </p:cNvPr>
          <p:cNvSpPr>
            <a:spLocks noGrp="1"/>
          </p:cNvSpPr>
          <p:nvPr>
            <p:ph type="title"/>
          </p:nvPr>
        </p:nvSpPr>
        <p:spPr/>
        <p:txBody>
          <a:bodyPr/>
          <a:lstStyle/>
          <a:p>
            <a:r>
              <a:rPr lang="en-GB" dirty="0"/>
              <a:t>Dummy</a:t>
            </a:r>
          </a:p>
        </p:txBody>
      </p:sp>
      <p:sp>
        <p:nvSpPr>
          <p:cNvPr id="3" name="Content Placeholder 2">
            <a:extLst>
              <a:ext uri="{FF2B5EF4-FFF2-40B4-BE49-F238E27FC236}">
                <a16:creationId xmlns:a16="http://schemas.microsoft.com/office/drawing/2014/main" id="{0150A6C9-7A73-2875-ABE9-E807A81E6C3C}"/>
              </a:ext>
            </a:extLst>
          </p:cNvPr>
          <p:cNvSpPr>
            <a:spLocks noGrp="1"/>
          </p:cNvSpPr>
          <p:nvPr>
            <p:ph idx="1"/>
          </p:nvPr>
        </p:nvSpPr>
        <p:spPr/>
        <p:txBody>
          <a:bodyPr/>
          <a:lstStyle/>
          <a:p>
            <a:r>
              <a:rPr lang="en-GB" dirty="0"/>
              <a:t>- Dummies are test doubles used to fill out parameter lists and have no active role in given tests</a:t>
            </a:r>
          </a:p>
        </p:txBody>
      </p:sp>
    </p:spTree>
    <p:extLst>
      <p:ext uri="{BB962C8B-B14F-4D97-AF65-F5344CB8AC3E}">
        <p14:creationId xmlns:p14="http://schemas.microsoft.com/office/powerpoint/2010/main" val="465406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663F5-A880-04B5-9B13-9BC74E711CF1}"/>
              </a:ext>
            </a:extLst>
          </p:cNvPr>
          <p:cNvSpPr>
            <a:spLocks noGrp="1"/>
          </p:cNvSpPr>
          <p:nvPr>
            <p:ph type="title"/>
          </p:nvPr>
        </p:nvSpPr>
        <p:spPr/>
        <p:txBody>
          <a:bodyPr/>
          <a:lstStyle/>
          <a:p>
            <a:r>
              <a:rPr lang="en-GB" dirty="0"/>
              <a:t>Test Structure</a:t>
            </a:r>
          </a:p>
        </p:txBody>
      </p:sp>
      <p:sp>
        <p:nvSpPr>
          <p:cNvPr id="3" name="Text Placeholder 2">
            <a:extLst>
              <a:ext uri="{FF2B5EF4-FFF2-40B4-BE49-F238E27FC236}">
                <a16:creationId xmlns:a16="http://schemas.microsoft.com/office/drawing/2014/main" id="{069AD678-0DA6-194E-B45D-069E28FEE26D}"/>
              </a:ext>
            </a:extLst>
          </p:cNvPr>
          <p:cNvSpPr>
            <a:spLocks noGrp="1"/>
          </p:cNvSpPr>
          <p:nvPr>
            <p:ph type="body" idx="1"/>
          </p:nvPr>
        </p:nvSpPr>
        <p:spPr/>
        <p:txBody>
          <a:bodyPr/>
          <a:lstStyle/>
          <a:p>
            <a:r>
              <a:rPr lang="en-GB" dirty="0"/>
              <a:t>Given… When… Then</a:t>
            </a:r>
          </a:p>
        </p:txBody>
      </p:sp>
    </p:spTree>
    <p:extLst>
      <p:ext uri="{BB962C8B-B14F-4D97-AF65-F5344CB8AC3E}">
        <p14:creationId xmlns:p14="http://schemas.microsoft.com/office/powerpoint/2010/main" val="3264391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86F65-4632-03FE-D5D0-D6D3121781B8}"/>
              </a:ext>
            </a:extLst>
          </p:cNvPr>
          <p:cNvSpPr>
            <a:spLocks noGrp="1"/>
          </p:cNvSpPr>
          <p:nvPr>
            <p:ph type="title"/>
          </p:nvPr>
        </p:nvSpPr>
        <p:spPr/>
        <p:txBody>
          <a:bodyPr/>
          <a:lstStyle/>
          <a:p>
            <a:r>
              <a:rPr lang="en-GB" dirty="0"/>
              <a:t>Given… When… Then Test Structure</a:t>
            </a:r>
          </a:p>
        </p:txBody>
      </p:sp>
      <p:sp>
        <p:nvSpPr>
          <p:cNvPr id="3" name="Content Placeholder 2">
            <a:extLst>
              <a:ext uri="{FF2B5EF4-FFF2-40B4-BE49-F238E27FC236}">
                <a16:creationId xmlns:a16="http://schemas.microsoft.com/office/drawing/2014/main" id="{ED8017BB-9C4F-2F83-A35D-754060F00432}"/>
              </a:ext>
            </a:extLst>
          </p:cNvPr>
          <p:cNvSpPr>
            <a:spLocks noGrp="1"/>
          </p:cNvSpPr>
          <p:nvPr>
            <p:ph idx="1"/>
          </p:nvPr>
        </p:nvSpPr>
        <p:spPr>
          <a:xfrm>
            <a:off x="1024128" y="2286000"/>
            <a:ext cx="9720073" cy="4393474"/>
          </a:xfrm>
        </p:spPr>
        <p:txBody>
          <a:bodyPr>
            <a:normAutofit lnSpcReduction="10000"/>
          </a:bodyPr>
          <a:lstStyle/>
          <a:p>
            <a:r>
              <a:rPr lang="en-GB" dirty="0"/>
              <a:t>Otherwise known as arrange, act and assert (triple A) testing.</a:t>
            </a:r>
          </a:p>
          <a:p>
            <a:r>
              <a:rPr lang="en-GB" dirty="0"/>
              <a:t>When writing tests, it is important to structure them correctly so as not to fall victim to testing code smells.</a:t>
            </a:r>
          </a:p>
          <a:p>
            <a:r>
              <a:rPr lang="en-GB" dirty="0"/>
              <a:t>GIVEN (Arrange)</a:t>
            </a:r>
          </a:p>
          <a:p>
            <a:r>
              <a:rPr lang="en-GB" dirty="0"/>
              <a:t>Given provides the test with known values. Depending on known values is important for testing as it reduces test “flakiness”.</a:t>
            </a:r>
          </a:p>
          <a:p>
            <a:r>
              <a:rPr lang="en-GB" dirty="0"/>
              <a:t>WHEN (Act)</a:t>
            </a:r>
          </a:p>
          <a:p>
            <a:r>
              <a:rPr lang="en-GB" dirty="0"/>
              <a:t>When is the method the code being tested should invoke. There should only be one method being called in this step.</a:t>
            </a:r>
          </a:p>
          <a:p>
            <a:r>
              <a:rPr lang="en-GB" dirty="0"/>
              <a:t>THEN (Assert)</a:t>
            </a:r>
          </a:p>
          <a:p>
            <a:r>
              <a:rPr lang="en-GB" dirty="0"/>
              <a:t>Then is the assertions being made about the code’s expected behaviours.</a:t>
            </a:r>
          </a:p>
        </p:txBody>
      </p:sp>
    </p:spTree>
    <p:extLst>
      <p:ext uri="{BB962C8B-B14F-4D97-AF65-F5344CB8AC3E}">
        <p14:creationId xmlns:p14="http://schemas.microsoft.com/office/powerpoint/2010/main" val="247754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99BB-9391-8CC0-1885-BAE6F6AE9DBC}"/>
              </a:ext>
            </a:extLst>
          </p:cNvPr>
          <p:cNvSpPr>
            <a:spLocks noGrp="1"/>
          </p:cNvSpPr>
          <p:nvPr>
            <p:ph type="title"/>
          </p:nvPr>
        </p:nvSpPr>
        <p:spPr/>
        <p:txBody>
          <a:bodyPr/>
          <a:lstStyle/>
          <a:p>
            <a:r>
              <a:rPr lang="en-GB" dirty="0"/>
              <a:t>Testing Smells</a:t>
            </a:r>
          </a:p>
        </p:txBody>
      </p:sp>
      <p:sp>
        <p:nvSpPr>
          <p:cNvPr id="3" name="Text Placeholder 2">
            <a:extLst>
              <a:ext uri="{FF2B5EF4-FFF2-40B4-BE49-F238E27FC236}">
                <a16:creationId xmlns:a16="http://schemas.microsoft.com/office/drawing/2014/main" id="{45F17B3D-47C2-3730-2F27-C82DA92A3749}"/>
              </a:ext>
            </a:extLst>
          </p:cNvPr>
          <p:cNvSpPr>
            <a:spLocks noGrp="1"/>
          </p:cNvSpPr>
          <p:nvPr>
            <p:ph type="body" idx="1"/>
          </p:nvPr>
        </p:nvSpPr>
        <p:spPr/>
        <p:txBody>
          <a:bodyPr/>
          <a:lstStyle/>
          <a:p>
            <a:r>
              <a:rPr lang="en-GB" dirty="0"/>
              <a:t>Some things to watch out for…</a:t>
            </a:r>
          </a:p>
        </p:txBody>
      </p:sp>
    </p:spTree>
    <p:extLst>
      <p:ext uri="{BB962C8B-B14F-4D97-AF65-F5344CB8AC3E}">
        <p14:creationId xmlns:p14="http://schemas.microsoft.com/office/powerpoint/2010/main" val="3309323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FF90-3BD3-D789-F028-8EE84AFFCA24}"/>
              </a:ext>
            </a:extLst>
          </p:cNvPr>
          <p:cNvSpPr>
            <a:spLocks noGrp="1"/>
          </p:cNvSpPr>
          <p:nvPr>
            <p:ph type="title"/>
          </p:nvPr>
        </p:nvSpPr>
        <p:spPr/>
        <p:txBody>
          <a:bodyPr/>
          <a:lstStyle/>
          <a:p>
            <a:r>
              <a:rPr lang="en-GB" dirty="0"/>
              <a:t>Dependent On Method Calls</a:t>
            </a:r>
          </a:p>
        </p:txBody>
      </p:sp>
      <p:sp>
        <p:nvSpPr>
          <p:cNvPr id="3" name="Content Placeholder 2">
            <a:extLst>
              <a:ext uri="{FF2B5EF4-FFF2-40B4-BE49-F238E27FC236}">
                <a16:creationId xmlns:a16="http://schemas.microsoft.com/office/drawing/2014/main" id="{D8F16ECB-16F6-5EC1-95AA-6C1C5AFAED0C}"/>
              </a:ext>
            </a:extLst>
          </p:cNvPr>
          <p:cNvSpPr>
            <a:spLocks noGrp="1"/>
          </p:cNvSpPr>
          <p:nvPr>
            <p:ph idx="1"/>
          </p:nvPr>
        </p:nvSpPr>
        <p:spPr/>
        <p:txBody>
          <a:bodyPr/>
          <a:lstStyle/>
          <a:p>
            <a:r>
              <a:rPr lang="en-GB" dirty="0"/>
              <a:t>Depending on methods reduces to eliminates test isolation. This means that changes to a method effect the test setup and therefore outcome.</a:t>
            </a:r>
          </a:p>
          <a:p>
            <a:r>
              <a:rPr lang="en-GB" b="1" dirty="0"/>
              <a:t>Importantly</a:t>
            </a:r>
            <a:r>
              <a:rPr lang="en-GB" dirty="0"/>
              <a:t> tests should depend on known values defined within the test class.</a:t>
            </a:r>
          </a:p>
          <a:p>
            <a:endParaRPr lang="en-GB" dirty="0"/>
          </a:p>
          <a:p>
            <a:r>
              <a:rPr lang="en-GB" dirty="0"/>
              <a:t>Example…</a:t>
            </a:r>
          </a:p>
          <a:p>
            <a:endParaRPr lang="en-GB" dirty="0"/>
          </a:p>
        </p:txBody>
      </p:sp>
    </p:spTree>
    <p:extLst>
      <p:ext uri="{BB962C8B-B14F-4D97-AF65-F5344CB8AC3E}">
        <p14:creationId xmlns:p14="http://schemas.microsoft.com/office/powerpoint/2010/main" val="39625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FF90-3BD3-D789-F028-8EE84AFFCA24}"/>
              </a:ext>
            </a:extLst>
          </p:cNvPr>
          <p:cNvSpPr>
            <a:spLocks noGrp="1"/>
          </p:cNvSpPr>
          <p:nvPr>
            <p:ph type="title"/>
          </p:nvPr>
        </p:nvSpPr>
        <p:spPr/>
        <p:txBody>
          <a:bodyPr/>
          <a:lstStyle/>
          <a:p>
            <a:r>
              <a:rPr lang="en-GB" dirty="0"/>
              <a:t>Asserting Stubs</a:t>
            </a:r>
          </a:p>
        </p:txBody>
      </p:sp>
      <p:sp>
        <p:nvSpPr>
          <p:cNvPr id="3" name="Content Placeholder 2">
            <a:extLst>
              <a:ext uri="{FF2B5EF4-FFF2-40B4-BE49-F238E27FC236}">
                <a16:creationId xmlns:a16="http://schemas.microsoft.com/office/drawing/2014/main" id="{D8F16ECB-16F6-5EC1-95AA-6C1C5AFAED0C}"/>
              </a:ext>
            </a:extLst>
          </p:cNvPr>
          <p:cNvSpPr>
            <a:spLocks noGrp="1"/>
          </p:cNvSpPr>
          <p:nvPr>
            <p:ph idx="1"/>
          </p:nvPr>
        </p:nvSpPr>
        <p:spPr>
          <a:xfrm>
            <a:off x="1024128" y="2286000"/>
            <a:ext cx="5358199" cy="4023360"/>
          </a:xfrm>
        </p:spPr>
        <p:txBody>
          <a:bodyPr>
            <a:normAutofit/>
          </a:bodyPr>
          <a:lstStyle/>
          <a:p>
            <a:r>
              <a:rPr lang="en-GB" dirty="0"/>
              <a:t>Asserting stubs is a common mistake to those new to or lacking in understanding of test doubles. Stubs are test doubles that return a “fake” predefined value regardless of how the method is set up.</a:t>
            </a:r>
          </a:p>
          <a:p>
            <a:endParaRPr lang="en-GB" dirty="0"/>
          </a:p>
          <a:p>
            <a:r>
              <a:rPr lang="en-GB" dirty="0"/>
              <a:t>For Example…</a:t>
            </a:r>
          </a:p>
          <a:p>
            <a:endParaRPr lang="en-GB" dirty="0"/>
          </a:p>
          <a:p>
            <a:r>
              <a:rPr lang="en-GB" dirty="0"/>
              <a:t>This test tests the stub returns what the stub returns…</a:t>
            </a:r>
          </a:p>
        </p:txBody>
      </p:sp>
      <p:pic>
        <p:nvPicPr>
          <p:cNvPr id="12" name="Picture 11">
            <a:extLst>
              <a:ext uri="{FF2B5EF4-FFF2-40B4-BE49-F238E27FC236}">
                <a16:creationId xmlns:a16="http://schemas.microsoft.com/office/drawing/2014/main" id="{E8949E1E-5A02-2367-B1DC-1F49090EBD80}"/>
              </a:ext>
            </a:extLst>
          </p:cNvPr>
          <p:cNvPicPr>
            <a:picLocks noChangeAspect="1"/>
          </p:cNvPicPr>
          <p:nvPr/>
        </p:nvPicPr>
        <p:blipFill rotWithShape="1">
          <a:blip r:embed="rId2"/>
          <a:srcRect l="10682" t="35555" r="47348" b="25926"/>
          <a:stretch/>
        </p:blipFill>
        <p:spPr>
          <a:xfrm>
            <a:off x="6724073" y="2976880"/>
            <a:ext cx="5116945" cy="2641600"/>
          </a:xfrm>
          <a:prstGeom prst="rect">
            <a:avLst/>
          </a:prstGeom>
        </p:spPr>
      </p:pic>
    </p:spTree>
    <p:extLst>
      <p:ext uri="{BB962C8B-B14F-4D97-AF65-F5344CB8AC3E}">
        <p14:creationId xmlns:p14="http://schemas.microsoft.com/office/powerpoint/2010/main" val="1893690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FF90-3BD3-D789-F028-8EE84AFFCA24}"/>
              </a:ext>
            </a:extLst>
          </p:cNvPr>
          <p:cNvSpPr>
            <a:spLocks noGrp="1"/>
          </p:cNvSpPr>
          <p:nvPr>
            <p:ph type="title"/>
          </p:nvPr>
        </p:nvSpPr>
        <p:spPr/>
        <p:txBody>
          <a:bodyPr/>
          <a:lstStyle/>
          <a:p>
            <a:r>
              <a:rPr lang="en-GB" dirty="0"/>
              <a:t>Asserting Stubs – Solution</a:t>
            </a:r>
          </a:p>
        </p:txBody>
      </p:sp>
      <p:sp>
        <p:nvSpPr>
          <p:cNvPr id="3" name="Content Placeholder 2">
            <a:extLst>
              <a:ext uri="{FF2B5EF4-FFF2-40B4-BE49-F238E27FC236}">
                <a16:creationId xmlns:a16="http://schemas.microsoft.com/office/drawing/2014/main" id="{D8F16ECB-16F6-5EC1-95AA-6C1C5AFAED0C}"/>
              </a:ext>
            </a:extLst>
          </p:cNvPr>
          <p:cNvSpPr>
            <a:spLocks noGrp="1"/>
          </p:cNvSpPr>
          <p:nvPr>
            <p:ph idx="1"/>
          </p:nvPr>
        </p:nvSpPr>
        <p:spPr>
          <a:xfrm>
            <a:off x="1024128" y="2286000"/>
            <a:ext cx="5358199" cy="4023360"/>
          </a:xfrm>
        </p:spPr>
        <p:txBody>
          <a:bodyPr>
            <a:normAutofit/>
          </a:bodyPr>
          <a:lstStyle/>
          <a:p>
            <a:r>
              <a:rPr lang="en-GB" dirty="0"/>
              <a:t>Use interaction testing. In this case the “service” depends on “controller”. The “DoSomething(int, int)” method can be stubbed to check things like the sequence in which the method was called, the number of times or whether anything else was called.</a:t>
            </a:r>
          </a:p>
          <a:p>
            <a:endParaRPr lang="en-GB" dirty="0"/>
          </a:p>
          <a:p>
            <a:r>
              <a:rPr lang="en-GB" dirty="0"/>
              <a:t>For Example…</a:t>
            </a:r>
          </a:p>
        </p:txBody>
      </p:sp>
      <p:pic>
        <p:nvPicPr>
          <p:cNvPr id="5" name="Picture 4">
            <a:extLst>
              <a:ext uri="{FF2B5EF4-FFF2-40B4-BE49-F238E27FC236}">
                <a16:creationId xmlns:a16="http://schemas.microsoft.com/office/drawing/2014/main" id="{88A0D468-0E8B-E479-BC2B-2842F244983E}"/>
              </a:ext>
            </a:extLst>
          </p:cNvPr>
          <p:cNvPicPr>
            <a:picLocks noChangeAspect="1"/>
          </p:cNvPicPr>
          <p:nvPr/>
        </p:nvPicPr>
        <p:blipFill rotWithShape="1">
          <a:blip r:embed="rId2"/>
          <a:srcRect l="10759" t="35555" r="35681" b="13266"/>
          <a:stretch/>
        </p:blipFill>
        <p:spPr>
          <a:xfrm>
            <a:off x="6382327" y="2286000"/>
            <a:ext cx="5722438" cy="3075709"/>
          </a:xfrm>
          <a:prstGeom prst="rect">
            <a:avLst/>
          </a:prstGeom>
        </p:spPr>
      </p:pic>
    </p:spTree>
    <p:extLst>
      <p:ext uri="{BB962C8B-B14F-4D97-AF65-F5344CB8AC3E}">
        <p14:creationId xmlns:p14="http://schemas.microsoft.com/office/powerpoint/2010/main" val="1788830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FF90-3BD3-D789-F028-8EE84AFFCA24}"/>
              </a:ext>
            </a:extLst>
          </p:cNvPr>
          <p:cNvSpPr>
            <a:spLocks noGrp="1"/>
          </p:cNvSpPr>
          <p:nvPr>
            <p:ph type="title"/>
          </p:nvPr>
        </p:nvSpPr>
        <p:spPr/>
        <p:txBody>
          <a:bodyPr/>
          <a:lstStyle/>
          <a:p>
            <a:r>
              <a:rPr lang="en-GB" dirty="0"/>
              <a:t>Multiple Method Calls</a:t>
            </a:r>
          </a:p>
        </p:txBody>
      </p:sp>
      <p:sp>
        <p:nvSpPr>
          <p:cNvPr id="3" name="Content Placeholder 2">
            <a:extLst>
              <a:ext uri="{FF2B5EF4-FFF2-40B4-BE49-F238E27FC236}">
                <a16:creationId xmlns:a16="http://schemas.microsoft.com/office/drawing/2014/main" id="{D8F16ECB-16F6-5EC1-95AA-6C1C5AFAED0C}"/>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75599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BFB2A-28C1-2FBB-E578-0246E51506D9}"/>
              </a:ext>
            </a:extLst>
          </p:cNvPr>
          <p:cNvSpPr>
            <a:spLocks noGrp="1"/>
          </p:cNvSpPr>
          <p:nvPr>
            <p:ph type="title"/>
          </p:nvPr>
        </p:nvSpPr>
        <p:spPr/>
        <p:txBody>
          <a:bodyPr/>
          <a:lstStyle/>
          <a:p>
            <a:r>
              <a:rPr lang="en-GB" dirty="0"/>
              <a:t>Introduction</a:t>
            </a:r>
          </a:p>
        </p:txBody>
      </p:sp>
      <p:sp>
        <p:nvSpPr>
          <p:cNvPr id="3" name="Text Placeholder 2">
            <a:extLst>
              <a:ext uri="{FF2B5EF4-FFF2-40B4-BE49-F238E27FC236}">
                <a16:creationId xmlns:a16="http://schemas.microsoft.com/office/drawing/2014/main" id="{5462EB60-8697-D8F3-97E5-06ECCEC4837D}"/>
              </a:ext>
            </a:extLst>
          </p:cNvPr>
          <p:cNvSpPr>
            <a:spLocks noGrp="1"/>
          </p:cNvSpPr>
          <p:nvPr>
            <p:ph type="body" idx="1"/>
          </p:nvPr>
        </p:nvSpPr>
        <p:spPr/>
        <p:txBody>
          <a:bodyPr/>
          <a:lstStyle/>
          <a:p>
            <a:r>
              <a:rPr lang="en-GB" dirty="0"/>
              <a:t>The types…</a:t>
            </a:r>
          </a:p>
        </p:txBody>
      </p:sp>
    </p:spTree>
    <p:extLst>
      <p:ext uri="{BB962C8B-B14F-4D97-AF65-F5344CB8AC3E}">
        <p14:creationId xmlns:p14="http://schemas.microsoft.com/office/powerpoint/2010/main" val="2268643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2"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cxnSp>
        <p:nvCxnSpPr>
          <p:cNvPr id="14" name="Straight Connector 13">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A540FAC9-3505-49ED-9B06-A0F8C1485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879B3CD-E329-42F5-B136-BA1F37EC05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5464" y="484632"/>
            <a:ext cx="7453538" cy="58809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4" name="Title 3">
            <a:extLst>
              <a:ext uri="{FF2B5EF4-FFF2-40B4-BE49-F238E27FC236}">
                <a16:creationId xmlns:a16="http://schemas.microsoft.com/office/drawing/2014/main" id="{8CA6E381-7CDD-4999-B9C7-CD31E749FD95}"/>
              </a:ext>
            </a:extLst>
          </p:cNvPr>
          <p:cNvSpPr>
            <a:spLocks noGrp="1"/>
          </p:cNvSpPr>
          <p:nvPr>
            <p:ph type="title"/>
          </p:nvPr>
        </p:nvSpPr>
        <p:spPr>
          <a:xfrm>
            <a:off x="990096" y="977900"/>
            <a:ext cx="6539558" cy="3327734"/>
          </a:xfrm>
        </p:spPr>
        <p:txBody>
          <a:bodyPr vert="horz" lIns="91440" tIns="45720" rIns="91440" bIns="45720" rtlCol="0" anchor="b">
            <a:normAutofit/>
          </a:bodyPr>
          <a:lstStyle/>
          <a:p>
            <a:pPr algn="r"/>
            <a:r>
              <a:rPr lang="en-US" sz="5400" spc="200" dirty="0"/>
              <a:t>Thank you</a:t>
            </a:r>
          </a:p>
        </p:txBody>
      </p:sp>
      <p:sp>
        <p:nvSpPr>
          <p:cNvPr id="5" name="Text Placeholder 4">
            <a:extLst>
              <a:ext uri="{FF2B5EF4-FFF2-40B4-BE49-F238E27FC236}">
                <a16:creationId xmlns:a16="http://schemas.microsoft.com/office/drawing/2014/main" id="{BCDB3C5E-E520-4B9D-8574-178AD4C9F286}"/>
              </a:ext>
            </a:extLst>
          </p:cNvPr>
          <p:cNvSpPr>
            <a:spLocks noGrp="1"/>
          </p:cNvSpPr>
          <p:nvPr>
            <p:ph type="body" sz="quarter" idx="13"/>
          </p:nvPr>
        </p:nvSpPr>
        <p:spPr>
          <a:xfrm>
            <a:off x="990096" y="4621235"/>
            <a:ext cx="6539558" cy="1225028"/>
          </a:xfrm>
        </p:spPr>
        <p:txBody>
          <a:bodyPr vert="horz" lIns="91440" tIns="45720" rIns="91440" bIns="45720" rtlCol="0" anchor="t">
            <a:normAutofit/>
          </a:bodyPr>
          <a:lstStyle/>
          <a:p>
            <a:pPr algn="r">
              <a:lnSpc>
                <a:spcPct val="100000"/>
              </a:lnSpc>
              <a:spcBef>
                <a:spcPts val="0"/>
              </a:spcBef>
            </a:pPr>
            <a:r>
              <a:rPr lang="en-US">
                <a:solidFill>
                  <a:schemeClr val="tx1">
                    <a:lumMod val="95000"/>
                    <a:lumOff val="5000"/>
                  </a:schemeClr>
                </a:solidFill>
              </a:rPr>
              <a:t>Alex Howson</a:t>
            </a:r>
          </a:p>
        </p:txBody>
      </p:sp>
      <p:cxnSp>
        <p:nvCxnSpPr>
          <p:cNvPr id="20" name="Straight Connector 19">
            <a:extLst>
              <a:ext uri="{FF2B5EF4-FFF2-40B4-BE49-F238E27FC236}">
                <a16:creationId xmlns:a16="http://schemas.microsoft.com/office/drawing/2014/main" id="{51B042EF-3024-4C57-B282-1B30607FB7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58680" y="4476657"/>
            <a:ext cx="5370974"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A0B4097-B645-43E0-A2B5-B8D688E7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84632"/>
            <a:ext cx="3584224" cy="5880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Tree>
    <p:extLst>
      <p:ext uri="{BB962C8B-B14F-4D97-AF65-F5344CB8AC3E}">
        <p14:creationId xmlns:p14="http://schemas.microsoft.com/office/powerpoint/2010/main" val="2420767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EF249-8622-690D-D1AD-F9031399A42F}"/>
              </a:ext>
            </a:extLst>
          </p:cNvPr>
          <p:cNvSpPr>
            <a:spLocks noGrp="1"/>
          </p:cNvSpPr>
          <p:nvPr>
            <p:ph type="title"/>
          </p:nvPr>
        </p:nvSpPr>
        <p:spPr/>
        <p:txBody>
          <a:bodyPr/>
          <a:lstStyle/>
          <a:p>
            <a:r>
              <a:rPr lang="en-US" dirty="0"/>
              <a:t>Examples</a:t>
            </a:r>
            <a:endParaRPr lang="en-GB" dirty="0"/>
          </a:p>
        </p:txBody>
      </p:sp>
      <p:sp>
        <p:nvSpPr>
          <p:cNvPr id="3" name="Content Placeholder 2">
            <a:extLst>
              <a:ext uri="{FF2B5EF4-FFF2-40B4-BE49-F238E27FC236}">
                <a16:creationId xmlns:a16="http://schemas.microsoft.com/office/drawing/2014/main" id="{C7276F39-AF6E-B7AA-B31D-2B9ABE6BD656}"/>
              </a:ext>
            </a:extLst>
          </p:cNvPr>
          <p:cNvSpPr>
            <a:spLocks noGrp="1"/>
          </p:cNvSpPr>
          <p:nvPr>
            <p:ph idx="1"/>
          </p:nvPr>
        </p:nvSpPr>
        <p:spPr/>
        <p:txBody>
          <a:bodyPr/>
          <a:lstStyle/>
          <a:p>
            <a:r>
              <a:rPr lang="en-GB" dirty="0">
                <a:hlinkClick r:id="rId2"/>
              </a:rPr>
              <a:t>https://github.com/Steelstone3/Community-Of-Practice/blob/main/supporting_documents/types_of_testing.md</a:t>
            </a:r>
            <a:r>
              <a:rPr lang="en-GB" dirty="0"/>
              <a:t> </a:t>
            </a:r>
          </a:p>
        </p:txBody>
      </p:sp>
    </p:spTree>
    <p:extLst>
      <p:ext uri="{BB962C8B-B14F-4D97-AF65-F5344CB8AC3E}">
        <p14:creationId xmlns:p14="http://schemas.microsoft.com/office/powerpoint/2010/main" val="216688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CFE91-59E5-0F08-DC31-C75511673708}"/>
              </a:ext>
            </a:extLst>
          </p:cNvPr>
          <p:cNvSpPr>
            <a:spLocks noGrp="1"/>
          </p:cNvSpPr>
          <p:nvPr>
            <p:ph type="title"/>
          </p:nvPr>
        </p:nvSpPr>
        <p:spPr/>
        <p:txBody>
          <a:bodyPr/>
          <a:lstStyle/>
          <a:p>
            <a:r>
              <a:rPr lang="en-GB" dirty="0"/>
              <a:t>Response Testing (Return Value)</a:t>
            </a:r>
          </a:p>
        </p:txBody>
      </p:sp>
      <p:sp>
        <p:nvSpPr>
          <p:cNvPr id="3" name="Content Placeholder 2">
            <a:extLst>
              <a:ext uri="{FF2B5EF4-FFF2-40B4-BE49-F238E27FC236}">
                <a16:creationId xmlns:a16="http://schemas.microsoft.com/office/drawing/2014/main" id="{A2BF9AE1-3E72-C985-770D-6B35BF331188}"/>
              </a:ext>
            </a:extLst>
          </p:cNvPr>
          <p:cNvSpPr>
            <a:spLocks noGrp="1"/>
          </p:cNvSpPr>
          <p:nvPr>
            <p:ph idx="1"/>
          </p:nvPr>
        </p:nvSpPr>
        <p:spPr/>
        <p:txBody>
          <a:bodyPr/>
          <a:lstStyle/>
          <a:p>
            <a:r>
              <a:rPr lang="en-GB" dirty="0"/>
              <a:t>When invoking behaviour in code from a test the direct response can be tested against an expected known value.</a:t>
            </a:r>
          </a:p>
        </p:txBody>
      </p:sp>
    </p:spTree>
    <p:extLst>
      <p:ext uri="{BB962C8B-B14F-4D97-AF65-F5344CB8AC3E}">
        <p14:creationId xmlns:p14="http://schemas.microsoft.com/office/powerpoint/2010/main" val="3724002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CFE91-59E5-0F08-DC31-C75511673708}"/>
              </a:ext>
            </a:extLst>
          </p:cNvPr>
          <p:cNvSpPr>
            <a:spLocks noGrp="1"/>
          </p:cNvSpPr>
          <p:nvPr>
            <p:ph type="title"/>
          </p:nvPr>
        </p:nvSpPr>
        <p:spPr/>
        <p:txBody>
          <a:bodyPr/>
          <a:lstStyle/>
          <a:p>
            <a:r>
              <a:rPr lang="en-GB" dirty="0"/>
              <a:t>Response Testing (Exception)</a:t>
            </a:r>
          </a:p>
        </p:txBody>
      </p:sp>
      <p:sp>
        <p:nvSpPr>
          <p:cNvPr id="3" name="Content Placeholder 2">
            <a:extLst>
              <a:ext uri="{FF2B5EF4-FFF2-40B4-BE49-F238E27FC236}">
                <a16:creationId xmlns:a16="http://schemas.microsoft.com/office/drawing/2014/main" id="{A2BF9AE1-3E72-C985-770D-6B35BF331188}"/>
              </a:ext>
            </a:extLst>
          </p:cNvPr>
          <p:cNvSpPr>
            <a:spLocks noGrp="1"/>
          </p:cNvSpPr>
          <p:nvPr>
            <p:ph idx="1"/>
          </p:nvPr>
        </p:nvSpPr>
        <p:spPr/>
        <p:txBody>
          <a:bodyPr/>
          <a:lstStyle/>
          <a:p>
            <a:r>
              <a:rPr lang="en-GB" dirty="0"/>
              <a:t>This also comes under the category of response testing as the response of the code under certain conditions will be to throw an exception.</a:t>
            </a:r>
          </a:p>
        </p:txBody>
      </p:sp>
    </p:spTree>
    <p:extLst>
      <p:ext uri="{BB962C8B-B14F-4D97-AF65-F5344CB8AC3E}">
        <p14:creationId xmlns:p14="http://schemas.microsoft.com/office/powerpoint/2010/main" val="2166338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CFE91-59E5-0F08-DC31-C75511673708}"/>
              </a:ext>
            </a:extLst>
          </p:cNvPr>
          <p:cNvSpPr>
            <a:spLocks noGrp="1"/>
          </p:cNvSpPr>
          <p:nvPr>
            <p:ph type="title"/>
          </p:nvPr>
        </p:nvSpPr>
        <p:spPr/>
        <p:txBody>
          <a:bodyPr/>
          <a:lstStyle/>
          <a:p>
            <a:r>
              <a:rPr lang="en-GB" dirty="0"/>
              <a:t>Side Effect Testing</a:t>
            </a:r>
          </a:p>
        </p:txBody>
      </p:sp>
      <p:sp>
        <p:nvSpPr>
          <p:cNvPr id="3" name="Content Placeholder 2">
            <a:extLst>
              <a:ext uri="{FF2B5EF4-FFF2-40B4-BE49-F238E27FC236}">
                <a16:creationId xmlns:a16="http://schemas.microsoft.com/office/drawing/2014/main" id="{A2BF9AE1-3E72-C985-770D-6B35BF331188}"/>
              </a:ext>
            </a:extLst>
          </p:cNvPr>
          <p:cNvSpPr>
            <a:spLocks noGrp="1"/>
          </p:cNvSpPr>
          <p:nvPr>
            <p:ph idx="1"/>
          </p:nvPr>
        </p:nvSpPr>
        <p:spPr/>
        <p:txBody>
          <a:bodyPr/>
          <a:lstStyle/>
          <a:p>
            <a:r>
              <a:rPr lang="en-GB" dirty="0"/>
              <a:t>When invoking behaviour in code from a test the side effects of that code can be tested against an expected known values.</a:t>
            </a:r>
          </a:p>
        </p:txBody>
      </p:sp>
    </p:spTree>
    <p:extLst>
      <p:ext uri="{BB962C8B-B14F-4D97-AF65-F5344CB8AC3E}">
        <p14:creationId xmlns:p14="http://schemas.microsoft.com/office/powerpoint/2010/main" val="2823914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CFE91-59E5-0F08-DC31-C75511673708}"/>
              </a:ext>
            </a:extLst>
          </p:cNvPr>
          <p:cNvSpPr>
            <a:spLocks noGrp="1"/>
          </p:cNvSpPr>
          <p:nvPr>
            <p:ph type="title"/>
          </p:nvPr>
        </p:nvSpPr>
        <p:spPr/>
        <p:txBody>
          <a:bodyPr/>
          <a:lstStyle/>
          <a:p>
            <a:r>
              <a:rPr lang="en-GB" dirty="0"/>
              <a:t>Interaction Testing (Test Doubles)</a:t>
            </a:r>
          </a:p>
        </p:txBody>
      </p:sp>
      <p:sp>
        <p:nvSpPr>
          <p:cNvPr id="3" name="Content Placeholder 2">
            <a:extLst>
              <a:ext uri="{FF2B5EF4-FFF2-40B4-BE49-F238E27FC236}">
                <a16:creationId xmlns:a16="http://schemas.microsoft.com/office/drawing/2014/main" id="{A2BF9AE1-3E72-C985-770D-6B35BF331188}"/>
              </a:ext>
            </a:extLst>
          </p:cNvPr>
          <p:cNvSpPr>
            <a:spLocks noGrp="1"/>
          </p:cNvSpPr>
          <p:nvPr>
            <p:ph idx="1"/>
          </p:nvPr>
        </p:nvSpPr>
        <p:spPr/>
        <p:txBody>
          <a:bodyPr/>
          <a:lstStyle/>
          <a:p>
            <a:r>
              <a:rPr lang="en-GB" dirty="0"/>
              <a:t>When invoking behaviour in code from a test the method calls of dependencies can be tested to demonstrate:</a:t>
            </a:r>
          </a:p>
          <a:p>
            <a:r>
              <a:rPr lang="en-GB" dirty="0"/>
              <a:t>- The number of calls a dependency’s method made (Once, Many or Exactly)</a:t>
            </a:r>
          </a:p>
          <a:p>
            <a:r>
              <a:rPr lang="en-GB" dirty="0"/>
              <a:t>- The method calls a dependency didn’t make</a:t>
            </a:r>
          </a:p>
        </p:txBody>
      </p:sp>
    </p:spTree>
    <p:extLst>
      <p:ext uri="{BB962C8B-B14F-4D97-AF65-F5344CB8AC3E}">
        <p14:creationId xmlns:p14="http://schemas.microsoft.com/office/powerpoint/2010/main" val="396849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DB45-23D9-5020-2980-207C6B5FE8F0}"/>
              </a:ext>
            </a:extLst>
          </p:cNvPr>
          <p:cNvSpPr>
            <a:spLocks noGrp="1"/>
          </p:cNvSpPr>
          <p:nvPr>
            <p:ph type="title"/>
          </p:nvPr>
        </p:nvSpPr>
        <p:spPr/>
        <p:txBody>
          <a:bodyPr/>
          <a:lstStyle/>
          <a:p>
            <a:r>
              <a:rPr lang="en-GB" dirty="0"/>
              <a:t>Test Doubles</a:t>
            </a:r>
          </a:p>
        </p:txBody>
      </p:sp>
      <p:sp>
        <p:nvSpPr>
          <p:cNvPr id="3" name="Text Placeholder 2">
            <a:extLst>
              <a:ext uri="{FF2B5EF4-FFF2-40B4-BE49-F238E27FC236}">
                <a16:creationId xmlns:a16="http://schemas.microsoft.com/office/drawing/2014/main" id="{E6C0061C-8C61-EECE-1F4A-6A8406CD9DB6}"/>
              </a:ext>
            </a:extLst>
          </p:cNvPr>
          <p:cNvSpPr>
            <a:spLocks noGrp="1"/>
          </p:cNvSpPr>
          <p:nvPr>
            <p:ph type="body" idx="1"/>
          </p:nvPr>
        </p:nvSpPr>
        <p:spPr/>
        <p:txBody>
          <a:bodyPr/>
          <a:lstStyle/>
          <a:p>
            <a:r>
              <a:rPr lang="en-GB" dirty="0"/>
              <a:t>Wrapping classes since ~2006</a:t>
            </a:r>
          </a:p>
        </p:txBody>
      </p:sp>
    </p:spTree>
    <p:extLst>
      <p:ext uri="{BB962C8B-B14F-4D97-AF65-F5344CB8AC3E}">
        <p14:creationId xmlns:p14="http://schemas.microsoft.com/office/powerpoint/2010/main" val="796289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2D6BE-EB96-8188-01EF-9B4031EE141D}"/>
              </a:ext>
            </a:extLst>
          </p:cNvPr>
          <p:cNvSpPr>
            <a:spLocks noGrp="1"/>
          </p:cNvSpPr>
          <p:nvPr>
            <p:ph type="title"/>
          </p:nvPr>
        </p:nvSpPr>
        <p:spPr>
          <a:xfrm>
            <a:off x="1024128" y="585216"/>
            <a:ext cx="3133581" cy="1499616"/>
          </a:xfrm>
        </p:spPr>
        <p:txBody>
          <a:bodyPr>
            <a:normAutofit/>
          </a:bodyPr>
          <a:lstStyle/>
          <a:p>
            <a:r>
              <a:rPr lang="en-GB" sz="4000"/>
              <a:t>Test Doubles</a:t>
            </a:r>
          </a:p>
        </p:txBody>
      </p:sp>
      <p:sp>
        <p:nvSpPr>
          <p:cNvPr id="3" name="Content Placeholder 2">
            <a:extLst>
              <a:ext uri="{FF2B5EF4-FFF2-40B4-BE49-F238E27FC236}">
                <a16:creationId xmlns:a16="http://schemas.microsoft.com/office/drawing/2014/main" id="{C6D47BC8-576D-EEA1-84FA-AF3A9A18FDFC}"/>
              </a:ext>
            </a:extLst>
          </p:cNvPr>
          <p:cNvSpPr>
            <a:spLocks noGrp="1"/>
          </p:cNvSpPr>
          <p:nvPr>
            <p:ph idx="1"/>
          </p:nvPr>
        </p:nvSpPr>
        <p:spPr>
          <a:xfrm>
            <a:off x="1024128" y="2286000"/>
            <a:ext cx="3133580" cy="3931920"/>
          </a:xfrm>
        </p:spPr>
        <p:txBody>
          <a:bodyPr>
            <a:normAutofit/>
          </a:bodyPr>
          <a:lstStyle/>
          <a:p>
            <a:r>
              <a:rPr lang="en-GB" sz="1600" dirty="0"/>
              <a:t>Commonly called “Mocks” is a series of abstract wrappers for dependencies.</a:t>
            </a:r>
          </a:p>
          <a:p>
            <a:r>
              <a:rPr lang="en-GB" sz="1600" dirty="0"/>
              <a:t>Interface dependencies of a class/ method get overridden with a “Mock” implementation</a:t>
            </a:r>
          </a:p>
          <a:p>
            <a:r>
              <a:rPr lang="en-GB" sz="1600" dirty="0"/>
              <a:t>For test doubles to work they require the same reference to provide the wrapped “fake” implementation</a:t>
            </a:r>
          </a:p>
          <a:p>
            <a:endParaRPr lang="en-GB" sz="1600" dirty="0"/>
          </a:p>
          <a:p>
            <a:endParaRPr lang="en-GB" sz="1600" dirty="0"/>
          </a:p>
          <a:p>
            <a:endParaRPr lang="en-GB" sz="1600" dirty="0"/>
          </a:p>
          <a:p>
            <a:endParaRPr lang="en-GB" sz="1600" dirty="0"/>
          </a:p>
        </p:txBody>
      </p:sp>
      <p:pic>
        <p:nvPicPr>
          <p:cNvPr id="10" name="Picture 9">
            <a:extLst>
              <a:ext uri="{FF2B5EF4-FFF2-40B4-BE49-F238E27FC236}">
                <a16:creationId xmlns:a16="http://schemas.microsoft.com/office/drawing/2014/main" id="{6E9DBF8C-835A-9A41-BE18-08B314A1D2C6}"/>
              </a:ext>
            </a:extLst>
          </p:cNvPr>
          <p:cNvPicPr>
            <a:picLocks noChangeAspect="1"/>
          </p:cNvPicPr>
          <p:nvPr/>
        </p:nvPicPr>
        <p:blipFill rotWithShape="1">
          <a:blip r:embed="rId2"/>
          <a:srcRect l="9716" t="15415" r="42293" b="29741"/>
          <a:stretch/>
        </p:blipFill>
        <p:spPr>
          <a:xfrm>
            <a:off x="5019039" y="1304167"/>
            <a:ext cx="6610986" cy="4249665"/>
          </a:xfrm>
          <a:prstGeom prst="rect">
            <a:avLst/>
          </a:prstGeom>
        </p:spPr>
      </p:pic>
    </p:spTree>
    <p:extLst>
      <p:ext uri="{BB962C8B-B14F-4D97-AF65-F5344CB8AC3E}">
        <p14:creationId xmlns:p14="http://schemas.microsoft.com/office/powerpoint/2010/main" val="266665629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ush">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399996_TF89080264_Win32" id="{3731C29E-5360-473C-90D9-D1C830F1D8DB}" vid="{D8C77459-7CB2-421D-BDB2-D3DF8339E01E}"/>
    </a:ext>
  </a:ext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3.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{33782B0A-BECC-43D8-AADD-B0019399A3F6}tf89080264_win32</Template>
  <TotalTime>514</TotalTime>
  <Words>617</Words>
  <Application>Microsoft Office PowerPoint</Application>
  <PresentationFormat>Widescreen</PresentationFormat>
  <Paragraphs>67</Paragraphs>
  <Slides>20</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Arial</vt:lpstr>
      <vt:lpstr>Calibri</vt:lpstr>
      <vt:lpstr>Century Gothic</vt:lpstr>
      <vt:lpstr>Elephant</vt:lpstr>
      <vt:lpstr>Tw Cen MT</vt:lpstr>
      <vt:lpstr>Tw Cen MT Condensed</vt:lpstr>
      <vt:lpstr>Wingdings 3</vt:lpstr>
      <vt:lpstr>Brush</vt:lpstr>
      <vt:lpstr>Integral</vt:lpstr>
      <vt:lpstr>The Three Types Of Unit Tests</vt:lpstr>
      <vt:lpstr>Introduction</vt:lpstr>
      <vt:lpstr>Examples</vt:lpstr>
      <vt:lpstr>Response Testing (Return Value)</vt:lpstr>
      <vt:lpstr>Response Testing (Exception)</vt:lpstr>
      <vt:lpstr>Side Effect Testing</vt:lpstr>
      <vt:lpstr>Interaction Testing (Test Doubles)</vt:lpstr>
      <vt:lpstr>Test Doubles</vt:lpstr>
      <vt:lpstr>Test Doubles</vt:lpstr>
      <vt:lpstr>Mocks/ Spys</vt:lpstr>
      <vt:lpstr>Stubs</vt:lpstr>
      <vt:lpstr>Dummy</vt:lpstr>
      <vt:lpstr>Test Structure</vt:lpstr>
      <vt:lpstr>Given… When… Then Test Structure</vt:lpstr>
      <vt:lpstr>Testing Smells</vt:lpstr>
      <vt:lpstr>Dependent On Method Calls</vt:lpstr>
      <vt:lpstr>Asserting Stubs</vt:lpstr>
      <vt:lpstr>Asserting Stubs – Solution</vt:lpstr>
      <vt:lpstr>Multiple Method Calls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Windows For Development</dc:title>
  <dc:creator>Howson, Alex</dc:creator>
  <cp:lastModifiedBy>Howson, Alex</cp:lastModifiedBy>
  <cp:revision>15</cp:revision>
  <dcterms:created xsi:type="dcterms:W3CDTF">2023-09-29T12:21:39Z</dcterms:created>
  <dcterms:modified xsi:type="dcterms:W3CDTF">2024-02-01T10:27:03Z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