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0"/>
            <a:ext cx="8229600" cy="1340768"/>
          </a:xfrm>
        </p:spPr>
        <p:txBody>
          <a:bodyPr>
            <a:noAutofit/>
          </a:bodyPr>
          <a:lstStyle/>
          <a:p>
            <a:r>
              <a:rPr lang="ru-RU" sz="2000" dirty="0">
                <a:effectLst/>
                <a:latin typeface="+mn-lt"/>
              </a:rPr>
              <a:t>Министерство образования Новосибирской области</a:t>
            </a:r>
            <a:br>
              <a:rPr lang="ru-RU" sz="2000" dirty="0">
                <a:effectLst/>
                <a:latin typeface="+mn-lt"/>
              </a:rPr>
            </a:br>
            <a:r>
              <a:rPr lang="ru-RU" sz="2000" dirty="0">
                <a:effectLst/>
                <a:latin typeface="+mn-lt"/>
              </a:rPr>
              <a:t> ГБПОУ НСО «Новосибирский авиационный технический колледж имени </a:t>
            </a:r>
            <a:r>
              <a:rPr lang="ru-RU" sz="2000" dirty="0" err="1">
                <a:effectLst/>
                <a:latin typeface="+mn-lt"/>
              </a:rPr>
              <a:t>Б.С.Галущака</a:t>
            </a:r>
            <a:r>
              <a:rPr lang="ru-RU" sz="2000" dirty="0">
                <a:effectLst/>
                <a:latin typeface="+mn-lt"/>
              </a:rPr>
              <a:t>»</a:t>
            </a:r>
            <a:br>
              <a:rPr lang="ru-RU" sz="2000" dirty="0">
                <a:effectLst/>
                <a:latin typeface="+mn-lt"/>
              </a:rPr>
            </a:br>
            <a:endParaRPr lang="ru-RU" sz="2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844824"/>
            <a:ext cx="6400800" cy="345638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Курсовой проект</a:t>
            </a:r>
          </a:p>
          <a:p>
            <a:r>
              <a:rPr lang="ru-RU" dirty="0" smtClean="0"/>
              <a:t>Приложение «Таймер»</a:t>
            </a:r>
          </a:p>
          <a:p>
            <a:endParaRPr lang="ru-RU" dirty="0" smtClean="0"/>
          </a:p>
          <a:p>
            <a:pPr algn="l"/>
            <a:r>
              <a:rPr lang="ru-RU" dirty="0" smtClean="0"/>
              <a:t>Дисциплина: </a:t>
            </a:r>
            <a:r>
              <a:rPr lang="ru-RU" b="1" dirty="0"/>
              <a:t>МДК01.03 Разработка мобильных приложений</a:t>
            </a:r>
          </a:p>
          <a:p>
            <a:pPr algn="l"/>
            <a:r>
              <a:rPr lang="ru-RU" dirty="0" smtClean="0"/>
              <a:t>Специальность: </a:t>
            </a:r>
            <a:r>
              <a:rPr lang="ru-RU" dirty="0"/>
              <a:t>09.02.07 Информационные системы и </a:t>
            </a:r>
            <a:r>
              <a:rPr lang="ru-RU" dirty="0" smtClean="0"/>
              <a:t>программирование</a:t>
            </a:r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Выполнил: студент 2 курса, группа ПР-21.106</a:t>
            </a:r>
          </a:p>
          <a:p>
            <a:r>
              <a:rPr lang="ru-RU" dirty="0" smtClean="0"/>
              <a:t>Поплавский Даниил Витальевич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60932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Новосибирск, 2023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728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Программы, подобные таймеру и секундомеру, актуальны благодаря простоте в использовании и частотой использования в разных ситуациях.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2400" dirty="0" smtClean="0"/>
              <a:t>Курсовой проект ставит следующую цель: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Разработать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приложение, функционал которого – таймер и секундомер.</a:t>
            </a:r>
          </a:p>
          <a:p>
            <a:pPr marL="137160" indent="0">
              <a:buNone/>
            </a:pPr>
            <a:r>
              <a:rPr lang="ru-RU" sz="2400" dirty="0" smtClean="0"/>
              <a:t>Задачи </a:t>
            </a:r>
            <a:r>
              <a:rPr lang="ru-RU" sz="2400" dirty="0" smtClean="0"/>
              <a:t>проекта </a:t>
            </a:r>
            <a:r>
              <a:rPr lang="ru-RU" sz="2400" dirty="0" smtClean="0"/>
              <a:t>следующие: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Изучить предметную область.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smtClean="0"/>
              <a:t>Спроектировать и р</a:t>
            </a:r>
            <a:r>
              <a:rPr lang="ru-RU" sz="2400" smtClean="0"/>
              <a:t>азработать </a:t>
            </a:r>
            <a:r>
              <a:rPr lang="ru-RU" sz="2400" dirty="0" smtClean="0"/>
              <a:t>приложение, содержащее в себе функционал таймера и секундомера.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7036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В ходе разработки приложения использовалась среда разработки </a:t>
            </a:r>
            <a:r>
              <a:rPr lang="en-US" dirty="0" smtClean="0"/>
              <a:t>Android Studio</a:t>
            </a:r>
            <a:r>
              <a:rPr lang="ru-RU" dirty="0" smtClean="0"/>
              <a:t>. Разработка велась на языке программирования </a:t>
            </a:r>
            <a:r>
              <a:rPr lang="en-US" dirty="0" smtClean="0"/>
              <a:t>Java.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3431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</TotalTime>
  <Words>116</Words>
  <Application>Microsoft Office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Министерство образования Новосибирской области  ГБПОУ НСО «Новосибирский авиационный технический колледж имени Б.С.Галущака» </vt:lpstr>
      <vt:lpstr>Актуальность</vt:lpstr>
      <vt:lpstr>Цели и задачи</vt:lpstr>
      <vt:lpstr>Программное обеспечение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 ГБПОУ НСО «Новосибирский авиационный технический колледж имени Б.С.Галущака»</dc:title>
  <dc:creator>Админ</dc:creator>
  <cp:lastModifiedBy>mobil</cp:lastModifiedBy>
  <cp:revision>5</cp:revision>
  <dcterms:created xsi:type="dcterms:W3CDTF">2023-04-28T16:45:19Z</dcterms:created>
  <dcterms:modified xsi:type="dcterms:W3CDTF">2023-04-29T08:12:37Z</dcterms:modified>
</cp:coreProperties>
</file>