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67BD11-8368-47DF-8F6F-9CA03F51B9FF}" type="datetimeFigureOut">
              <a:rPr lang="ru-RU" smtClean="0"/>
              <a:t>05.05.2023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41FA47-F2CD-4563-881E-EE5A5C317C36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340768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effectLst/>
                <a:latin typeface="+mn-lt"/>
              </a:rPr>
              <a:t>Министерство образования Новосибирской области</a:t>
            </a:r>
            <a:br>
              <a:rPr lang="ru-RU" sz="2000" dirty="0">
                <a:effectLst/>
                <a:latin typeface="+mn-lt"/>
              </a:rPr>
            </a:br>
            <a:r>
              <a:rPr lang="ru-RU" sz="2000" dirty="0">
                <a:effectLst/>
                <a:latin typeface="+mn-lt"/>
              </a:rPr>
              <a:t> ГБПОУ НСО «Новосибирский авиационный технический колледж имени Б.С.Галущака»</a:t>
            </a:r>
            <a:br>
              <a:rPr lang="ru-RU" sz="2000" dirty="0">
                <a:effectLst/>
                <a:latin typeface="+mn-lt"/>
              </a:rPr>
            </a:br>
            <a:endParaRPr lang="ru-RU" sz="2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00800" cy="345638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 smtClean="0"/>
              <a:t>Курсовой проект</a:t>
            </a:r>
          </a:p>
          <a:p>
            <a:pPr algn="ctr"/>
            <a:r>
              <a:rPr lang="ru-RU" dirty="0" smtClean="0"/>
              <a:t>Приложение «Таймер»</a:t>
            </a:r>
          </a:p>
          <a:p>
            <a:endParaRPr lang="ru-RU" dirty="0" smtClean="0"/>
          </a:p>
          <a:p>
            <a:pPr algn="l"/>
            <a:r>
              <a:rPr lang="ru-RU" dirty="0" smtClean="0"/>
              <a:t>Дисциплина: </a:t>
            </a:r>
            <a:r>
              <a:rPr lang="ru-RU" b="1" dirty="0"/>
              <a:t>МДК01.03 Разработка мобильных приложений</a:t>
            </a:r>
          </a:p>
          <a:p>
            <a:pPr algn="l"/>
            <a:r>
              <a:rPr lang="ru-RU" dirty="0" smtClean="0"/>
              <a:t>Специальность: </a:t>
            </a:r>
            <a:r>
              <a:rPr lang="ru-RU" dirty="0"/>
              <a:t>09.02.07 Информационные системы и </a:t>
            </a:r>
            <a:r>
              <a:rPr lang="ru-RU" dirty="0" smtClean="0"/>
              <a:t>программирование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Выполнил: студент 2 курса, группа ПР-21.106</a:t>
            </a:r>
          </a:p>
          <a:p>
            <a:r>
              <a:rPr lang="ru-RU" dirty="0" smtClean="0"/>
              <a:t>Поплавский Даниил Витальевич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Новосибирск,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8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Программы, подобные таймеру и секундомеру, актуальны благодаря простоте в </a:t>
            </a:r>
            <a:r>
              <a:rPr lang="ru-RU" sz="2800" dirty="0" smtClean="0"/>
              <a:t>использовании. К тому же, в наше время много где может понадобиться использование таймера/секундомера.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05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400" dirty="0" smtClean="0"/>
              <a:t>Курсовой проект </a:t>
            </a:r>
            <a:r>
              <a:rPr lang="ru-RU" sz="2400" dirty="0" smtClean="0"/>
              <a:t>ставит следующие цели: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Разработать приложение, имеющее функционал таймера и секундомера</a:t>
            </a:r>
            <a:endParaRPr lang="ru-RU" sz="2400" dirty="0" smtClean="0"/>
          </a:p>
          <a:p>
            <a:pPr marL="137160" indent="0">
              <a:buNone/>
            </a:pPr>
            <a:r>
              <a:rPr lang="ru-RU" sz="2400" dirty="0" smtClean="0"/>
              <a:t>Задачи </a:t>
            </a:r>
            <a:r>
              <a:rPr lang="ru-RU" sz="2400" dirty="0" smtClean="0"/>
              <a:t>курсового проекта </a:t>
            </a:r>
            <a:r>
              <a:rPr lang="ru-RU" sz="2400" dirty="0" smtClean="0"/>
              <a:t>следующие: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Изучить предметную область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Спроектировать и разработать приложение, используя программные средства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36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В ходе разработки приложения использовалась среда разработки </a:t>
            </a:r>
            <a:r>
              <a:rPr lang="en-US" dirty="0" smtClean="0"/>
              <a:t>Android Studio</a:t>
            </a:r>
            <a:r>
              <a:rPr lang="ru-RU" dirty="0" smtClean="0"/>
              <a:t>. Разработка велась на языке программирования </a:t>
            </a:r>
            <a:r>
              <a:rPr lang="en-US" dirty="0" smtClean="0"/>
              <a:t>Java.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d:\Users\Админ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502913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Админ\Desktop\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77989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1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117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Поток</vt:lpstr>
      <vt:lpstr>Министерство образования Новосибирской области  ГБПОУ НСО «Новосибирский авиационный технический колледж имени Б.С.Галущака» </vt:lpstr>
      <vt:lpstr>Актуальность</vt:lpstr>
      <vt:lpstr>Цели и задачи</vt:lpstr>
      <vt:lpstr>Программное обеспечение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 ГБПОУ НСО «Новосибирский авиационный технический колледж имени Б.С.Галущака»</dc:title>
  <dc:creator>Админ</dc:creator>
  <cp:lastModifiedBy>Админ</cp:lastModifiedBy>
  <cp:revision>4</cp:revision>
  <dcterms:created xsi:type="dcterms:W3CDTF">2023-04-28T16:45:19Z</dcterms:created>
  <dcterms:modified xsi:type="dcterms:W3CDTF">2023-05-05T14:48:54Z</dcterms:modified>
</cp:coreProperties>
</file>