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87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3B57-F787-475F-AC85-9B94EF6BBA0F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8C-0AFE-4C46-BA9E-DE4AA4DCB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11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3B57-F787-475F-AC85-9B94EF6BBA0F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8C-0AFE-4C46-BA9E-DE4AA4DCB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31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3B57-F787-475F-AC85-9B94EF6BBA0F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8C-0AFE-4C46-BA9E-DE4AA4DCB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137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3B57-F787-475F-AC85-9B94EF6BBA0F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8C-0AFE-4C46-BA9E-DE4AA4DCBFD6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000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3B57-F787-475F-AC85-9B94EF6BBA0F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8C-0AFE-4C46-BA9E-DE4AA4DCB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327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3B57-F787-475F-AC85-9B94EF6BBA0F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8C-0AFE-4C46-BA9E-DE4AA4DCB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94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3B57-F787-475F-AC85-9B94EF6BBA0F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8C-0AFE-4C46-BA9E-DE4AA4DCB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61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3B57-F787-475F-AC85-9B94EF6BBA0F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8C-0AFE-4C46-BA9E-DE4AA4DCB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960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3B57-F787-475F-AC85-9B94EF6BBA0F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8C-0AFE-4C46-BA9E-DE4AA4DCB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84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3B57-F787-475F-AC85-9B94EF6BBA0F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8C-0AFE-4C46-BA9E-DE4AA4DCB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47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3B57-F787-475F-AC85-9B94EF6BBA0F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8C-0AFE-4C46-BA9E-DE4AA4DCB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57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3B57-F787-475F-AC85-9B94EF6BBA0F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8C-0AFE-4C46-BA9E-DE4AA4DCB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45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3B57-F787-475F-AC85-9B94EF6BBA0F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8C-0AFE-4C46-BA9E-DE4AA4DCB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2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3B57-F787-475F-AC85-9B94EF6BBA0F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8C-0AFE-4C46-BA9E-DE4AA4DCB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92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3B57-F787-475F-AC85-9B94EF6BBA0F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8C-0AFE-4C46-BA9E-DE4AA4DCB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67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3B57-F787-475F-AC85-9B94EF6BBA0F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8C-0AFE-4C46-BA9E-DE4AA4DCB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34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3B57-F787-475F-AC85-9B94EF6BBA0F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8C-0AFE-4C46-BA9E-DE4AA4DCB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73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CE43B57-F787-475F-AC85-9B94EF6BBA0F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455C18C-0AFE-4C46-BA9E-DE4AA4DCB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54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5A2D0-7093-447E-B8A7-9F1580F21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none" dirty="0">
                <a:solidFill>
                  <a:srgbClr val="556879"/>
                </a:solidFill>
              </a:rPr>
              <a:t>ПРОЕКТ НА </a:t>
            </a:r>
            <a:r>
              <a:rPr lang="en-US" cap="none" dirty="0">
                <a:solidFill>
                  <a:srgbClr val="556879"/>
                </a:solidFill>
              </a:rPr>
              <a:t>PYGAME</a:t>
            </a:r>
            <a:br>
              <a:rPr lang="en-US" cap="none" dirty="0">
                <a:solidFill>
                  <a:srgbClr val="556879"/>
                </a:solidFill>
              </a:rPr>
            </a:br>
            <a:r>
              <a:rPr lang="ru-RU" cap="none" dirty="0">
                <a:solidFill>
                  <a:srgbClr val="556879"/>
                </a:solidFill>
              </a:rPr>
              <a:t>«Игра про Птичек»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38A36E-6F2E-43BA-B08A-A3BA4AFD24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cap="none" dirty="0"/>
              <a:t>Шматов Илья</a:t>
            </a:r>
          </a:p>
          <a:p>
            <a:r>
              <a:rPr lang="ru-RU" cap="none" dirty="0"/>
              <a:t>2024 г.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DE275A-1637-4150-9C2D-894F9C59E107}"/>
              </a:ext>
            </a:extLst>
          </p:cNvPr>
          <p:cNvSpPr txBox="1"/>
          <p:nvPr/>
        </p:nvSpPr>
        <p:spPr>
          <a:xfrm>
            <a:off x="9111721" y="5698067"/>
            <a:ext cx="265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7F7F7F"/>
                </a:solidFill>
              </a:rPr>
              <a:t>и Семенов Владислав</a:t>
            </a:r>
          </a:p>
        </p:txBody>
      </p:sp>
    </p:spTree>
    <p:extLst>
      <p:ext uri="{BB962C8B-B14F-4D97-AF65-F5344CB8AC3E}">
        <p14:creationId xmlns:p14="http://schemas.microsoft.com/office/powerpoint/2010/main" val="10833284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5159814-4AE7-436C-967E-3A471DCE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412424"/>
            <a:ext cx="10364451" cy="1596177"/>
          </a:xfrm>
        </p:spPr>
        <p:txBody>
          <a:bodyPr/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Описание 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7AD1A-3DA2-49F5-A11F-20D916E6889E}"/>
              </a:ext>
            </a:extLst>
          </p:cNvPr>
          <p:cNvSpPr txBox="1"/>
          <p:nvPr/>
        </p:nvSpPr>
        <p:spPr>
          <a:xfrm>
            <a:off x="4341283" y="1274203"/>
            <a:ext cx="70971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Проект представляет собой игру-</a:t>
            </a:r>
            <a:r>
              <a:rPr lang="ru-RU" sz="28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раннер</a:t>
            </a:r>
            <a:r>
              <a:rPr lang="ru-RU" sz="2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которая называется "Игра про птичек". Игроку предлагается перепрыгивать наземные препятствия, а также уворачиваться (или уничтожать) летящих в него птиц. Суть игры - продержаться и не умереть как можно дольше. Ведется подсчет очков, чем дольше игрок держится - тем больше счёт. В игре присутс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lang="ru-RU" sz="2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вует стартовое окно, финальное окно, таблица лидеров.</a:t>
            </a:r>
          </a:p>
          <a:p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0B2165-7DF5-46A3-81AC-A29EE759F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67" y="1921320"/>
            <a:ext cx="2372684" cy="317310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723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E3514B7-DB68-4253-8C24-7FF618A7FC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725" y="1067858"/>
            <a:ext cx="5909733" cy="53339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cap="none" dirty="0"/>
              <a:t>В левой части экрана располагается главный герой. Из правой границы экрана появляются препятствия и вылетают птицы. У игрока имеется 3 единицы здоровья. Если не увернуться от препятствия или птицы, то снимется 1 единица здоровья. Чтобы увернуться от наземных препятствий, необходимо прыгнуть в нужное время. Чтобы увернуться от птиц, нужно выстрелить в прыжке, тем самым нейтрализовав птицу. При выстреле тратиться 1 пуля. По умолчанию пуль 5. Чтобы пополнить боезапас или чтобы восстановить здоровье, можно поднять соответствующий бустер. Бустер, пополняющий пули выглядит в виде пули, лежащей на земле, и появляется с шансом 8 процентов. Бустер, пополняющий здоровья выглядит в виде сердца, лежащего на земле, и появляется с шансом 1 процентов. Препятствия и бустеры появляются раз в пол секунды с определенным шансом, зависящим от сложности игры. Птицы появляются раз в 1,5 секунды. С каждой секундой скорость препятствий и птиц, а также шанс их появления увеличивается.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3259F03-90AC-490B-9109-0ED9999B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412424"/>
            <a:ext cx="10364451" cy="1596177"/>
          </a:xfrm>
        </p:spPr>
        <p:txBody>
          <a:bodyPr/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Геймплей основного уровня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0911D3A-4ACD-4D32-AC31-5D5B4EBE9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13597"/>
            <a:ext cx="5800725" cy="33944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209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F12E3E1-85BB-4D3F-8900-6C47886506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8999" y="1183753"/>
            <a:ext cx="10363826" cy="5093221"/>
          </a:xfrm>
        </p:spPr>
        <p:txBody>
          <a:bodyPr/>
          <a:lstStyle/>
          <a:p>
            <a:pPr marL="0" indent="0">
              <a:buNone/>
            </a:pPr>
            <a:r>
              <a:rPr lang="ru-RU" cap="none" dirty="0"/>
              <a:t>Приложение использует следующие библиотеки и модули: </a:t>
            </a:r>
            <a:endParaRPr lang="en-US" cap="none" dirty="0"/>
          </a:p>
          <a:p>
            <a:r>
              <a:rPr lang="en-US" cap="none" dirty="0" err="1"/>
              <a:t>pygame</a:t>
            </a:r>
            <a:r>
              <a:rPr lang="en-US" cap="none" dirty="0"/>
              <a:t> </a:t>
            </a:r>
          </a:p>
          <a:p>
            <a:r>
              <a:rPr lang="en-US" cap="none" dirty="0" err="1"/>
              <a:t>dataclasses</a:t>
            </a:r>
            <a:r>
              <a:rPr lang="en-US" cap="none" dirty="0"/>
              <a:t>, typing, </a:t>
            </a:r>
            <a:r>
              <a:rPr lang="en-US" cap="none" dirty="0" err="1"/>
              <a:t>enum</a:t>
            </a:r>
            <a:endParaRPr lang="en-US" cap="none" dirty="0"/>
          </a:p>
          <a:p>
            <a:r>
              <a:rPr lang="en-US" cap="none" dirty="0"/>
              <a:t>random</a:t>
            </a:r>
          </a:p>
          <a:p>
            <a:r>
              <a:rPr lang="en-US" cap="none" dirty="0"/>
              <a:t>sys, </a:t>
            </a:r>
            <a:r>
              <a:rPr lang="en-US" cap="none" dirty="0" err="1"/>
              <a:t>os</a:t>
            </a:r>
            <a:endParaRPr lang="ru-RU" cap="none" dirty="0"/>
          </a:p>
          <a:p>
            <a:pPr marL="0" indent="0">
              <a:buNone/>
            </a:pPr>
            <a:r>
              <a:rPr lang="ru-RU" cap="none" dirty="0"/>
              <a:t>Особого внимания заслуживает машина состояний. Она позволяет легко отслеживать  текущее состояние игры, и не допускает ошибок при которых игра могла бы находиться в нескольких состояниях одновременно. Для ее реализации были использованы модули </a:t>
            </a:r>
            <a:r>
              <a:rPr lang="en-US" cap="none" dirty="0" err="1"/>
              <a:t>dataclasses</a:t>
            </a:r>
            <a:r>
              <a:rPr lang="en-US" cap="none" dirty="0"/>
              <a:t>, typing </a:t>
            </a:r>
            <a:r>
              <a:rPr lang="ru-RU" cap="none" dirty="0"/>
              <a:t>и </a:t>
            </a:r>
            <a:r>
              <a:rPr lang="en-US" cap="none" dirty="0" err="1"/>
              <a:t>enum</a:t>
            </a:r>
            <a:r>
              <a:rPr lang="en-US" cap="none" dirty="0"/>
              <a:t>.</a:t>
            </a:r>
            <a:endParaRPr lang="ru-RU" cap="none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891627D-AF73-4774-AC9C-0D92A434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412424"/>
            <a:ext cx="10364451" cy="1596177"/>
          </a:xfrm>
        </p:spPr>
        <p:txBody>
          <a:bodyPr/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Техническая часть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ADFE7A3-95CB-4576-9F0D-0017C764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608" y="307578"/>
            <a:ext cx="3152542" cy="2364407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156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9503A12-B676-4DCC-BE82-5A4D88FB6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425" y="5849257"/>
            <a:ext cx="12878254" cy="103181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0E022A-E2F2-49F6-BEBC-8634548F7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3" y="959703"/>
            <a:ext cx="9582150" cy="2324100"/>
          </a:xfrm>
          <a:prstGeom prst="rect">
            <a:avLst/>
          </a:prstGeom>
          <a:effectLst/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2820D7F-2606-4780-98F8-20D444AB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476" y="2788331"/>
            <a:ext cx="10364451" cy="1596177"/>
          </a:xfrm>
        </p:spPr>
        <p:txBody>
          <a:bodyPr/>
          <a:lstStyle/>
          <a:p>
            <a:r>
              <a:rPr lang="ru-RU" dirty="0">
                <a:solidFill>
                  <a:srgbClr val="556879"/>
                </a:solidFill>
              </a:rPr>
              <a:t>Ну вот и всё)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E698658-D45C-40C5-81F5-812B257F7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3" y="3489825"/>
            <a:ext cx="2372684" cy="317310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45DF11D-D9ED-465E-8F66-9E17F39795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919" y="1125418"/>
            <a:ext cx="3152542" cy="2364407"/>
          </a:xfrm>
          <a:prstGeom prst="rect">
            <a:avLst/>
          </a:prstGeom>
          <a:effectLst>
            <a:outerShdw blurRad="152400" dist="25400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7DFE981-4A66-4505-A5A2-3E48BD974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22" y="347565"/>
            <a:ext cx="665546" cy="5768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EE32D6C-299F-46E4-8606-CB057290C0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3" y="347565"/>
            <a:ext cx="665546" cy="5768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7D03CC0-C71B-46D4-989C-D06B3714F5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46" y="347565"/>
            <a:ext cx="665546" cy="5768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6584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1">
  <a:themeElements>
    <a:clrScheme name="Капля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3F07F9FB-2172-4E97-9798-6D43A62E1012}" vid="{17784996-400B-4011-AAD9-E2EA6A339F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77</TotalTime>
  <Words>322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Тема1</vt:lpstr>
      <vt:lpstr>ПРОЕКТ НА PYGAME «Игра про Птичек»</vt:lpstr>
      <vt:lpstr>Описание проекта</vt:lpstr>
      <vt:lpstr>Геймплей основного уровня</vt:lpstr>
      <vt:lpstr>Техническая часть</vt:lpstr>
      <vt:lpstr>Ну вот и всё)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PYGAME «Игра про Птичек»</dc:title>
  <dc:creator>Илья Шматов</dc:creator>
  <cp:lastModifiedBy>Илья Шматов</cp:lastModifiedBy>
  <cp:revision>9</cp:revision>
  <dcterms:created xsi:type="dcterms:W3CDTF">2024-01-12T16:47:06Z</dcterms:created>
  <dcterms:modified xsi:type="dcterms:W3CDTF">2024-01-18T11:47:27Z</dcterms:modified>
</cp:coreProperties>
</file>