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023" r:id="rId1"/>
  </p:sldMasterIdLst>
  <p:sldIdLst>
    <p:sldId id="257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534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634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90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92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869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6508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766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21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217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975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16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1CBDE3B-0ABA-429A-B793-D7F430494127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07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1CBDE3B-0ABA-429A-B793-D7F430494127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987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24" r:id="rId1"/>
    <p:sldLayoutId id="2147485025" r:id="rId2"/>
    <p:sldLayoutId id="2147485026" r:id="rId3"/>
    <p:sldLayoutId id="2147485027" r:id="rId4"/>
    <p:sldLayoutId id="2147485028" r:id="rId5"/>
    <p:sldLayoutId id="2147485029" r:id="rId6"/>
    <p:sldLayoutId id="2147485030" r:id="rId7"/>
    <p:sldLayoutId id="2147485031" r:id="rId8"/>
    <p:sldLayoutId id="2147485032" r:id="rId9"/>
    <p:sldLayoutId id="2147485033" r:id="rId10"/>
    <p:sldLayoutId id="2147485034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7152D-A969-60B8-FD84-295C3C892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特性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D73397-B567-5EC0-CBAA-B53212610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4219956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玩家可创建店铺出售和收购商品</a:t>
            </a:r>
            <a:endParaRPr lang="en-US" altLang="zh-CN" dirty="0"/>
          </a:p>
          <a:p>
            <a:r>
              <a:rPr lang="zh-CN" altLang="en-US" dirty="0"/>
              <a:t>店主可给店铺可购买人气</a:t>
            </a:r>
          </a:p>
          <a:p>
            <a:r>
              <a:rPr lang="zh-CN" altLang="en-US" dirty="0"/>
              <a:t>店铺有浏览量</a:t>
            </a:r>
            <a:endParaRPr lang="en-US" altLang="zh-CN" dirty="0"/>
          </a:p>
          <a:p>
            <a:r>
              <a:rPr lang="zh-CN" altLang="en-US" dirty="0"/>
              <a:t>玩家可收藏店铺增加店铺收藏数</a:t>
            </a:r>
            <a:endParaRPr lang="en-US" altLang="zh-CN" dirty="0"/>
          </a:p>
          <a:p>
            <a:r>
              <a:rPr lang="zh-CN" altLang="en-US" dirty="0"/>
              <a:t>店铺可以被评论</a:t>
            </a:r>
            <a:endParaRPr lang="en-US" altLang="zh-CN" dirty="0"/>
          </a:p>
          <a:p>
            <a:r>
              <a:rPr lang="zh-CN" altLang="en-US" dirty="0"/>
              <a:t>店主可以设置店铺描述</a:t>
            </a:r>
            <a:endParaRPr lang="en-US" altLang="zh-CN" dirty="0"/>
          </a:p>
          <a:p>
            <a:r>
              <a:rPr lang="zh-CN" altLang="en-US" dirty="0"/>
              <a:t>店主可以设置店铺实体位置坐标</a:t>
            </a:r>
            <a:endParaRPr lang="en-US" altLang="zh-CN" dirty="0"/>
          </a:p>
          <a:p>
            <a:r>
              <a:rPr lang="zh-CN" altLang="en-US" dirty="0"/>
              <a:t>商品可限制交易时间</a:t>
            </a:r>
            <a:endParaRPr lang="en-US" altLang="zh-CN" dirty="0"/>
          </a:p>
          <a:p>
            <a:r>
              <a:rPr lang="zh-CN" altLang="en-US" dirty="0"/>
              <a:t>商品可限制交易数额</a:t>
            </a:r>
            <a:endParaRPr lang="en-US" altLang="zh-CN" dirty="0"/>
          </a:p>
          <a:p>
            <a:r>
              <a:rPr lang="zh-CN" altLang="en-US" dirty="0"/>
              <a:t>页面具有搜索功能</a:t>
            </a:r>
            <a:endParaRPr lang="en-US" altLang="zh-CN" dirty="0"/>
          </a:p>
          <a:p>
            <a:r>
              <a:rPr lang="zh-CN" altLang="en-US" dirty="0"/>
              <a:t>交易支持税收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6C49A1-03F8-D9AB-43B0-5137FC2DE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53737" y="2638043"/>
            <a:ext cx="3290516" cy="4219955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货币支持点券、金币、物品</a:t>
            </a:r>
            <a:endParaRPr lang="en-US" altLang="zh-CN" dirty="0"/>
          </a:p>
          <a:p>
            <a:r>
              <a:rPr lang="zh-CN" altLang="en-US" dirty="0"/>
              <a:t>管理员可出售店铺图标</a:t>
            </a:r>
            <a:endParaRPr lang="en-US" altLang="zh-CN" dirty="0"/>
          </a:p>
          <a:p>
            <a:r>
              <a:rPr lang="zh-CN" altLang="en-US" dirty="0"/>
              <a:t>管理员可将商品设置为无限数量</a:t>
            </a:r>
            <a:endParaRPr lang="en-US" altLang="zh-CN" dirty="0"/>
          </a:p>
          <a:p>
            <a:r>
              <a:rPr lang="zh-CN" altLang="en-US" dirty="0"/>
              <a:t>店铺图标可用玩家头颅显示</a:t>
            </a:r>
          </a:p>
          <a:p>
            <a:r>
              <a:rPr lang="zh-CN" altLang="en-US" dirty="0"/>
              <a:t>支持</a:t>
            </a:r>
            <a:r>
              <a:rPr lang="en-US" altLang="zh-CN" dirty="0" err="1"/>
              <a:t>Mysql</a:t>
            </a:r>
            <a:r>
              <a:rPr lang="zh-CN" altLang="en-US" dirty="0"/>
              <a:t>、</a:t>
            </a:r>
            <a:r>
              <a:rPr lang="en-US" altLang="zh-CN" dirty="0" err="1"/>
              <a:t>Sqlite</a:t>
            </a:r>
            <a:r>
              <a:rPr lang="zh-CN" altLang="en-US" dirty="0"/>
              <a:t>存储</a:t>
            </a:r>
            <a:endParaRPr lang="en-US" altLang="zh-CN" dirty="0"/>
          </a:p>
          <a:p>
            <a:r>
              <a:rPr lang="zh-CN" altLang="en-US" dirty="0"/>
              <a:t>玩家可见每笔交易记录</a:t>
            </a:r>
            <a:endParaRPr lang="en-US" altLang="zh-CN" dirty="0"/>
          </a:p>
          <a:p>
            <a:r>
              <a:rPr lang="zh-CN" altLang="en-US" dirty="0"/>
              <a:t>玩家纯页面操作</a:t>
            </a:r>
            <a:endParaRPr lang="en-US" altLang="zh-CN" dirty="0"/>
          </a:p>
          <a:p>
            <a:r>
              <a:rPr lang="zh-CN" altLang="en-US" dirty="0"/>
              <a:t>一键修复数据库里的无效数据</a:t>
            </a:r>
            <a:endParaRPr lang="en-US" altLang="zh-CN" dirty="0"/>
          </a:p>
          <a:p>
            <a:r>
              <a:rPr lang="zh-CN" altLang="en-US" dirty="0"/>
              <a:t>一键修正</a:t>
            </a:r>
            <a:r>
              <a:rPr lang="en-US" altLang="zh-CN" dirty="0" err="1"/>
              <a:t>Yaml</a:t>
            </a:r>
            <a:r>
              <a:rPr lang="zh-CN" altLang="en-US" dirty="0"/>
              <a:t>配置文件的配置项</a:t>
            </a:r>
            <a:endParaRPr lang="en-US" altLang="zh-CN" dirty="0"/>
          </a:p>
          <a:p>
            <a:r>
              <a:rPr lang="zh-CN" altLang="en-US" dirty="0"/>
              <a:t>管理员打开玩家页面</a:t>
            </a:r>
            <a:endParaRPr lang="en-US" altLang="zh-CN" dirty="0"/>
          </a:p>
          <a:p>
            <a:r>
              <a:rPr lang="zh-CN" altLang="en-US" dirty="0"/>
              <a:t>可设置存取物品货币的坐标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49575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FC520-6B45-72E1-EE32-BF8F9D2B9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2B74A3-F08A-9448-3DDD-448D54CF2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配置文件中配置项被详细的注释</a:t>
            </a:r>
            <a:endParaRPr lang="en-US" altLang="zh-CN" dirty="0"/>
          </a:p>
          <a:p>
            <a:r>
              <a:rPr lang="zh-CN" altLang="en-US" dirty="0"/>
              <a:t>插件的指令和权限已被列举在此图的下方</a:t>
            </a:r>
            <a:endParaRPr lang="en-US" altLang="zh-CN" dirty="0"/>
          </a:p>
          <a:p>
            <a:r>
              <a:rPr lang="zh-CN" altLang="en-US" dirty="0"/>
              <a:t>更多教程内容可以通过点击这张图片查看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18653869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64</TotalTime>
  <Words>159</Words>
  <Application>Microsoft Office PowerPoint</Application>
  <PresentationFormat>全屏显示(4:3)</PresentationFormat>
  <Paragraphs>28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包裹</vt:lpstr>
      <vt:lpstr>特性</vt:lpstr>
      <vt:lpstr>教程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张 扬</dc:creator>
  <cp:lastModifiedBy>张 扬</cp:lastModifiedBy>
  <cp:revision>22</cp:revision>
  <dcterms:created xsi:type="dcterms:W3CDTF">2022-08-27T10:12:09Z</dcterms:created>
  <dcterms:modified xsi:type="dcterms:W3CDTF">2022-08-28T06:52:50Z</dcterms:modified>
</cp:coreProperties>
</file>