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CC8B0A-32A6-354E-9CC1-1CB1FB6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配置文件中配置项的相关教程已在配置文件中用注释被写清楚，其他内容的相关教程可以通过点击这张图片查看。此外，应本站要求，此插件的指令和权限已也被添加到此图的下方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29</TotalTime>
  <Words>59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Garamond</vt:lpstr>
      <vt:lpstr>环保</vt:lpstr>
      <vt:lpstr>特性</vt:lpstr>
      <vt:lpstr>图片展示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18</cp:revision>
  <dcterms:created xsi:type="dcterms:W3CDTF">2022-08-27T10:12:09Z</dcterms:created>
  <dcterms:modified xsi:type="dcterms:W3CDTF">2022-08-27T14:35:02Z</dcterms:modified>
</cp:coreProperties>
</file>