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5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4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7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8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DCC8B0A-32A6-354E-9CC1-1CB1FB65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</p:spTree>
    <p:extLst>
      <p:ext uri="{BB962C8B-B14F-4D97-AF65-F5344CB8AC3E}">
        <p14:creationId xmlns:p14="http://schemas.microsoft.com/office/powerpoint/2010/main" val="86091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FC520-6B45-72E1-EE32-BF8F9D2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插件教程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B74A3-F08A-9448-3DDD-448D54CF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配置文件中配置项的相关教程已在配置文件中用注释被写清楚，其他内容的相关教程可以通过点击这张图片查看。此外，应本站要求，此插件的指令和权限相关内容已被添加到此图的下方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653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29</TotalTime>
  <Words>60</Words>
  <Application>Microsoft Office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Garamond</vt:lpstr>
      <vt:lpstr>环保</vt:lpstr>
      <vt:lpstr>特性</vt:lpstr>
      <vt:lpstr>图片展示</vt:lpstr>
      <vt:lpstr>插件教程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19</cp:revision>
  <dcterms:created xsi:type="dcterms:W3CDTF">2022-08-27T10:12:09Z</dcterms:created>
  <dcterms:modified xsi:type="dcterms:W3CDTF">2022-08-27T15:46:54Z</dcterms:modified>
</cp:coreProperties>
</file>