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85" r:id="rId1"/>
  </p:sldMasterIdLst>
  <p:sldIdLst>
    <p:sldId id="257" r:id="rId2"/>
    <p:sldId id="263" r:id="rId3"/>
    <p:sldId id="264" r:id="rId4"/>
    <p:sldId id="265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143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139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146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948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379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88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955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324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4868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400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6" y="2354670"/>
            <a:ext cx="6595533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982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82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957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122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417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652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88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16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8221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284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467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86" r:id="rId1"/>
    <p:sldLayoutId id="2147484687" r:id="rId2"/>
    <p:sldLayoutId id="2147484688" r:id="rId3"/>
    <p:sldLayoutId id="2147484689" r:id="rId4"/>
    <p:sldLayoutId id="2147484690" r:id="rId5"/>
    <p:sldLayoutId id="2147484691" r:id="rId6"/>
    <p:sldLayoutId id="2147484692" r:id="rId7"/>
    <p:sldLayoutId id="2147484693" r:id="rId8"/>
    <p:sldLayoutId id="2147484694" r:id="rId9"/>
    <p:sldLayoutId id="2147484695" r:id="rId10"/>
    <p:sldLayoutId id="2147484696" r:id="rId11"/>
    <p:sldLayoutId id="2147484697" r:id="rId12"/>
    <p:sldLayoutId id="2147484698" r:id="rId13"/>
    <p:sldLayoutId id="2147484699" r:id="rId14"/>
    <p:sldLayoutId id="2147484700" r:id="rId15"/>
    <p:sldLayoutId id="2147484701" r:id="rId16"/>
    <p:sldLayoutId id="214748470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87152D-A969-60B8-FD84-295C3C892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特性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D73397-B567-5EC0-CBAA-B53212610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玩家可创建店铺出售和收购商品</a:t>
            </a:r>
            <a:endParaRPr lang="en-US" altLang="zh-CN" dirty="0"/>
          </a:p>
          <a:p>
            <a:r>
              <a:rPr lang="zh-CN" altLang="en-US" dirty="0"/>
              <a:t>店主可给店铺可购买人气</a:t>
            </a:r>
          </a:p>
          <a:p>
            <a:r>
              <a:rPr lang="zh-CN" altLang="en-US" dirty="0"/>
              <a:t>店铺有浏览量</a:t>
            </a:r>
            <a:endParaRPr lang="en-US" altLang="zh-CN" dirty="0"/>
          </a:p>
          <a:p>
            <a:r>
              <a:rPr lang="zh-CN" altLang="en-US" dirty="0"/>
              <a:t>玩家可收藏店铺，店铺会增加收藏数</a:t>
            </a:r>
            <a:endParaRPr lang="en-US" altLang="zh-CN" dirty="0"/>
          </a:p>
          <a:p>
            <a:r>
              <a:rPr lang="zh-CN" altLang="en-US" dirty="0"/>
              <a:t>店铺可以被评论</a:t>
            </a:r>
            <a:endParaRPr lang="en-US" altLang="zh-CN" dirty="0"/>
          </a:p>
          <a:p>
            <a:r>
              <a:rPr lang="zh-CN" altLang="en-US" dirty="0"/>
              <a:t>店主可以设置店铺描述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49575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96E5DC-D2FD-79DB-7524-DE45DEFCD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46DD6D-EFE4-4FB9-7BC1-D7FA33633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店主可以设置店铺实体位置坐标</a:t>
            </a:r>
            <a:endParaRPr lang="en-US" altLang="zh-CN" dirty="0"/>
          </a:p>
          <a:p>
            <a:r>
              <a:rPr lang="zh-CN" altLang="en-US" dirty="0"/>
              <a:t>商品可限制交易时间</a:t>
            </a:r>
            <a:endParaRPr lang="en-US" altLang="zh-CN" dirty="0"/>
          </a:p>
          <a:p>
            <a:r>
              <a:rPr lang="zh-CN" altLang="en-US" dirty="0"/>
              <a:t>商品可限制交易数额</a:t>
            </a:r>
          </a:p>
          <a:p>
            <a:r>
              <a:rPr lang="zh-CN" altLang="en-US" dirty="0"/>
              <a:t>页面具有搜索功能</a:t>
            </a:r>
          </a:p>
          <a:p>
            <a:r>
              <a:rPr lang="zh-CN" altLang="en-US" dirty="0"/>
              <a:t>交易支持税收</a:t>
            </a:r>
          </a:p>
          <a:p>
            <a:r>
              <a:rPr lang="zh-CN" altLang="en-US" dirty="0"/>
              <a:t>交易支持点券、金币、物品作为货币</a:t>
            </a:r>
          </a:p>
        </p:txBody>
      </p:sp>
    </p:spTree>
    <p:extLst>
      <p:ext uri="{BB962C8B-B14F-4D97-AF65-F5344CB8AC3E}">
        <p14:creationId xmlns:p14="http://schemas.microsoft.com/office/powerpoint/2010/main" val="1046656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14EFE4-49AB-3E17-EE57-DCF1F9110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86003F-3C3A-7233-BF4F-FFC49B23B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管理员可出售店铺图标</a:t>
            </a:r>
          </a:p>
          <a:p>
            <a:r>
              <a:rPr lang="zh-CN" altLang="en-US" dirty="0"/>
              <a:t>管理员可将商品设置为无限数量</a:t>
            </a:r>
            <a:endParaRPr lang="en-US" altLang="zh-CN" dirty="0"/>
          </a:p>
          <a:p>
            <a:r>
              <a:rPr lang="zh-CN" altLang="en-US" dirty="0"/>
              <a:t>店铺图标可用玩家头颅显示</a:t>
            </a:r>
          </a:p>
          <a:p>
            <a:r>
              <a:rPr lang="zh-CN" altLang="en-US" dirty="0"/>
              <a:t>支持</a:t>
            </a:r>
            <a:r>
              <a:rPr lang="en-US" altLang="zh-CN" dirty="0" err="1"/>
              <a:t>Mysql</a:t>
            </a:r>
            <a:r>
              <a:rPr lang="zh-CN" altLang="en-US" dirty="0"/>
              <a:t>、</a:t>
            </a:r>
            <a:r>
              <a:rPr lang="en-US" altLang="zh-CN" dirty="0" err="1"/>
              <a:t>Sqlite</a:t>
            </a:r>
            <a:r>
              <a:rPr lang="zh-CN" altLang="en-US" dirty="0"/>
              <a:t>存储</a:t>
            </a:r>
            <a:endParaRPr lang="en-US" altLang="zh-CN" dirty="0"/>
          </a:p>
          <a:p>
            <a:r>
              <a:rPr lang="zh-CN" altLang="en-US" dirty="0"/>
              <a:t>每笔交易记录都可以被相关玩家看到</a:t>
            </a:r>
            <a:endParaRPr lang="en-US" altLang="zh-CN" dirty="0"/>
          </a:p>
          <a:p>
            <a:r>
              <a:rPr lang="zh-CN" altLang="en-US" dirty="0"/>
              <a:t>玩家纯页面操作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340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819244-5A81-F3A3-92FD-3071B87BC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669C54-7973-0FBD-750B-AE31E692B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可修复数据库里的无效数据</a:t>
            </a:r>
            <a:endParaRPr lang="en-US" altLang="zh-CN" dirty="0"/>
          </a:p>
          <a:p>
            <a:r>
              <a:rPr lang="zh-CN" altLang="en-US" dirty="0"/>
              <a:t>可手动修正</a:t>
            </a:r>
            <a:r>
              <a:rPr lang="en-US" altLang="zh-CN" dirty="0" err="1"/>
              <a:t>Yaml</a:t>
            </a:r>
            <a:r>
              <a:rPr lang="zh-CN" altLang="en-US" dirty="0"/>
              <a:t>配置文件多余和缺少的配置项</a:t>
            </a:r>
            <a:endParaRPr lang="en-US" altLang="zh-CN" dirty="0"/>
          </a:p>
          <a:p>
            <a:r>
              <a:rPr lang="zh-CN" altLang="en-US" dirty="0"/>
              <a:t>管理员可以指定玩家的身份打开页面进行操作</a:t>
            </a:r>
          </a:p>
          <a:p>
            <a:r>
              <a:rPr lang="zh-CN" altLang="en-US" dirty="0"/>
              <a:t>可设置存取物品货币的坐标</a:t>
            </a:r>
            <a:endParaRPr lang="en-US" altLang="zh-CN" dirty="0"/>
          </a:p>
          <a:p>
            <a:r>
              <a:rPr lang="zh-CN" altLang="en-US" dirty="0"/>
              <a:t>更多功能不全部列举</a:t>
            </a:r>
          </a:p>
        </p:txBody>
      </p:sp>
    </p:spTree>
    <p:extLst>
      <p:ext uri="{BB962C8B-B14F-4D97-AF65-F5344CB8AC3E}">
        <p14:creationId xmlns:p14="http://schemas.microsoft.com/office/powerpoint/2010/main" val="1179506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FC520-6B45-72E1-EE32-BF8F9D2B9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插件教程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2B74A3-F08A-9448-3DDD-448D54CF2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配置文件中配置项的相关教程已在配置文件中用注释被写清楚，其他内容的相关教程可以通过点击这张图片查看。此外，应本站要求，此插件的指令和权限相关内容已被添加到此图的下方</a:t>
            </a:r>
          </a:p>
        </p:txBody>
      </p:sp>
    </p:spTree>
    <p:extLst>
      <p:ext uri="{BB962C8B-B14F-4D97-AF65-F5344CB8AC3E}">
        <p14:creationId xmlns:p14="http://schemas.microsoft.com/office/powerpoint/2010/main" val="22186538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4"/>
      </a:accent6>
      <a:hlink>
        <a:srgbClr val="BB7826"/>
      </a:hlink>
      <a:folHlink>
        <a:srgbClr val="CF9C5F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TM02900743[[fn=环保]]</Template>
  <TotalTime>47</TotalTime>
  <Words>207</Words>
  <Application>Microsoft Office PowerPoint</Application>
  <PresentationFormat>全屏显示(4:3)</PresentationFormat>
  <Paragraphs>29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8" baseType="lpstr">
      <vt:lpstr>Arial</vt:lpstr>
      <vt:lpstr>Garamond</vt:lpstr>
      <vt:lpstr>环保</vt:lpstr>
      <vt:lpstr>特性</vt:lpstr>
      <vt:lpstr>特性</vt:lpstr>
      <vt:lpstr>特性</vt:lpstr>
      <vt:lpstr>特性</vt:lpstr>
      <vt:lpstr>插件教程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张 扬</dc:creator>
  <cp:lastModifiedBy>张 扬</cp:lastModifiedBy>
  <cp:revision>18</cp:revision>
  <dcterms:created xsi:type="dcterms:W3CDTF">2022-08-27T10:12:09Z</dcterms:created>
  <dcterms:modified xsi:type="dcterms:W3CDTF">2022-08-27T15:46:03Z</dcterms:modified>
</cp:coreProperties>
</file>