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5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4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4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79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95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32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86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0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8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2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BDE3B-0ABA-429A-B793-D7F4304941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3B92C2-3A58-41D8-97DA-04CBC499C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4" r:id="rId9"/>
    <p:sldLayoutId id="2147484695" r:id="rId10"/>
    <p:sldLayoutId id="2147484696" r:id="rId11"/>
    <p:sldLayoutId id="2147484697" r:id="rId12"/>
    <p:sldLayoutId id="2147484698" r:id="rId13"/>
    <p:sldLayoutId id="2147484699" r:id="rId14"/>
    <p:sldLayoutId id="2147484700" r:id="rId15"/>
    <p:sldLayoutId id="2147484701" r:id="rId16"/>
    <p:sldLayoutId id="21474847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152D-A969-60B8-FD84-295C3C8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73397-B567-5EC0-CBAA-B5321261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5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CC7AE-9986-82B4-F467-836DC460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DCC8B0A-32A6-354E-9CC1-1CB1FB65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图片展示</a:t>
            </a:r>
          </a:p>
        </p:txBody>
      </p:sp>
    </p:spTree>
    <p:extLst>
      <p:ext uri="{BB962C8B-B14F-4D97-AF65-F5344CB8AC3E}">
        <p14:creationId xmlns:p14="http://schemas.microsoft.com/office/powerpoint/2010/main" val="86091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FC520-6B45-72E1-EE32-BF8F9D2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插件教程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B74A3-F08A-9448-3DDD-448D54CF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配置文件中配置项的相关教程已在配置文件中用注释被写清楚，其他内容的相关教程可以通过点击这张图片查看</a:t>
            </a:r>
          </a:p>
        </p:txBody>
      </p:sp>
    </p:spTree>
    <p:extLst>
      <p:ext uri="{BB962C8B-B14F-4D97-AF65-F5344CB8AC3E}">
        <p14:creationId xmlns:p14="http://schemas.microsoft.com/office/powerpoint/2010/main" val="2218653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29</TotalTime>
  <Words>36</Words>
  <Application>Microsoft Office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Garamond</vt:lpstr>
      <vt:lpstr>环保</vt:lpstr>
      <vt:lpstr>特性</vt:lpstr>
      <vt:lpstr>图片展示</vt:lpstr>
      <vt:lpstr>插件教程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扬</dc:creator>
  <cp:lastModifiedBy>张 扬</cp:lastModifiedBy>
  <cp:revision>17</cp:revision>
  <dcterms:created xsi:type="dcterms:W3CDTF">2022-08-27T10:12:09Z</dcterms:created>
  <dcterms:modified xsi:type="dcterms:W3CDTF">2022-08-27T14:28:15Z</dcterms:modified>
</cp:coreProperties>
</file>