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5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34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4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4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7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5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2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8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0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8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2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5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8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8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6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  <p:sldLayoutId id="2147484697" r:id="rId12"/>
    <p:sldLayoutId id="2147484698" r:id="rId13"/>
    <p:sldLayoutId id="2147484699" r:id="rId14"/>
    <p:sldLayoutId id="2147484700" r:id="rId15"/>
    <p:sldLayoutId id="2147484701" r:id="rId16"/>
    <p:sldLayoutId id="2147484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152D-A969-60B8-FD84-295C3C8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73397-B567-5EC0-CBAA-B5321261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5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DCC8B0A-32A6-354E-9CC1-1CB1FB65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</p:spTree>
    <p:extLst>
      <p:ext uri="{BB962C8B-B14F-4D97-AF65-F5344CB8AC3E}">
        <p14:creationId xmlns:p14="http://schemas.microsoft.com/office/powerpoint/2010/main" val="860917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26</TotalTime>
  <Words>6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Garamond</vt:lpstr>
      <vt:lpstr>环保</vt:lpstr>
      <vt:lpstr>特性</vt:lpstr>
      <vt:lpstr>图片展示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 扬</dc:creator>
  <cp:lastModifiedBy>张 扬</cp:lastModifiedBy>
  <cp:revision>14</cp:revision>
  <dcterms:created xsi:type="dcterms:W3CDTF">2022-08-27T10:12:09Z</dcterms:created>
  <dcterms:modified xsi:type="dcterms:W3CDTF">2022-08-27T12:46:06Z</dcterms:modified>
</cp:coreProperties>
</file>