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Gallery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CC8B0A-32A6-354E-9CC1-1CB1FB6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Gallery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31</TotalTime>
  <Words>6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Garamond</vt:lpstr>
      <vt:lpstr>环保</vt:lpstr>
      <vt:lpstr>Features</vt:lpstr>
      <vt:lpstr>Image 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19</cp:revision>
  <dcterms:created xsi:type="dcterms:W3CDTF">2022-08-27T10:12:09Z</dcterms:created>
  <dcterms:modified xsi:type="dcterms:W3CDTF">2022-08-27T12:58:09Z</dcterms:modified>
</cp:coreProperties>
</file>