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63" r:id="rId3"/>
    <p:sldId id="264" r:id="rId4"/>
    <p:sldId id="265" r:id="rId5"/>
    <p:sldId id="259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3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Players can create stores to sell and acquire goods</a:t>
            </a:r>
          </a:p>
          <a:p>
            <a:r>
              <a:rPr lang="en-US" altLang="zh-CN" dirty="0"/>
              <a:t>Store owners can give stores purchasable popularity</a:t>
            </a:r>
          </a:p>
          <a:p>
            <a:r>
              <a:rPr lang="en-US" altLang="zh-CN" dirty="0"/>
              <a:t>Stores have views</a:t>
            </a:r>
          </a:p>
          <a:p>
            <a:r>
              <a:rPr lang="en-US" altLang="zh-CN" dirty="0"/>
              <a:t>Players can favorite stores, stores will increase the number of favorites</a:t>
            </a:r>
          </a:p>
          <a:p>
            <a:r>
              <a:rPr lang="en-US" altLang="zh-CN" dirty="0"/>
              <a:t>Stores can be reviewed</a:t>
            </a:r>
          </a:p>
          <a:p>
            <a:r>
              <a:rPr lang="en-US" altLang="zh-CN" dirty="0"/>
              <a:t>Store owner can set store description</a:t>
            </a:r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E5DC-D2FD-79DB-7524-DE45DEF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6DD6D-EFE4-4FB9-7BC1-D7FA3363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Store owners can set the coordinates of the physical location of the store</a:t>
            </a:r>
          </a:p>
          <a:p>
            <a:r>
              <a:rPr lang="en-US" altLang="zh-CN" dirty="0"/>
              <a:t>Merchandise can be limited to transaction time</a:t>
            </a:r>
          </a:p>
          <a:p>
            <a:r>
              <a:rPr lang="en-US" altLang="zh-CN" dirty="0"/>
              <a:t>Product can limit the transaction amount</a:t>
            </a:r>
          </a:p>
          <a:p>
            <a:r>
              <a:rPr lang="en-US" altLang="zh-CN" dirty="0"/>
              <a:t>The page has a search function</a:t>
            </a:r>
          </a:p>
          <a:p>
            <a:r>
              <a:rPr lang="en-US" altLang="zh-CN" dirty="0"/>
              <a:t>Transactions support taxes</a:t>
            </a:r>
          </a:p>
          <a:p>
            <a:r>
              <a:rPr lang="en-US" altLang="zh-CN" dirty="0"/>
              <a:t>Transactions support points, gold, and items as currency</a:t>
            </a:r>
          </a:p>
        </p:txBody>
      </p:sp>
    </p:spTree>
    <p:extLst>
      <p:ext uri="{BB962C8B-B14F-4D97-AF65-F5344CB8AC3E}">
        <p14:creationId xmlns:p14="http://schemas.microsoft.com/office/powerpoint/2010/main" val="10466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EFE4-49AB-3E17-EE57-DCF1F91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003F-3C3A-7233-BF4F-FFC49B23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Administrator can sell store icons</a:t>
            </a:r>
          </a:p>
          <a:p>
            <a:r>
              <a:rPr lang="en-US" altLang="zh-CN" dirty="0"/>
              <a:t>Administrator can set unlimited number of items</a:t>
            </a:r>
          </a:p>
          <a:p>
            <a:r>
              <a:rPr lang="en-US" altLang="zh-CN" dirty="0"/>
              <a:t>Store icon can be displayed with player head</a:t>
            </a:r>
          </a:p>
          <a:p>
            <a:r>
              <a:rPr lang="en-US" altLang="zh-CN" dirty="0"/>
              <a:t>Support </a:t>
            </a:r>
            <a:r>
              <a:rPr lang="en-US" altLang="zh-CN" dirty="0" err="1"/>
              <a:t>Mysql</a:t>
            </a:r>
            <a:r>
              <a:rPr lang="en-US" altLang="zh-CN" dirty="0"/>
              <a:t>, </a:t>
            </a:r>
            <a:r>
              <a:rPr lang="en-US" altLang="zh-CN" dirty="0" err="1"/>
              <a:t>Sqlite</a:t>
            </a:r>
            <a:r>
              <a:rPr lang="en-US" altLang="zh-CN" dirty="0"/>
              <a:t> storage</a:t>
            </a:r>
          </a:p>
          <a:p>
            <a:r>
              <a:rPr lang="en-US" altLang="zh-CN" dirty="0"/>
              <a:t>Each transaction record can be seen by related players</a:t>
            </a:r>
          </a:p>
          <a:p>
            <a:r>
              <a:rPr lang="en-US" altLang="zh-CN" dirty="0"/>
              <a:t>Player pure page operation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9244-5A81-F3A3-92FD-3071B87B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69C54-7973-0FBD-750B-AE31E692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Fix invalid data in the database</a:t>
            </a:r>
          </a:p>
          <a:p>
            <a:r>
              <a:rPr lang="en-US" altLang="zh-CN" dirty="0"/>
              <a:t>Manual fixing of redundant and missing configuration items in </a:t>
            </a:r>
            <a:r>
              <a:rPr lang="en-US" altLang="zh-CN" dirty="0" err="1"/>
              <a:t>Yaml</a:t>
            </a:r>
            <a:r>
              <a:rPr lang="en-US" altLang="zh-CN" dirty="0"/>
              <a:t> configuration files</a:t>
            </a:r>
          </a:p>
          <a:p>
            <a:r>
              <a:rPr lang="en-US" altLang="zh-CN" dirty="0"/>
              <a:t>Administrators can open the page as a specified player to perform operations</a:t>
            </a:r>
          </a:p>
          <a:p>
            <a:r>
              <a:rPr lang="en-US" altLang="zh-CN" dirty="0"/>
              <a:t>Coordinates for accessing items and currency can be set</a:t>
            </a:r>
          </a:p>
          <a:p>
            <a:r>
              <a:rPr lang="en-US" altLang="zh-CN" dirty="0"/>
              <a:t>More features are not listed</a:t>
            </a:r>
          </a:p>
        </p:txBody>
      </p:sp>
    </p:spTree>
    <p:extLst>
      <p:ext uri="{BB962C8B-B14F-4D97-AF65-F5344CB8AC3E}">
        <p14:creationId xmlns:p14="http://schemas.microsoft.com/office/powerpoint/2010/main" val="11795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Gallery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4384FE-4C28-8D1A-0BB3-2DB5DA68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B92E-C94D-0CA1-A589-2EB42DF1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Gallery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C486E4-F46F-C8D7-2C56-7B852D0F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619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Gallery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729731-6114-6593-B318-F916444D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34485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Gallery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DDE758-057A-BEDA-C5F3-621941D0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10372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Gallery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A34985-A183-D91B-B9C9-80F805EBE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977989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42</TotalTime>
  <Words>182</Words>
  <Application>Microsoft Office PowerPoint</Application>
  <PresentationFormat>全屏显示(4:3)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Garamond</vt:lpstr>
      <vt:lpstr>环保</vt:lpstr>
      <vt:lpstr>Features</vt:lpstr>
      <vt:lpstr>Features</vt:lpstr>
      <vt:lpstr>Features</vt:lpstr>
      <vt:lpstr>Features</vt:lpstr>
      <vt:lpstr>Image Gallery</vt:lpstr>
      <vt:lpstr>Image Gallery</vt:lpstr>
      <vt:lpstr>Image Gallery</vt:lpstr>
      <vt:lpstr>Image Gallery</vt:lpstr>
      <vt:lpstr>Image Gallery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10</cp:revision>
  <dcterms:created xsi:type="dcterms:W3CDTF">2022-08-27T10:12:09Z</dcterms:created>
  <dcterms:modified xsi:type="dcterms:W3CDTF">2022-08-27T12:51:44Z</dcterms:modified>
</cp:coreProperties>
</file>