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5" r:id="rId1"/>
  </p:sldMasterIdLst>
  <p:sldIdLst>
    <p:sldId id="257" r:id="rId2"/>
    <p:sldId id="263" r:id="rId3"/>
    <p:sldId id="264" r:id="rId4"/>
    <p:sldId id="265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34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3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4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4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7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8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5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2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86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40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8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82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1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5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8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28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6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4" r:id="rId9"/>
    <p:sldLayoutId id="2147484695" r:id="rId10"/>
    <p:sldLayoutId id="2147484696" r:id="rId11"/>
    <p:sldLayoutId id="2147484697" r:id="rId12"/>
    <p:sldLayoutId id="2147484698" r:id="rId13"/>
    <p:sldLayoutId id="2147484699" r:id="rId14"/>
    <p:sldLayoutId id="2147484700" r:id="rId15"/>
    <p:sldLayoutId id="2147484701" r:id="rId16"/>
    <p:sldLayoutId id="21474847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152D-A969-60B8-FD84-295C3C89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73397-B567-5EC0-CBAA-B5321261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玩家可创建店铺出售和收购商品</a:t>
            </a:r>
            <a:endParaRPr lang="en-US" altLang="zh-CN" dirty="0"/>
          </a:p>
          <a:p>
            <a:r>
              <a:rPr lang="zh-CN" altLang="en-US" dirty="0"/>
              <a:t>店主可给店铺可购买人气</a:t>
            </a:r>
          </a:p>
          <a:p>
            <a:r>
              <a:rPr lang="zh-CN" altLang="en-US" dirty="0"/>
              <a:t>店铺有浏览量</a:t>
            </a:r>
            <a:endParaRPr lang="en-US" altLang="zh-CN" dirty="0"/>
          </a:p>
          <a:p>
            <a:r>
              <a:rPr lang="zh-CN" altLang="en-US" dirty="0"/>
              <a:t>玩家可收藏店铺，店铺会增加收藏数</a:t>
            </a:r>
            <a:endParaRPr lang="en-US" altLang="zh-CN" dirty="0"/>
          </a:p>
          <a:p>
            <a:r>
              <a:rPr lang="zh-CN" altLang="en-US" dirty="0"/>
              <a:t>店铺可以被评论</a:t>
            </a:r>
            <a:endParaRPr lang="en-US" altLang="zh-CN" dirty="0"/>
          </a:p>
          <a:p>
            <a:r>
              <a:rPr lang="zh-CN" altLang="en-US" dirty="0"/>
              <a:t>店主可以设置店铺描述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957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6E5DC-D2FD-79DB-7524-DE45DEFC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6DD6D-EFE4-4FB9-7BC1-D7FA3363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店主可以设置店铺实体位置坐标</a:t>
            </a:r>
            <a:endParaRPr lang="en-US" altLang="zh-CN" dirty="0"/>
          </a:p>
          <a:p>
            <a:r>
              <a:rPr lang="zh-CN" altLang="en-US" dirty="0"/>
              <a:t>商品可限制交易时间</a:t>
            </a:r>
            <a:endParaRPr lang="en-US" altLang="zh-CN" dirty="0"/>
          </a:p>
          <a:p>
            <a:r>
              <a:rPr lang="zh-CN" altLang="en-US" dirty="0"/>
              <a:t>商品可限制交易数额</a:t>
            </a:r>
          </a:p>
          <a:p>
            <a:r>
              <a:rPr lang="zh-CN" altLang="en-US" dirty="0"/>
              <a:t>页面具有搜索功能</a:t>
            </a:r>
          </a:p>
          <a:p>
            <a:r>
              <a:rPr lang="zh-CN" altLang="en-US" dirty="0"/>
              <a:t>交易支持税收</a:t>
            </a:r>
          </a:p>
          <a:p>
            <a:r>
              <a:rPr lang="zh-CN" altLang="en-US" dirty="0"/>
              <a:t>交易支持点券、金币、物品作为货币</a:t>
            </a:r>
          </a:p>
        </p:txBody>
      </p:sp>
    </p:spTree>
    <p:extLst>
      <p:ext uri="{BB962C8B-B14F-4D97-AF65-F5344CB8AC3E}">
        <p14:creationId xmlns:p14="http://schemas.microsoft.com/office/powerpoint/2010/main" val="104665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4EFE4-49AB-3E17-EE57-DCF1F911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6003F-3C3A-7233-BF4F-FFC49B23B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管理员可出售店铺图标</a:t>
            </a:r>
          </a:p>
          <a:p>
            <a:r>
              <a:rPr lang="zh-CN" altLang="en-US" dirty="0"/>
              <a:t>管理员可将商品设置为无限数量</a:t>
            </a:r>
            <a:endParaRPr lang="en-US" altLang="zh-CN" dirty="0"/>
          </a:p>
          <a:p>
            <a:r>
              <a:rPr lang="zh-CN" altLang="en-US" dirty="0"/>
              <a:t>店铺图标可用玩家头颅显示</a:t>
            </a:r>
          </a:p>
          <a:p>
            <a:r>
              <a:rPr lang="zh-CN" altLang="en-US" dirty="0"/>
              <a:t>支持</a:t>
            </a:r>
            <a:r>
              <a:rPr lang="en-US" altLang="zh-CN" dirty="0" err="1"/>
              <a:t>Mysql</a:t>
            </a:r>
            <a:r>
              <a:rPr lang="zh-CN" altLang="en-US" dirty="0"/>
              <a:t>、</a:t>
            </a:r>
            <a:r>
              <a:rPr lang="en-US" altLang="zh-CN" dirty="0" err="1"/>
              <a:t>Sqlite</a:t>
            </a:r>
            <a:r>
              <a:rPr lang="zh-CN" altLang="en-US" dirty="0"/>
              <a:t>存储</a:t>
            </a:r>
            <a:endParaRPr lang="en-US" altLang="zh-CN" dirty="0"/>
          </a:p>
          <a:p>
            <a:r>
              <a:rPr lang="zh-CN" altLang="en-US" dirty="0"/>
              <a:t>每笔交易记录都可以被相关玩家看到</a:t>
            </a:r>
            <a:endParaRPr lang="en-US" altLang="zh-CN" dirty="0"/>
          </a:p>
          <a:p>
            <a:r>
              <a:rPr lang="zh-CN" altLang="en-US" dirty="0"/>
              <a:t>玩家纯页面操作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4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19244-5A81-F3A3-92FD-3071B87B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69C54-7973-0FBD-750B-AE31E692B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可修复数据库里的无效数据</a:t>
            </a:r>
            <a:endParaRPr lang="en-US" altLang="zh-CN" dirty="0"/>
          </a:p>
          <a:p>
            <a:r>
              <a:rPr lang="zh-CN" altLang="en-US" dirty="0"/>
              <a:t>可手动修正</a:t>
            </a:r>
            <a:r>
              <a:rPr lang="en-US" altLang="zh-CN" dirty="0" err="1"/>
              <a:t>Yaml</a:t>
            </a:r>
            <a:r>
              <a:rPr lang="zh-CN" altLang="en-US" dirty="0"/>
              <a:t>配置文件多余和缺少的配置项</a:t>
            </a:r>
            <a:endParaRPr lang="en-US" altLang="zh-CN" dirty="0"/>
          </a:p>
          <a:p>
            <a:r>
              <a:rPr lang="zh-CN" altLang="en-US" dirty="0"/>
              <a:t>管理员可以指定玩家的身份打开页面进行操作</a:t>
            </a:r>
          </a:p>
          <a:p>
            <a:r>
              <a:rPr lang="zh-CN" altLang="en-US" dirty="0"/>
              <a:t>可设置存取物品货币的坐标</a:t>
            </a:r>
            <a:endParaRPr lang="en-US" altLang="zh-CN" dirty="0"/>
          </a:p>
          <a:p>
            <a:r>
              <a:rPr lang="zh-CN" altLang="en-US" dirty="0"/>
              <a:t>更多功能不全部列举</a:t>
            </a:r>
          </a:p>
        </p:txBody>
      </p:sp>
    </p:spTree>
    <p:extLst>
      <p:ext uri="{BB962C8B-B14F-4D97-AF65-F5344CB8AC3E}">
        <p14:creationId xmlns:p14="http://schemas.microsoft.com/office/powerpoint/2010/main" val="117950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FC520-6B45-72E1-EE32-BF8F9D2B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插件教程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B74A3-F08A-9448-3DDD-448D54CF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配置文件中配置项的相关教程已在配置文件中用注释被写清楚，其他内容的相关教程可以通过点击这张图片查看。此外，应本站要求，此插件的指令和权限已也被添加到此图的下方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653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47</TotalTime>
  <Words>206</Words>
  <Application>Microsoft Office PowerPoint</Application>
  <PresentationFormat>全屏显示(4:3)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Garamond</vt:lpstr>
      <vt:lpstr>环保</vt:lpstr>
      <vt:lpstr>特性</vt:lpstr>
      <vt:lpstr>特性</vt:lpstr>
      <vt:lpstr>特性</vt:lpstr>
      <vt:lpstr>特性</vt:lpstr>
      <vt:lpstr>插件教程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张 扬</dc:creator>
  <cp:lastModifiedBy>张 扬</cp:lastModifiedBy>
  <cp:revision>17</cp:revision>
  <dcterms:created xsi:type="dcterms:W3CDTF">2022-08-27T10:12:09Z</dcterms:created>
  <dcterms:modified xsi:type="dcterms:W3CDTF">2022-08-27T15:22:48Z</dcterms:modified>
</cp:coreProperties>
</file>