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CC8B0A-32A6-354E-9CC1-1CB1FB6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配置文件中配置项的相关教程已在配置文件中用注释被写清楚，其他内容的相关教程可以通过点击这张图片查看</a:t>
            </a:r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3FBA-1D61-748D-A49F-9A397E11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支持作者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C8DE6-F0B6-3301-A4E1-21AD2D37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如果觉得插件不错，不要忘记给本主题评分，你的评分是对作者的极大支持。此外，如果觉得评分支持不足以表达你的谢意，可以通过点击这张图片前往爱发电给作者发电</a:t>
            </a:r>
          </a:p>
        </p:txBody>
      </p:sp>
    </p:spTree>
    <p:extLst>
      <p:ext uri="{BB962C8B-B14F-4D97-AF65-F5344CB8AC3E}">
        <p14:creationId xmlns:p14="http://schemas.microsoft.com/office/powerpoint/2010/main" val="28483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52098-E84A-C2FD-216A-7E970BA0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原创声明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CCFE2-A752-CA0A-6022-7798CC8B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本插件所用代码均为原创，不存在借用</a:t>
            </a:r>
            <a:r>
              <a:rPr lang="en-US" altLang="zh-CN" dirty="0"/>
              <a:t>/</a:t>
            </a:r>
            <a:r>
              <a:rPr lang="zh-CN" altLang="en-US" dirty="0"/>
              <a:t>抄袭等行为</a:t>
            </a:r>
          </a:p>
        </p:txBody>
      </p:sp>
    </p:spTree>
    <p:extLst>
      <p:ext uri="{BB962C8B-B14F-4D97-AF65-F5344CB8AC3E}">
        <p14:creationId xmlns:p14="http://schemas.microsoft.com/office/powerpoint/2010/main" val="259056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29</TotalTime>
  <Words>104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Garamond</vt:lpstr>
      <vt:lpstr>环保</vt:lpstr>
      <vt:lpstr>特性</vt:lpstr>
      <vt:lpstr>图片展示</vt:lpstr>
      <vt:lpstr>插件教程</vt:lpstr>
      <vt:lpstr>支持作者</vt:lpstr>
      <vt:lpstr>原创声明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15</cp:revision>
  <dcterms:created xsi:type="dcterms:W3CDTF">2022-08-27T10:12:09Z</dcterms:created>
  <dcterms:modified xsi:type="dcterms:W3CDTF">2022-08-27T13:50:00Z</dcterms:modified>
</cp:coreProperties>
</file>