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玩家可收藏店铺，店铺会增加收藏数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配置文件中配置项的相关教程已在配置文件中用注释被写清楚，其他内容的相关教程可以通过点击这张图片查看</a:t>
            </a:r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3FBA-1D61-748D-A49F-9A397E11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支持作者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C8DE6-F0B6-3301-A4E1-21AD2D37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如果觉得插件不错，不要忘记给本主题评分，你的评分是对作者的极大支持。此外，如果觉得评分支持不足以表达你的谢意，可以通过点击这张图片前往爱发电给作者发电</a:t>
            </a:r>
          </a:p>
        </p:txBody>
      </p:sp>
    </p:spTree>
    <p:extLst>
      <p:ext uri="{BB962C8B-B14F-4D97-AF65-F5344CB8AC3E}">
        <p14:creationId xmlns:p14="http://schemas.microsoft.com/office/powerpoint/2010/main" val="284833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52098-E84A-C2FD-216A-7E970BA0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原创声明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CCFE2-A752-CA0A-6022-7798CC8B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本插件所用代码均为原创，不存在借用</a:t>
            </a:r>
            <a:r>
              <a:rPr lang="en-US" altLang="zh-CN" dirty="0"/>
              <a:t>/</a:t>
            </a:r>
            <a:r>
              <a:rPr lang="zh-CN" altLang="en-US" dirty="0"/>
              <a:t>抄袭等行为</a:t>
            </a:r>
          </a:p>
        </p:txBody>
      </p:sp>
    </p:spTree>
    <p:extLst>
      <p:ext uri="{BB962C8B-B14F-4D97-AF65-F5344CB8AC3E}">
        <p14:creationId xmlns:p14="http://schemas.microsoft.com/office/powerpoint/2010/main" val="259056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</a:p>
          <a:p>
            <a:r>
              <a:rPr lang="zh-CN" altLang="en-US" dirty="0"/>
              <a:t>页面具有搜索功能</a:t>
            </a:r>
          </a:p>
          <a:p>
            <a:r>
              <a:rPr lang="zh-CN" altLang="en-US" dirty="0"/>
              <a:t>交易支持税收</a:t>
            </a:r>
          </a:p>
          <a:p>
            <a:r>
              <a:rPr lang="zh-CN" altLang="en-US" dirty="0"/>
              <a:t>交易支持点券、金币、物品作为货币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管理员可出售店铺图标</a:t>
            </a:r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每笔交易记录都可以被相关玩家看到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可修复数据库里的无效数据</a:t>
            </a:r>
            <a:endParaRPr lang="en-US" altLang="zh-CN" dirty="0"/>
          </a:p>
          <a:p>
            <a:r>
              <a:rPr lang="zh-CN" altLang="en-US" dirty="0"/>
              <a:t>可手动修正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配置文件多余和缺少的配置项</a:t>
            </a:r>
            <a:endParaRPr lang="en-US" altLang="zh-CN" dirty="0"/>
          </a:p>
          <a:p>
            <a:r>
              <a:rPr lang="zh-CN" altLang="en-US" dirty="0"/>
              <a:t>管理员可以指定玩家的身份打开页面进行操作</a:t>
            </a:r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  <a:p>
            <a:r>
              <a:rPr lang="zh-CN" altLang="en-US" dirty="0"/>
              <a:t>更多功能不全部列举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4384FE-4C28-8D1A-0BB3-2DB5DA68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B92E-C94D-0CA1-A589-2EB42DF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C486E4-F46F-C8D7-2C56-7B852D0F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619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9731-6114-6593-B318-F916444D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34485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DDE758-057A-BEDA-C5F3-621941D0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10372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A34985-A183-D91B-B9C9-80F805EBE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97798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41</TotalTime>
  <Words>261</Words>
  <Application>Microsoft Office PowerPoint</Application>
  <PresentationFormat>全屏显示(4:3)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Garamond</vt:lpstr>
      <vt:lpstr>环保</vt:lpstr>
      <vt:lpstr>特性</vt:lpstr>
      <vt:lpstr>特性</vt:lpstr>
      <vt:lpstr>特性</vt:lpstr>
      <vt:lpstr>特性</vt:lpstr>
      <vt:lpstr>图片展示</vt:lpstr>
      <vt:lpstr>图片展示</vt:lpstr>
      <vt:lpstr>图片展示</vt:lpstr>
      <vt:lpstr>图片展示</vt:lpstr>
      <vt:lpstr>图片展示</vt:lpstr>
      <vt:lpstr>插件教程</vt:lpstr>
      <vt:lpstr>支持作者</vt:lpstr>
      <vt:lpstr>原创声明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11</cp:revision>
  <dcterms:created xsi:type="dcterms:W3CDTF">2022-08-27T10:12:09Z</dcterms:created>
  <dcterms:modified xsi:type="dcterms:W3CDTF">2022-08-27T13:50:16Z</dcterms:modified>
</cp:coreProperties>
</file>