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64" r:id="rId7"/>
    <p:sldId id="278" r:id="rId8"/>
    <p:sldId id="260" r:id="rId9"/>
    <p:sldId id="261" r:id="rId10"/>
    <p:sldId id="262" r:id="rId11"/>
    <p:sldId id="275" r:id="rId12"/>
    <p:sldId id="280" r:id="rId13"/>
    <p:sldId id="281" r:id="rId14"/>
    <p:sldId id="282" r:id="rId15"/>
    <p:sldId id="276" r:id="rId16"/>
    <p:sldId id="274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 snapToObjects="1">
      <p:cViewPr varScale="1">
        <p:scale>
          <a:sx n="96" d="100"/>
          <a:sy n="96" d="100"/>
        </p:scale>
        <p:origin x="8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fr-FR" sz="1500" b="0" u="sng" dirty="0"/>
            <a:t>Modèles IA</a:t>
          </a:r>
          <a:br>
            <a:rPr lang="fr-FR" sz="1500" b="0" dirty="0"/>
          </a:br>
          <a:br>
            <a:rPr lang="fr-FR" sz="1500" b="0" dirty="0"/>
          </a:br>
          <a:r>
            <a:rPr lang="fr-FR" sz="1500" b="0" dirty="0" err="1"/>
            <a:t>LinearRegression</a:t>
          </a:r>
          <a:br>
            <a:rPr lang="fr-FR" sz="1500" b="0" dirty="0"/>
          </a:br>
          <a:r>
            <a:rPr lang="fr-FR" sz="1500" b="0" dirty="0"/>
            <a:t>Ridge</a:t>
          </a:r>
          <a:br>
            <a:rPr lang="fr-FR" sz="1500" b="0" dirty="0"/>
          </a:br>
          <a:r>
            <a:rPr lang="fr-FR" sz="1500" b="0" dirty="0"/>
            <a:t>Lasso</a:t>
          </a:r>
          <a:br>
            <a:rPr lang="fr-FR" sz="1500" b="0" dirty="0"/>
          </a:br>
          <a:r>
            <a:rPr lang="fr-FR" sz="1500" b="0" dirty="0" err="1"/>
            <a:t>RandomForestRegressor</a:t>
          </a:r>
          <a:br>
            <a:rPr lang="fr-FR" sz="1500" b="0" dirty="0"/>
          </a:br>
          <a:r>
            <a:rPr lang="fr-FR" sz="1500" b="0" dirty="0" err="1"/>
            <a:t>GradientBoostingRegressor</a:t>
          </a:r>
          <a:br>
            <a:rPr lang="fr-FR" sz="1500" b="0" dirty="0"/>
          </a:br>
          <a:endParaRPr lang="fr-FR" sz="1500" b="1" noProof="0" dirty="0"/>
        </a:p>
        <a:p>
          <a:pPr rtl="0"/>
          <a:r>
            <a:rPr lang="fr-FR" sz="1500" b="1" noProof="0" dirty="0"/>
            <a:t>(</a:t>
          </a:r>
          <a:r>
            <a:rPr lang="fr-FR" sz="1500" b="1" noProof="0" dirty="0" err="1"/>
            <a:t>Scikit-Learn</a:t>
          </a:r>
          <a:r>
            <a:rPr lang="fr-FR" sz="1500" b="1" noProof="0" dirty="0"/>
            <a:t>)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fr-FR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fr-FR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r>
            <a:rPr lang="fr-FR" sz="1500" b="0" u="sng" dirty="0"/>
            <a:t>Web </a:t>
          </a:r>
          <a:r>
            <a:rPr lang="fr-FR" sz="1500" b="0" u="sng" dirty="0" err="1"/>
            <a:t>Scraping</a:t>
          </a:r>
          <a:br>
            <a:rPr lang="fr-FR" sz="1500" b="0" dirty="0"/>
          </a:br>
          <a:br>
            <a:rPr lang="fr-FR" sz="1500" b="0" dirty="0"/>
          </a:br>
          <a:r>
            <a:rPr lang="fr-FR" sz="1500" b="0" dirty="0" err="1"/>
            <a:t>BeautifulSoup</a:t>
          </a:r>
          <a:endParaRPr lang="fr-FR" sz="1500" b="1" noProof="0" dirty="0"/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fr-FR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fr-FR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r>
            <a:rPr lang="fr-FR" sz="1500" b="0" i="0" u="sng" dirty="0"/>
            <a:t>Nettoyage, Analyse &amp; Visualisation de données</a:t>
          </a:r>
          <a:br>
            <a:rPr lang="fr-FR" sz="1500" b="0" i="0" dirty="0"/>
          </a:br>
          <a:br>
            <a:rPr lang="fr-FR" sz="1500" b="0" i="0" dirty="0"/>
          </a:br>
          <a:r>
            <a:rPr lang="fr-FR" sz="1500" b="0" i="0" dirty="0"/>
            <a:t>Pandas, </a:t>
          </a:r>
          <a:r>
            <a:rPr lang="fr-FR" sz="1500" b="0" i="0" dirty="0" err="1"/>
            <a:t>NumPy</a:t>
          </a:r>
          <a:r>
            <a:rPr lang="fr-FR" sz="1500" b="0" i="0" dirty="0"/>
            <a:t>, </a:t>
          </a:r>
          <a:r>
            <a:rPr lang="fr-FR" sz="1500" b="0" i="0" dirty="0" err="1"/>
            <a:t>Matplotlib</a:t>
          </a:r>
          <a:r>
            <a:rPr lang="fr-FR" sz="1500" b="0" i="0" dirty="0"/>
            <a:t> &amp; </a:t>
          </a:r>
          <a:r>
            <a:rPr lang="fr-FR" sz="1500" b="0" i="0" dirty="0" err="1"/>
            <a:t>Seaborn</a:t>
          </a:r>
          <a:endParaRPr lang="fr-FR" sz="1500" b="1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fr-FR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fr-FR" noProof="0" dirty="0"/>
        </a:p>
      </dgm:t>
    </dgm:pt>
    <dgm:pt modelId="{03476CB0-0CD5-44CA-A9A8-E4E18E271C37}">
      <dgm:prSet phldrT="[Text]" custT="1"/>
      <dgm:spPr/>
      <dgm:t>
        <a:bodyPr rtlCol="0"/>
        <a:lstStyle/>
        <a:p>
          <a:pPr rtl="0"/>
          <a:endParaRPr lang="fr-FR" sz="1500" b="1" noProof="0" dirty="0"/>
        </a:p>
      </dgm:t>
    </dgm:pt>
    <dgm:pt modelId="{181816A3-6F79-4876-8DEB-F8400B845320}" type="parTrans" cxnId="{5CFF9133-C47C-44CC-A01C-A81DF8A20532}">
      <dgm:prSet/>
      <dgm:spPr/>
      <dgm:t>
        <a:bodyPr/>
        <a:lstStyle/>
        <a:p>
          <a:endParaRPr lang="fr-FR"/>
        </a:p>
      </dgm:t>
    </dgm:pt>
    <dgm:pt modelId="{F4A345AC-0B69-4752-ADC1-D209AAE8D8F9}" type="sibTrans" cxnId="{5CFF9133-C47C-44CC-A01C-A81DF8A20532}">
      <dgm:prSet/>
      <dgm:spPr/>
      <dgm:t>
        <a:bodyPr/>
        <a:lstStyle/>
        <a:p>
          <a:endParaRPr lang="fr-FR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 custLinFactNeighborX="-34059" custLinFactNeighborY="-67196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 custLinFactNeighborX="-9901" custLinFactNeighborY="-79376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5CFF9133-C47C-44CC-A01C-A81DF8A20532}" srcId="{BE5B76ED-C686-4E97-9A28-74231B4FDDD1}" destId="{03476CB0-0CD5-44CA-A9A8-E4E18E271C37}" srcOrd="1" destOrd="0" parTransId="{181816A3-6F79-4876-8DEB-F8400B845320}" sibTransId="{F4A345AC-0B69-4752-ADC1-D209AAE8D8F9}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u="sng" kern="1200" dirty="0"/>
            <a:t>Modèles IA</a:t>
          </a:r>
          <a:br>
            <a:rPr lang="fr-FR" sz="1500" b="0" kern="1200" dirty="0"/>
          </a:br>
          <a:br>
            <a:rPr lang="fr-FR" sz="1500" b="0" kern="1200" dirty="0"/>
          </a:br>
          <a:r>
            <a:rPr lang="fr-FR" sz="1500" b="0" kern="1200" dirty="0" err="1"/>
            <a:t>LinearRegression</a:t>
          </a:r>
          <a:br>
            <a:rPr lang="fr-FR" sz="1500" b="0" kern="1200" dirty="0"/>
          </a:br>
          <a:r>
            <a:rPr lang="fr-FR" sz="1500" b="0" kern="1200" dirty="0"/>
            <a:t>Ridge</a:t>
          </a:r>
          <a:br>
            <a:rPr lang="fr-FR" sz="1500" b="0" kern="1200" dirty="0"/>
          </a:br>
          <a:r>
            <a:rPr lang="fr-FR" sz="1500" b="0" kern="1200" dirty="0"/>
            <a:t>Lasso</a:t>
          </a:r>
          <a:br>
            <a:rPr lang="fr-FR" sz="1500" b="0" kern="1200" dirty="0"/>
          </a:br>
          <a:r>
            <a:rPr lang="fr-FR" sz="1500" b="0" kern="1200" dirty="0" err="1"/>
            <a:t>RandomForestRegressor</a:t>
          </a:r>
          <a:br>
            <a:rPr lang="fr-FR" sz="1500" b="0" kern="1200" dirty="0"/>
          </a:br>
          <a:r>
            <a:rPr lang="fr-FR" sz="1500" b="0" kern="1200" dirty="0" err="1"/>
            <a:t>GradientBoostingRegressor</a:t>
          </a:r>
          <a:br>
            <a:rPr lang="fr-FR" sz="1500" b="0" kern="1200" dirty="0"/>
          </a:br>
          <a:endParaRPr lang="fr-FR" sz="1500" b="1" kern="1200" noProof="0" dirty="0"/>
        </a:p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noProof="0" dirty="0"/>
            <a:t>(</a:t>
          </a:r>
          <a:r>
            <a:rPr lang="fr-FR" sz="1500" b="1" kern="1200" noProof="0" dirty="0" err="1"/>
            <a:t>Scikit-Learn</a:t>
          </a:r>
          <a:r>
            <a:rPr lang="fr-FR" sz="1500" b="1" kern="1200" noProof="0" dirty="0"/>
            <a:t>)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11638" y="45538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u="sng" kern="1200" dirty="0"/>
            <a:t>Web </a:t>
          </a:r>
          <a:r>
            <a:rPr lang="fr-FR" sz="1500" b="0" u="sng" kern="1200" dirty="0" err="1"/>
            <a:t>Scraping</a:t>
          </a:r>
          <a:br>
            <a:rPr lang="fr-FR" sz="1500" b="0" kern="1200" dirty="0"/>
          </a:br>
          <a:br>
            <a:rPr lang="fr-FR" sz="1500" b="0" kern="1200" dirty="0"/>
          </a:br>
          <a:r>
            <a:rPr lang="fr-FR" sz="1500" b="0" kern="1200" dirty="0" err="1"/>
            <a:t>BeautifulSoup</a:t>
          </a:r>
          <a:endParaRPr lang="fr-FR" sz="1500" b="1" kern="1200" noProof="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172021" y="357774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u="sng" kern="1200" dirty="0"/>
            <a:t>Nettoyage, Analyse &amp; Visualisation de données</a:t>
          </a:r>
          <a:br>
            <a:rPr lang="fr-FR" sz="1500" b="0" i="0" kern="1200" dirty="0"/>
          </a:br>
          <a:br>
            <a:rPr lang="fr-FR" sz="1500" b="0" i="0" kern="1200" dirty="0"/>
          </a:br>
          <a:r>
            <a:rPr lang="fr-FR" sz="1500" b="0" i="0" kern="1200" dirty="0"/>
            <a:t>Pandas, </a:t>
          </a:r>
          <a:r>
            <a:rPr lang="fr-FR" sz="1500" b="0" i="0" kern="1200" dirty="0" err="1"/>
            <a:t>NumPy</a:t>
          </a:r>
          <a:r>
            <a:rPr lang="fr-FR" sz="1500" b="0" i="0" kern="1200" dirty="0"/>
            <a:t>, </a:t>
          </a:r>
          <a:r>
            <a:rPr lang="fr-FR" sz="1500" b="0" i="0" kern="1200" dirty="0" err="1"/>
            <a:t>Matplotlib</a:t>
          </a:r>
          <a:r>
            <a:rPr lang="fr-FR" sz="1500" b="0" i="0" kern="1200" dirty="0"/>
            <a:t> &amp; </a:t>
          </a:r>
          <a:r>
            <a:rPr lang="fr-FR" sz="1500" b="0" i="0" kern="1200" dirty="0" err="1"/>
            <a:t>Seaborn</a:t>
          </a:r>
          <a:endParaRPr lang="fr-FR" sz="1500" b="1" kern="1200" noProof="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EE1B-5C29-4994-975A-EBF55D13456B}" type="datetime1">
              <a:rPr lang="fr-FR" smtClean="0"/>
              <a:t>25/08/2023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0F0BF0-56E9-4295-90C5-27F98CE9AF14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0c4b9fe75b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6" name="Google Shape;1136;g20c4b9fe75b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0c4b9fe75b_2_2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4" name="Google Shape;1444;g20c4b9fe75b_2_2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0c4b9fe75b_2_2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1" name="Google Shape;1491;g20c4b9fe75b_2_2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0c4b9fe75b_2_5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2" name="Google Shape;1532;g20c4b9fe75b_2_5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D78B8C9-52F2-4FDA-BACE-2DAA2475E871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F7517-5D13-448C-B088-F75CF897A12B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C5224-0E9A-4132-B454-B17CBBBCA65B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8C5A59-9E56-4326-967A-1232DFA1488B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7F487-268B-4B11-9B7E-B158178233A5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579B3-4B62-4E8A-9875-C87173C2FABC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E07C93-56BB-4ACC-892E-2490B50AF2FD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buNone/>
              <a:defRPr/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6F3FA-0EDA-4B01-A6F8-9EE8290F7F88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buNone/>
              <a:defRPr/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71239A-7666-4438-AA29-EA7C29B1AEE9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"/>
          <p:cNvSpPr/>
          <p:nvPr/>
        </p:nvSpPr>
        <p:spPr>
          <a:xfrm>
            <a:off x="-596900" y="3921733"/>
            <a:ext cx="13080800" cy="3438000"/>
          </a:xfrm>
          <a:prstGeom prst="rect">
            <a:avLst/>
          </a:prstGeom>
          <a:solidFill>
            <a:schemeClr val="accent4">
              <a:alpha val="32156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3"/>
          <p:cNvSpPr txBox="1">
            <a:spLocks noGrp="1"/>
          </p:cNvSpPr>
          <p:nvPr>
            <p:ph type="subTitle" idx="1"/>
          </p:nvPr>
        </p:nvSpPr>
        <p:spPr>
          <a:xfrm>
            <a:off x="1097900" y="2166667"/>
            <a:ext cx="2235200" cy="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34" name="Google Shape;534;p33"/>
          <p:cNvSpPr txBox="1">
            <a:spLocks noGrp="1"/>
          </p:cNvSpPr>
          <p:nvPr>
            <p:ph type="subTitle" idx="2"/>
          </p:nvPr>
        </p:nvSpPr>
        <p:spPr>
          <a:xfrm>
            <a:off x="1085736" y="2556776"/>
            <a:ext cx="22352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33"/>
          <p:cNvSpPr txBox="1">
            <a:spLocks noGrp="1"/>
          </p:cNvSpPr>
          <p:nvPr>
            <p:ph type="subTitle" idx="3"/>
          </p:nvPr>
        </p:nvSpPr>
        <p:spPr>
          <a:xfrm>
            <a:off x="1085736" y="4944944"/>
            <a:ext cx="22352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4"/>
          </p:nvPr>
        </p:nvSpPr>
        <p:spPr>
          <a:xfrm>
            <a:off x="1097900" y="4582291"/>
            <a:ext cx="2235200" cy="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37" name="Google Shape;537;p33"/>
          <p:cNvSpPr txBox="1">
            <a:spLocks noGrp="1"/>
          </p:cNvSpPr>
          <p:nvPr>
            <p:ph type="subTitle" idx="5"/>
          </p:nvPr>
        </p:nvSpPr>
        <p:spPr>
          <a:xfrm>
            <a:off x="8902800" y="2164967"/>
            <a:ext cx="2207600" cy="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38" name="Google Shape;538;p33"/>
          <p:cNvSpPr txBox="1">
            <a:spLocks noGrp="1"/>
          </p:cNvSpPr>
          <p:nvPr>
            <p:ph type="subTitle" idx="6"/>
          </p:nvPr>
        </p:nvSpPr>
        <p:spPr>
          <a:xfrm>
            <a:off x="8902959" y="4586724"/>
            <a:ext cx="2207600" cy="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39" name="Google Shape;539;p33"/>
          <p:cNvSpPr txBox="1">
            <a:spLocks noGrp="1"/>
          </p:cNvSpPr>
          <p:nvPr>
            <p:ph type="subTitle" idx="7"/>
          </p:nvPr>
        </p:nvSpPr>
        <p:spPr>
          <a:xfrm>
            <a:off x="8902815" y="4943451"/>
            <a:ext cx="22352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33"/>
          <p:cNvSpPr txBox="1">
            <a:spLocks noGrp="1"/>
          </p:cNvSpPr>
          <p:nvPr>
            <p:ph type="subTitle" idx="8"/>
          </p:nvPr>
        </p:nvSpPr>
        <p:spPr>
          <a:xfrm>
            <a:off x="8902655" y="2556768"/>
            <a:ext cx="22352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33"/>
          <p:cNvSpPr/>
          <p:nvPr/>
        </p:nvSpPr>
        <p:spPr>
          <a:xfrm rot="10800000">
            <a:off x="7994400" y="0"/>
            <a:ext cx="4197600" cy="1617200"/>
          </a:xfrm>
          <a:prstGeom prst="rtTriangle">
            <a:avLst/>
          </a:prstGeom>
          <a:solidFill>
            <a:schemeClr val="accent4">
              <a:alpha val="32156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950967" y="51890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15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 rot="3327516" flipH="1">
            <a:off x="7556810" y="-1886536"/>
            <a:ext cx="11633125" cy="5211757"/>
          </a:xfrm>
          <a:prstGeom prst="ellipse">
            <a:avLst/>
          </a:prstGeom>
          <a:solidFill>
            <a:schemeClr val="accent4">
              <a:alpha val="2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950957" y="6262900"/>
            <a:ext cx="4742800" cy="2458800"/>
          </a:xfrm>
          <a:prstGeom prst="ellipse">
            <a:avLst/>
          </a:prstGeom>
          <a:solidFill>
            <a:schemeClr val="accent4">
              <a:alpha val="2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498019" y="6262900"/>
            <a:ext cx="4742800" cy="2458800"/>
          </a:xfrm>
          <a:prstGeom prst="ellipse">
            <a:avLst/>
          </a:prstGeom>
          <a:solidFill>
            <a:schemeClr val="accent4">
              <a:alpha val="2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50967" y="51890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0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B9F82-E67E-42E8-B92F-EA4C81A8FB05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5BEFD-7E63-4B7B-B0D0-FB86D172280C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CB7E9-141F-42E2-9A66-2F663C47E376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3BBEB9-2F0E-4D28-96B6-755C1FAFF991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48738-1136-461C-9987-2AAB7C28135B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9D84D8-0C42-40E5-A5EB-0CAAE06D58F3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F6B27-F045-412B-B315-90E50B9CAD82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7AA46-6F2C-4158-AF1F-E05D54FF2249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29BA45B-2399-49E0-A6E1-836DF3F122F3}" type="datetime1">
              <a:rPr lang="fr-FR" noProof="0" smtClean="0"/>
              <a:t>25/08/2023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iel la nuit avec montagnes loin à l’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Projet Annuel </a:t>
            </a:r>
            <a:r>
              <a:rPr lang="fr-FR" b="1" dirty="0" err="1"/>
              <a:t>ia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17700-C694-63DB-0908-E94CF497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analyze</a:t>
            </a:r>
            <a:r>
              <a:rPr lang="fr-FR" dirty="0"/>
              <a:t> &amp; </a:t>
            </a:r>
            <a:r>
              <a:rPr lang="fr-FR" dirty="0" err="1"/>
              <a:t>viz</a:t>
            </a:r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384162D-B4EF-1ED1-8CD3-66B1D5B72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5781" y="1955254"/>
            <a:ext cx="7820270" cy="451620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2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17700-C694-63DB-0908-E94CF497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analyze</a:t>
            </a:r>
            <a:r>
              <a:rPr lang="fr-FR" dirty="0"/>
              <a:t> &amp; </a:t>
            </a:r>
            <a:r>
              <a:rPr lang="fr-FR" dirty="0" err="1"/>
              <a:t>viz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A88109-E7F9-B5CF-FE9A-CBE7F966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6727" y="1689167"/>
            <a:ext cx="7998546" cy="485911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5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CFAA0-1127-1DAD-24F0-531C260B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fr-FR" b="0"/>
              <a:t>Gradient </a:t>
            </a:r>
            <a:r>
              <a:rPr lang="fr-FR" b="0" err="1"/>
              <a:t>Boosting</a:t>
            </a:r>
            <a:r>
              <a:rPr lang="fr-FR" b="0"/>
              <a:t> </a:t>
            </a:r>
            <a:r>
              <a:rPr lang="fr-FR" b="0" err="1"/>
              <a:t>Regressor</a:t>
            </a:r>
            <a:endParaRPr lang="fr-FR" dirty="0"/>
          </a:p>
        </p:txBody>
      </p:sp>
      <p:pic>
        <p:nvPicPr>
          <p:cNvPr id="2050" name="Picture 2" descr="Gradient Boosting Regression Example in Python | by Anup Kumar Singh |  Medium">
            <a:extLst>
              <a:ext uri="{FF2B5EF4-FFF2-40B4-BE49-F238E27FC236}">
                <a16:creationId xmlns:a16="http://schemas.microsoft.com/office/drawing/2014/main" id="{A61B32E1-A693-0E75-BCCF-8AC3BEADF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7839" y="2142067"/>
            <a:ext cx="6487348" cy="364913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53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7"/>
          <p:cNvSpPr txBox="1">
            <a:spLocks noGrp="1"/>
          </p:cNvSpPr>
          <p:nvPr>
            <p:ph type="ctrTitle"/>
          </p:nvPr>
        </p:nvSpPr>
        <p:spPr>
          <a:xfrm>
            <a:off x="2116067" y="1032767"/>
            <a:ext cx="58124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5200"/>
            </a:pPr>
            <a:r>
              <a:rPr lang="fr" sz="6400" b="1" dirty="0"/>
              <a:t>AI CAR PRICE Prediction </a:t>
            </a:r>
            <a:endParaRPr sz="6400" b="1" dirty="0"/>
          </a:p>
          <a:p>
            <a:pPr algn="l">
              <a:spcBef>
                <a:spcPts val="0"/>
              </a:spcBef>
              <a:buSzPts val="5200"/>
            </a:pPr>
            <a:endParaRPr sz="2533" dirty="0"/>
          </a:p>
        </p:txBody>
      </p:sp>
      <p:grpSp>
        <p:nvGrpSpPr>
          <p:cNvPr id="1139" name="Google Shape;1139;p67"/>
          <p:cNvGrpSpPr/>
          <p:nvPr/>
        </p:nvGrpSpPr>
        <p:grpSpPr>
          <a:xfrm>
            <a:off x="7028093" y="2191642"/>
            <a:ext cx="6878211" cy="4827092"/>
            <a:chOff x="5173120" y="1048631"/>
            <a:chExt cx="5158658" cy="3620319"/>
          </a:xfrm>
        </p:grpSpPr>
        <p:sp>
          <p:nvSpPr>
            <p:cNvPr id="1140" name="Google Shape;1140;p67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1" name="Google Shape;1141;p67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1142" name="Google Shape;1142;p67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3" name="Google Shape;1143;p67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1144" name="Google Shape;1144;p67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5" name="Google Shape;1145;p67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Google Shape;1146;p67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67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67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9" name="Google Shape;1149;p67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67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67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67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3" name="Google Shape;1153;p67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4" name="Google Shape;1154;p67"/>
                <p:cNvSpPr/>
                <p:nvPr/>
              </p:nvSpPr>
              <p:spPr>
                <a:xfrm>
                  <a:off x="5687106" y="1156150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Google Shape;1155;p67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67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67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67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67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67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67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67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67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67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67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67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67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67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67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67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67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67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67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67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67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67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67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67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67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67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67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67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67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67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67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67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67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67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67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67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67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67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67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67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iel la nuit avec montagnes à l’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Espace réservé du contenu 4" descr="Graphique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2655665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fr-FR" dirty="0"/>
              <a:t>Librairies utilisées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5E5FA-7187-18D6-C1DA-97E1CD7B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B589D0-B88B-4AFE-E6EA-1DDA9D3CECF1}"/>
              </a:ext>
            </a:extLst>
          </p:cNvPr>
          <p:cNvSpPr txBox="1"/>
          <p:nvPr/>
        </p:nvSpPr>
        <p:spPr>
          <a:xfrm>
            <a:off x="5990007" y="1000430"/>
            <a:ext cx="171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Site lacentrale.fr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31054A-8C58-23A8-77E0-B10A3204F0A5}"/>
              </a:ext>
            </a:extLst>
          </p:cNvPr>
          <p:cNvSpPr txBox="1"/>
          <p:nvPr/>
        </p:nvSpPr>
        <p:spPr>
          <a:xfrm>
            <a:off x="4654161" y="4688314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Importation sous CSV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4643E3-BB3F-26B7-1887-B18361B4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44" y="1528945"/>
            <a:ext cx="5506016" cy="29455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E857139-D7CE-8323-EA4F-169F4B72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65" y="5170551"/>
            <a:ext cx="9106894" cy="14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71"/>
          <p:cNvGrpSpPr/>
          <p:nvPr/>
        </p:nvGrpSpPr>
        <p:grpSpPr>
          <a:xfrm>
            <a:off x="3641097" y="2957834"/>
            <a:ext cx="4953903" cy="1942089"/>
            <a:chOff x="2597979" y="1949933"/>
            <a:chExt cx="3872253" cy="1518048"/>
          </a:xfrm>
        </p:grpSpPr>
        <p:sp>
          <p:nvSpPr>
            <p:cNvPr id="1447" name="Google Shape;1447;p71"/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1"/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1"/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1"/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1"/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1"/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1"/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1"/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1"/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1"/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E16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71"/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1"/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1"/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1"/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71"/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1"/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1"/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1"/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1"/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1"/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1"/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71"/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1"/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1"/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1"/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1"/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1"/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1"/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1"/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1"/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1"/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1"/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1"/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rgbClr val="CA7F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0" name="Google Shape;1480;p71"/>
          <p:cNvCxnSpPr/>
          <p:nvPr/>
        </p:nvCxnSpPr>
        <p:spPr>
          <a:xfrm rot="-5400000">
            <a:off x="7324435" y="4783056"/>
            <a:ext cx="1864800" cy="37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81" name="Google Shape;1481;p71"/>
          <p:cNvSpPr txBox="1">
            <a:spLocks noGrp="1"/>
          </p:cNvSpPr>
          <p:nvPr>
            <p:ph type="title"/>
          </p:nvPr>
        </p:nvSpPr>
        <p:spPr>
          <a:xfrm>
            <a:off x="950967" y="51890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/>
              <a:t>Les paramètres</a:t>
            </a:r>
            <a:endParaRPr/>
          </a:p>
        </p:txBody>
      </p:sp>
      <p:sp>
        <p:nvSpPr>
          <p:cNvPr id="1482" name="Google Shape;1482;p71"/>
          <p:cNvSpPr txBox="1">
            <a:spLocks noGrp="1"/>
          </p:cNvSpPr>
          <p:nvPr>
            <p:ph type="subTitle" idx="1"/>
          </p:nvPr>
        </p:nvSpPr>
        <p:spPr>
          <a:xfrm>
            <a:off x="2005600" y="2146667"/>
            <a:ext cx="2235200" cy="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fr" dirty="0">
                <a:solidFill>
                  <a:schemeClr val="tx1"/>
                </a:solidFill>
              </a:rPr>
              <a:t>nb places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83" name="Google Shape;1483;p71"/>
          <p:cNvSpPr txBox="1">
            <a:spLocks noGrp="1"/>
          </p:cNvSpPr>
          <p:nvPr>
            <p:ph type="subTitle" idx="4"/>
          </p:nvPr>
        </p:nvSpPr>
        <p:spPr>
          <a:xfrm>
            <a:off x="3057600" y="5902857"/>
            <a:ext cx="2235200" cy="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fr" dirty="0">
                <a:solidFill>
                  <a:schemeClr val="tx1"/>
                </a:solidFill>
              </a:rPr>
              <a:t>nb portes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84" name="Google Shape;1484;p71"/>
          <p:cNvSpPr txBox="1">
            <a:spLocks noGrp="1"/>
          </p:cNvSpPr>
          <p:nvPr>
            <p:ph type="subTitle" idx="6"/>
          </p:nvPr>
        </p:nvSpPr>
        <p:spPr>
          <a:xfrm>
            <a:off x="7153025" y="6001857"/>
            <a:ext cx="2207600" cy="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fr" dirty="0">
                <a:solidFill>
                  <a:schemeClr val="tx1"/>
                </a:solidFill>
              </a:rPr>
              <a:t>boite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485" name="Google Shape;1485;p71"/>
          <p:cNvCxnSpPr/>
          <p:nvPr/>
        </p:nvCxnSpPr>
        <p:spPr>
          <a:xfrm>
            <a:off x="4341124" y="2388472"/>
            <a:ext cx="1558800" cy="88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486" name="Google Shape;1486;p71"/>
          <p:cNvCxnSpPr/>
          <p:nvPr/>
        </p:nvCxnSpPr>
        <p:spPr>
          <a:xfrm rot="-5400000">
            <a:off x="4059188" y="4526637"/>
            <a:ext cx="1415200" cy="105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87" name="Google Shape;1487;p71"/>
          <p:cNvSpPr txBox="1"/>
          <p:nvPr/>
        </p:nvSpPr>
        <p:spPr>
          <a:xfrm>
            <a:off x="9205483" y="1693051"/>
            <a:ext cx="2438400" cy="4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fr" sz="2400" dirty="0">
                <a:latin typeface="Krona One"/>
                <a:ea typeface="Krona One"/>
                <a:cs typeface="Krona One"/>
                <a:sym typeface="Krona One"/>
              </a:rPr>
              <a:t>model</a:t>
            </a:r>
            <a:endParaRPr sz="1867" dirty="0"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488" name="Google Shape;1488;p71"/>
          <p:cNvCxnSpPr>
            <a:endCxn id="1487" idx="1"/>
          </p:cNvCxnSpPr>
          <p:nvPr/>
        </p:nvCxnSpPr>
        <p:spPr>
          <a:xfrm rot="10800000" flipH="1">
            <a:off x="7191483" y="1922051"/>
            <a:ext cx="2014000" cy="1806400"/>
          </a:xfrm>
          <a:prstGeom prst="bentConnector3">
            <a:avLst>
              <a:gd name="adj1" fmla="val 14039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2"/>
          <p:cNvSpPr/>
          <p:nvPr/>
        </p:nvSpPr>
        <p:spPr>
          <a:xfrm>
            <a:off x="222500" y="143967"/>
            <a:ext cx="511200" cy="51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72"/>
          <p:cNvSpPr txBox="1">
            <a:spLocks noGrp="1"/>
          </p:cNvSpPr>
          <p:nvPr>
            <p:ph type="title"/>
          </p:nvPr>
        </p:nvSpPr>
        <p:spPr>
          <a:xfrm>
            <a:off x="950967" y="51890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/>
              <a:t>Les paramètres</a:t>
            </a:r>
            <a:endParaRPr/>
          </a:p>
        </p:txBody>
      </p:sp>
      <p:grpSp>
        <p:nvGrpSpPr>
          <p:cNvPr id="1495" name="Google Shape;1495;p72"/>
          <p:cNvGrpSpPr/>
          <p:nvPr/>
        </p:nvGrpSpPr>
        <p:grpSpPr>
          <a:xfrm>
            <a:off x="3847183" y="3880727"/>
            <a:ext cx="4189125" cy="1382560"/>
            <a:chOff x="823425" y="3215525"/>
            <a:chExt cx="3993700" cy="1371225"/>
          </a:xfrm>
        </p:grpSpPr>
        <p:sp>
          <p:nvSpPr>
            <p:cNvPr id="1496" name="Google Shape;1496;p72"/>
            <p:cNvSpPr/>
            <p:nvPr/>
          </p:nvSpPr>
          <p:spPr>
            <a:xfrm>
              <a:off x="1047750" y="3812825"/>
              <a:ext cx="3480025" cy="570425"/>
            </a:xfrm>
            <a:custGeom>
              <a:avLst/>
              <a:gdLst/>
              <a:ahLst/>
              <a:cxnLst/>
              <a:rect l="l" t="t" r="r" b="b"/>
              <a:pathLst>
                <a:path w="139201" h="22817" extrusionOk="0">
                  <a:moveTo>
                    <a:pt x="125590" y="1"/>
                  </a:moveTo>
                  <a:lnTo>
                    <a:pt x="83627" y="1568"/>
                  </a:lnTo>
                  <a:lnTo>
                    <a:pt x="47134" y="4804"/>
                  </a:lnTo>
                  <a:lnTo>
                    <a:pt x="14578" y="1568"/>
                  </a:lnTo>
                  <a:lnTo>
                    <a:pt x="1" y="7172"/>
                  </a:lnTo>
                  <a:lnTo>
                    <a:pt x="1869" y="22817"/>
                  </a:lnTo>
                  <a:lnTo>
                    <a:pt x="36293" y="22817"/>
                  </a:lnTo>
                  <a:lnTo>
                    <a:pt x="109846" y="21583"/>
                  </a:lnTo>
                  <a:lnTo>
                    <a:pt x="130861" y="17847"/>
                  </a:lnTo>
                  <a:lnTo>
                    <a:pt x="134096" y="21616"/>
                  </a:lnTo>
                  <a:lnTo>
                    <a:pt x="139200" y="13911"/>
                  </a:lnTo>
                  <a:lnTo>
                    <a:pt x="1255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2"/>
            <p:cNvSpPr/>
            <p:nvPr/>
          </p:nvSpPr>
          <p:spPr>
            <a:xfrm>
              <a:off x="1149500" y="3986275"/>
              <a:ext cx="600450" cy="600475"/>
            </a:xfrm>
            <a:custGeom>
              <a:avLst/>
              <a:gdLst/>
              <a:ahLst/>
              <a:cxnLst/>
              <a:rect l="l" t="t" r="r" b="b"/>
              <a:pathLst>
                <a:path w="24018" h="24019" extrusionOk="0">
                  <a:moveTo>
                    <a:pt x="12009" y="1"/>
                  </a:moveTo>
                  <a:cubicBezTo>
                    <a:pt x="5371" y="1"/>
                    <a:pt x="0" y="5371"/>
                    <a:pt x="0" y="12009"/>
                  </a:cubicBezTo>
                  <a:cubicBezTo>
                    <a:pt x="0" y="18648"/>
                    <a:pt x="5371" y="24018"/>
                    <a:pt x="12009" y="24018"/>
                  </a:cubicBezTo>
                  <a:cubicBezTo>
                    <a:pt x="18647" y="24018"/>
                    <a:pt x="24017" y="18648"/>
                    <a:pt x="24017" y="12009"/>
                  </a:cubicBezTo>
                  <a:cubicBezTo>
                    <a:pt x="24017" y="5371"/>
                    <a:pt x="18647" y="1"/>
                    <a:pt x="1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2"/>
            <p:cNvSpPr/>
            <p:nvPr/>
          </p:nvSpPr>
          <p:spPr>
            <a:xfrm>
              <a:off x="1215375" y="4052175"/>
              <a:ext cx="468700" cy="468675"/>
            </a:xfrm>
            <a:custGeom>
              <a:avLst/>
              <a:gdLst/>
              <a:ahLst/>
              <a:cxnLst/>
              <a:rect l="l" t="t" r="r" b="b"/>
              <a:pathLst>
                <a:path w="18748" h="18747" extrusionOk="0">
                  <a:moveTo>
                    <a:pt x="9974" y="767"/>
                  </a:moveTo>
                  <a:cubicBezTo>
                    <a:pt x="10475" y="834"/>
                    <a:pt x="11008" y="901"/>
                    <a:pt x="11475" y="1034"/>
                  </a:cubicBezTo>
                  <a:lnTo>
                    <a:pt x="9974" y="5704"/>
                  </a:lnTo>
                  <a:lnTo>
                    <a:pt x="9974" y="767"/>
                  </a:lnTo>
                  <a:close/>
                  <a:moveTo>
                    <a:pt x="8807" y="767"/>
                  </a:moveTo>
                  <a:lnTo>
                    <a:pt x="8807" y="5904"/>
                  </a:lnTo>
                  <a:lnTo>
                    <a:pt x="7139" y="1068"/>
                  </a:lnTo>
                  <a:cubicBezTo>
                    <a:pt x="7673" y="934"/>
                    <a:pt x="8206" y="801"/>
                    <a:pt x="8807" y="767"/>
                  </a:cubicBezTo>
                  <a:close/>
                  <a:moveTo>
                    <a:pt x="6038" y="1501"/>
                  </a:moveTo>
                  <a:lnTo>
                    <a:pt x="7673" y="6271"/>
                  </a:lnTo>
                  <a:lnTo>
                    <a:pt x="4537" y="2268"/>
                  </a:lnTo>
                  <a:cubicBezTo>
                    <a:pt x="5004" y="1935"/>
                    <a:pt x="5504" y="1701"/>
                    <a:pt x="6038" y="1501"/>
                  </a:cubicBezTo>
                  <a:close/>
                  <a:moveTo>
                    <a:pt x="12576" y="1401"/>
                  </a:moveTo>
                  <a:cubicBezTo>
                    <a:pt x="13143" y="1601"/>
                    <a:pt x="13644" y="1868"/>
                    <a:pt x="14077" y="2202"/>
                  </a:cubicBezTo>
                  <a:lnTo>
                    <a:pt x="11008" y="6271"/>
                  </a:lnTo>
                  <a:lnTo>
                    <a:pt x="12576" y="1401"/>
                  </a:lnTo>
                  <a:close/>
                  <a:moveTo>
                    <a:pt x="15011" y="2869"/>
                  </a:moveTo>
                  <a:cubicBezTo>
                    <a:pt x="15411" y="3236"/>
                    <a:pt x="15812" y="3669"/>
                    <a:pt x="16145" y="4103"/>
                  </a:cubicBezTo>
                  <a:lnTo>
                    <a:pt x="11909" y="6938"/>
                  </a:lnTo>
                  <a:lnTo>
                    <a:pt x="11909" y="6938"/>
                  </a:lnTo>
                  <a:lnTo>
                    <a:pt x="15011" y="2869"/>
                  </a:lnTo>
                  <a:close/>
                  <a:moveTo>
                    <a:pt x="3636" y="3002"/>
                  </a:moveTo>
                  <a:lnTo>
                    <a:pt x="6739" y="7005"/>
                  </a:lnTo>
                  <a:lnTo>
                    <a:pt x="2469" y="4203"/>
                  </a:lnTo>
                  <a:cubicBezTo>
                    <a:pt x="2836" y="3769"/>
                    <a:pt x="3203" y="3369"/>
                    <a:pt x="3636" y="3002"/>
                  </a:cubicBezTo>
                  <a:close/>
                  <a:moveTo>
                    <a:pt x="16846" y="5070"/>
                  </a:moveTo>
                  <a:cubicBezTo>
                    <a:pt x="17113" y="5571"/>
                    <a:pt x="17346" y="6071"/>
                    <a:pt x="17546" y="6605"/>
                  </a:cubicBezTo>
                  <a:lnTo>
                    <a:pt x="12576" y="7906"/>
                  </a:lnTo>
                  <a:lnTo>
                    <a:pt x="16846" y="5070"/>
                  </a:lnTo>
                  <a:close/>
                  <a:moveTo>
                    <a:pt x="1835" y="5204"/>
                  </a:moveTo>
                  <a:lnTo>
                    <a:pt x="6138" y="8006"/>
                  </a:lnTo>
                  <a:lnTo>
                    <a:pt x="6138" y="8006"/>
                  </a:lnTo>
                  <a:lnTo>
                    <a:pt x="1168" y="6738"/>
                  </a:lnTo>
                  <a:cubicBezTo>
                    <a:pt x="1335" y="6205"/>
                    <a:pt x="1568" y="5704"/>
                    <a:pt x="1835" y="5204"/>
                  </a:cubicBezTo>
                  <a:close/>
                  <a:moveTo>
                    <a:pt x="17813" y="7706"/>
                  </a:moveTo>
                  <a:cubicBezTo>
                    <a:pt x="17913" y="8239"/>
                    <a:pt x="17980" y="8773"/>
                    <a:pt x="17980" y="9373"/>
                  </a:cubicBezTo>
                  <a:lnTo>
                    <a:pt x="12876" y="9040"/>
                  </a:lnTo>
                  <a:lnTo>
                    <a:pt x="17813" y="7706"/>
                  </a:lnTo>
                  <a:close/>
                  <a:moveTo>
                    <a:pt x="868" y="7872"/>
                  </a:moveTo>
                  <a:lnTo>
                    <a:pt x="5838" y="9107"/>
                  </a:lnTo>
                  <a:lnTo>
                    <a:pt x="734" y="9574"/>
                  </a:lnTo>
                  <a:lnTo>
                    <a:pt x="734" y="9373"/>
                  </a:lnTo>
                  <a:cubicBezTo>
                    <a:pt x="734" y="8873"/>
                    <a:pt x="801" y="8373"/>
                    <a:pt x="868" y="7872"/>
                  </a:cubicBezTo>
                  <a:close/>
                  <a:moveTo>
                    <a:pt x="12810" y="10207"/>
                  </a:moveTo>
                  <a:lnTo>
                    <a:pt x="17880" y="10574"/>
                  </a:lnTo>
                  <a:cubicBezTo>
                    <a:pt x="17813" y="11141"/>
                    <a:pt x="17680" y="11708"/>
                    <a:pt x="17513" y="12209"/>
                  </a:cubicBezTo>
                  <a:lnTo>
                    <a:pt x="12810" y="10207"/>
                  </a:lnTo>
                  <a:close/>
                  <a:moveTo>
                    <a:pt x="5971" y="10274"/>
                  </a:moveTo>
                  <a:lnTo>
                    <a:pt x="1301" y="12376"/>
                  </a:lnTo>
                  <a:cubicBezTo>
                    <a:pt x="1068" y="11842"/>
                    <a:pt x="968" y="11275"/>
                    <a:pt x="868" y="10741"/>
                  </a:cubicBezTo>
                  <a:lnTo>
                    <a:pt x="5971" y="10274"/>
                  </a:lnTo>
                  <a:close/>
                  <a:moveTo>
                    <a:pt x="12343" y="11275"/>
                  </a:moveTo>
                  <a:lnTo>
                    <a:pt x="17046" y="13276"/>
                  </a:lnTo>
                  <a:cubicBezTo>
                    <a:pt x="16812" y="13777"/>
                    <a:pt x="16512" y="14244"/>
                    <a:pt x="16145" y="14711"/>
                  </a:cubicBezTo>
                  <a:lnTo>
                    <a:pt x="12343" y="11275"/>
                  </a:lnTo>
                  <a:close/>
                  <a:moveTo>
                    <a:pt x="6405" y="11342"/>
                  </a:moveTo>
                  <a:lnTo>
                    <a:pt x="2669" y="14811"/>
                  </a:lnTo>
                  <a:cubicBezTo>
                    <a:pt x="2335" y="14410"/>
                    <a:pt x="2002" y="13910"/>
                    <a:pt x="1735" y="13410"/>
                  </a:cubicBezTo>
                  <a:lnTo>
                    <a:pt x="6405" y="11342"/>
                  </a:lnTo>
                  <a:close/>
                  <a:moveTo>
                    <a:pt x="11542" y="12175"/>
                  </a:moveTo>
                  <a:lnTo>
                    <a:pt x="15345" y="15578"/>
                  </a:lnTo>
                  <a:cubicBezTo>
                    <a:pt x="14911" y="15945"/>
                    <a:pt x="14511" y="16345"/>
                    <a:pt x="14010" y="16612"/>
                  </a:cubicBezTo>
                  <a:lnTo>
                    <a:pt x="11542" y="12175"/>
                  </a:lnTo>
                  <a:close/>
                  <a:moveTo>
                    <a:pt x="7206" y="12175"/>
                  </a:moveTo>
                  <a:lnTo>
                    <a:pt x="4837" y="16679"/>
                  </a:lnTo>
                  <a:cubicBezTo>
                    <a:pt x="4370" y="16378"/>
                    <a:pt x="3903" y="16045"/>
                    <a:pt x="3503" y="15611"/>
                  </a:cubicBezTo>
                  <a:lnTo>
                    <a:pt x="7206" y="12175"/>
                  </a:lnTo>
                  <a:close/>
                  <a:moveTo>
                    <a:pt x="10541" y="12676"/>
                  </a:moveTo>
                  <a:lnTo>
                    <a:pt x="13010" y="17179"/>
                  </a:lnTo>
                  <a:cubicBezTo>
                    <a:pt x="12509" y="17413"/>
                    <a:pt x="11976" y="17579"/>
                    <a:pt x="11409" y="17713"/>
                  </a:cubicBezTo>
                  <a:lnTo>
                    <a:pt x="10541" y="12676"/>
                  </a:lnTo>
                  <a:close/>
                  <a:moveTo>
                    <a:pt x="8240" y="12743"/>
                  </a:moveTo>
                  <a:lnTo>
                    <a:pt x="7472" y="17779"/>
                  </a:lnTo>
                  <a:cubicBezTo>
                    <a:pt x="6905" y="17679"/>
                    <a:pt x="6372" y="17513"/>
                    <a:pt x="5871" y="17246"/>
                  </a:cubicBezTo>
                  <a:lnTo>
                    <a:pt x="8240" y="12743"/>
                  </a:lnTo>
                  <a:close/>
                  <a:moveTo>
                    <a:pt x="9374" y="12909"/>
                  </a:moveTo>
                  <a:lnTo>
                    <a:pt x="10241" y="17946"/>
                  </a:lnTo>
                  <a:cubicBezTo>
                    <a:pt x="9974" y="18013"/>
                    <a:pt x="9641" y="18013"/>
                    <a:pt x="9340" y="18013"/>
                  </a:cubicBezTo>
                  <a:cubicBezTo>
                    <a:pt x="9074" y="18013"/>
                    <a:pt x="8840" y="17946"/>
                    <a:pt x="8573" y="17946"/>
                  </a:cubicBezTo>
                  <a:lnTo>
                    <a:pt x="9374" y="12909"/>
                  </a:lnTo>
                  <a:close/>
                  <a:moveTo>
                    <a:pt x="9374" y="0"/>
                  </a:moveTo>
                  <a:cubicBezTo>
                    <a:pt x="4203" y="0"/>
                    <a:pt x="0" y="4203"/>
                    <a:pt x="0" y="9373"/>
                  </a:cubicBezTo>
                  <a:cubicBezTo>
                    <a:pt x="0" y="14544"/>
                    <a:pt x="4203" y="18747"/>
                    <a:pt x="9374" y="18747"/>
                  </a:cubicBezTo>
                  <a:cubicBezTo>
                    <a:pt x="14544" y="18747"/>
                    <a:pt x="18747" y="14544"/>
                    <a:pt x="18747" y="9373"/>
                  </a:cubicBezTo>
                  <a:cubicBezTo>
                    <a:pt x="18747" y="4203"/>
                    <a:pt x="14544" y="0"/>
                    <a:pt x="9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2"/>
            <p:cNvSpPr/>
            <p:nvPr/>
          </p:nvSpPr>
          <p:spPr>
            <a:xfrm>
              <a:off x="1408000" y="4245625"/>
              <a:ext cx="81750" cy="81750"/>
            </a:xfrm>
            <a:custGeom>
              <a:avLst/>
              <a:gdLst/>
              <a:ahLst/>
              <a:cxnLst/>
              <a:rect l="l" t="t" r="r" b="b"/>
              <a:pathLst>
                <a:path w="3270" h="3270" extrusionOk="0">
                  <a:moveTo>
                    <a:pt x="1635" y="1"/>
                  </a:moveTo>
                  <a:cubicBezTo>
                    <a:pt x="701" y="1"/>
                    <a:pt x="1" y="768"/>
                    <a:pt x="1" y="1635"/>
                  </a:cubicBezTo>
                  <a:cubicBezTo>
                    <a:pt x="1" y="2536"/>
                    <a:pt x="768" y="3270"/>
                    <a:pt x="1635" y="3270"/>
                  </a:cubicBezTo>
                  <a:cubicBezTo>
                    <a:pt x="2536" y="3270"/>
                    <a:pt x="3270" y="2503"/>
                    <a:pt x="3270" y="1635"/>
                  </a:cubicBezTo>
                  <a:cubicBezTo>
                    <a:pt x="3270" y="768"/>
                    <a:pt x="2536" y="34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2"/>
            <p:cNvSpPr/>
            <p:nvPr/>
          </p:nvSpPr>
          <p:spPr>
            <a:xfrm>
              <a:off x="3718825" y="3986275"/>
              <a:ext cx="600450" cy="600475"/>
            </a:xfrm>
            <a:custGeom>
              <a:avLst/>
              <a:gdLst/>
              <a:ahLst/>
              <a:cxnLst/>
              <a:rect l="l" t="t" r="r" b="b"/>
              <a:pathLst>
                <a:path w="24018" h="24019" extrusionOk="0">
                  <a:moveTo>
                    <a:pt x="12009" y="1"/>
                  </a:moveTo>
                  <a:cubicBezTo>
                    <a:pt x="5371" y="1"/>
                    <a:pt x="1" y="5371"/>
                    <a:pt x="1" y="12009"/>
                  </a:cubicBezTo>
                  <a:cubicBezTo>
                    <a:pt x="1" y="18648"/>
                    <a:pt x="5371" y="24018"/>
                    <a:pt x="12009" y="24018"/>
                  </a:cubicBezTo>
                  <a:cubicBezTo>
                    <a:pt x="18647" y="24018"/>
                    <a:pt x="24018" y="18648"/>
                    <a:pt x="24018" y="12009"/>
                  </a:cubicBezTo>
                  <a:cubicBezTo>
                    <a:pt x="24018" y="5371"/>
                    <a:pt x="18647" y="1"/>
                    <a:pt x="1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2"/>
            <p:cNvSpPr/>
            <p:nvPr/>
          </p:nvSpPr>
          <p:spPr>
            <a:xfrm>
              <a:off x="3784700" y="4052175"/>
              <a:ext cx="469525" cy="468675"/>
            </a:xfrm>
            <a:custGeom>
              <a:avLst/>
              <a:gdLst/>
              <a:ahLst/>
              <a:cxnLst/>
              <a:rect l="l" t="t" r="r" b="b"/>
              <a:pathLst>
                <a:path w="18781" h="18747" extrusionOk="0">
                  <a:moveTo>
                    <a:pt x="9975" y="767"/>
                  </a:moveTo>
                  <a:cubicBezTo>
                    <a:pt x="10475" y="834"/>
                    <a:pt x="11009" y="901"/>
                    <a:pt x="11476" y="1034"/>
                  </a:cubicBezTo>
                  <a:lnTo>
                    <a:pt x="9975" y="5704"/>
                  </a:lnTo>
                  <a:lnTo>
                    <a:pt x="9975" y="767"/>
                  </a:lnTo>
                  <a:close/>
                  <a:moveTo>
                    <a:pt x="8807" y="767"/>
                  </a:moveTo>
                  <a:lnTo>
                    <a:pt x="8807" y="5904"/>
                  </a:lnTo>
                  <a:lnTo>
                    <a:pt x="7139" y="1068"/>
                  </a:lnTo>
                  <a:cubicBezTo>
                    <a:pt x="7673" y="934"/>
                    <a:pt x="8207" y="801"/>
                    <a:pt x="8807" y="767"/>
                  </a:cubicBezTo>
                  <a:close/>
                  <a:moveTo>
                    <a:pt x="6105" y="1434"/>
                  </a:moveTo>
                  <a:lnTo>
                    <a:pt x="7706" y="6271"/>
                  </a:lnTo>
                  <a:lnTo>
                    <a:pt x="7706" y="6271"/>
                  </a:lnTo>
                  <a:lnTo>
                    <a:pt x="4604" y="2235"/>
                  </a:lnTo>
                  <a:cubicBezTo>
                    <a:pt x="5038" y="1901"/>
                    <a:pt x="5538" y="1668"/>
                    <a:pt x="6105" y="1434"/>
                  </a:cubicBezTo>
                  <a:close/>
                  <a:moveTo>
                    <a:pt x="12610" y="1401"/>
                  </a:moveTo>
                  <a:cubicBezTo>
                    <a:pt x="13144" y="1601"/>
                    <a:pt x="13644" y="1868"/>
                    <a:pt x="14111" y="2202"/>
                  </a:cubicBezTo>
                  <a:lnTo>
                    <a:pt x="11009" y="6271"/>
                  </a:lnTo>
                  <a:lnTo>
                    <a:pt x="11009" y="6271"/>
                  </a:lnTo>
                  <a:lnTo>
                    <a:pt x="12610" y="1401"/>
                  </a:lnTo>
                  <a:close/>
                  <a:moveTo>
                    <a:pt x="15045" y="2869"/>
                  </a:moveTo>
                  <a:cubicBezTo>
                    <a:pt x="15445" y="3236"/>
                    <a:pt x="15812" y="3669"/>
                    <a:pt x="16179" y="4103"/>
                  </a:cubicBezTo>
                  <a:lnTo>
                    <a:pt x="11976" y="6938"/>
                  </a:lnTo>
                  <a:lnTo>
                    <a:pt x="15045" y="2869"/>
                  </a:lnTo>
                  <a:close/>
                  <a:moveTo>
                    <a:pt x="3637" y="3002"/>
                  </a:moveTo>
                  <a:lnTo>
                    <a:pt x="6772" y="7005"/>
                  </a:lnTo>
                  <a:lnTo>
                    <a:pt x="2469" y="4203"/>
                  </a:lnTo>
                  <a:cubicBezTo>
                    <a:pt x="2836" y="3769"/>
                    <a:pt x="3203" y="3369"/>
                    <a:pt x="3637" y="3002"/>
                  </a:cubicBezTo>
                  <a:close/>
                  <a:moveTo>
                    <a:pt x="16846" y="5070"/>
                  </a:moveTo>
                  <a:cubicBezTo>
                    <a:pt x="17146" y="5571"/>
                    <a:pt x="17347" y="6071"/>
                    <a:pt x="17547" y="6605"/>
                  </a:cubicBezTo>
                  <a:lnTo>
                    <a:pt x="12610" y="7906"/>
                  </a:lnTo>
                  <a:lnTo>
                    <a:pt x="16846" y="5070"/>
                  </a:lnTo>
                  <a:close/>
                  <a:moveTo>
                    <a:pt x="1869" y="5204"/>
                  </a:moveTo>
                  <a:lnTo>
                    <a:pt x="6172" y="8006"/>
                  </a:lnTo>
                  <a:lnTo>
                    <a:pt x="1202" y="6738"/>
                  </a:lnTo>
                  <a:cubicBezTo>
                    <a:pt x="1368" y="6205"/>
                    <a:pt x="1635" y="5704"/>
                    <a:pt x="1869" y="5204"/>
                  </a:cubicBezTo>
                  <a:close/>
                  <a:moveTo>
                    <a:pt x="17814" y="7706"/>
                  </a:moveTo>
                  <a:cubicBezTo>
                    <a:pt x="17947" y="8239"/>
                    <a:pt x="17980" y="8773"/>
                    <a:pt x="17980" y="9373"/>
                  </a:cubicBezTo>
                  <a:lnTo>
                    <a:pt x="12877" y="9040"/>
                  </a:lnTo>
                  <a:lnTo>
                    <a:pt x="17814" y="7706"/>
                  </a:lnTo>
                  <a:close/>
                  <a:moveTo>
                    <a:pt x="935" y="7872"/>
                  </a:moveTo>
                  <a:lnTo>
                    <a:pt x="5872" y="9107"/>
                  </a:lnTo>
                  <a:lnTo>
                    <a:pt x="801" y="9574"/>
                  </a:lnTo>
                  <a:lnTo>
                    <a:pt x="801" y="9373"/>
                  </a:lnTo>
                  <a:cubicBezTo>
                    <a:pt x="801" y="8873"/>
                    <a:pt x="835" y="8373"/>
                    <a:pt x="935" y="7872"/>
                  </a:cubicBezTo>
                  <a:close/>
                  <a:moveTo>
                    <a:pt x="12810" y="10207"/>
                  </a:moveTo>
                  <a:lnTo>
                    <a:pt x="17880" y="10574"/>
                  </a:lnTo>
                  <a:cubicBezTo>
                    <a:pt x="17814" y="11141"/>
                    <a:pt x="17680" y="11708"/>
                    <a:pt x="17513" y="12209"/>
                  </a:cubicBezTo>
                  <a:lnTo>
                    <a:pt x="12810" y="10207"/>
                  </a:lnTo>
                  <a:close/>
                  <a:moveTo>
                    <a:pt x="5972" y="10274"/>
                  </a:moveTo>
                  <a:lnTo>
                    <a:pt x="1302" y="12376"/>
                  </a:lnTo>
                  <a:cubicBezTo>
                    <a:pt x="1102" y="11842"/>
                    <a:pt x="968" y="11275"/>
                    <a:pt x="868" y="10741"/>
                  </a:cubicBezTo>
                  <a:lnTo>
                    <a:pt x="5972" y="10274"/>
                  </a:lnTo>
                  <a:close/>
                  <a:moveTo>
                    <a:pt x="12343" y="11275"/>
                  </a:moveTo>
                  <a:lnTo>
                    <a:pt x="17046" y="13276"/>
                  </a:lnTo>
                  <a:cubicBezTo>
                    <a:pt x="16813" y="13777"/>
                    <a:pt x="16513" y="14244"/>
                    <a:pt x="16146" y="14711"/>
                  </a:cubicBezTo>
                  <a:lnTo>
                    <a:pt x="12343" y="11275"/>
                  </a:lnTo>
                  <a:close/>
                  <a:moveTo>
                    <a:pt x="6439" y="11342"/>
                  </a:moveTo>
                  <a:lnTo>
                    <a:pt x="2669" y="14811"/>
                  </a:lnTo>
                  <a:cubicBezTo>
                    <a:pt x="2336" y="14410"/>
                    <a:pt x="2002" y="13910"/>
                    <a:pt x="1769" y="13410"/>
                  </a:cubicBezTo>
                  <a:lnTo>
                    <a:pt x="6439" y="11342"/>
                  </a:lnTo>
                  <a:close/>
                  <a:moveTo>
                    <a:pt x="11609" y="12175"/>
                  </a:moveTo>
                  <a:lnTo>
                    <a:pt x="15378" y="15578"/>
                  </a:lnTo>
                  <a:cubicBezTo>
                    <a:pt x="14978" y="15945"/>
                    <a:pt x="14545" y="16345"/>
                    <a:pt x="14044" y="16612"/>
                  </a:cubicBezTo>
                  <a:lnTo>
                    <a:pt x="11609" y="12175"/>
                  </a:lnTo>
                  <a:close/>
                  <a:moveTo>
                    <a:pt x="7273" y="12175"/>
                  </a:moveTo>
                  <a:lnTo>
                    <a:pt x="4871" y="16679"/>
                  </a:lnTo>
                  <a:cubicBezTo>
                    <a:pt x="4437" y="16378"/>
                    <a:pt x="3970" y="16045"/>
                    <a:pt x="3537" y="15611"/>
                  </a:cubicBezTo>
                  <a:lnTo>
                    <a:pt x="7273" y="12175"/>
                  </a:lnTo>
                  <a:close/>
                  <a:moveTo>
                    <a:pt x="10575" y="12676"/>
                  </a:moveTo>
                  <a:lnTo>
                    <a:pt x="13043" y="17179"/>
                  </a:lnTo>
                  <a:cubicBezTo>
                    <a:pt x="12543" y="17413"/>
                    <a:pt x="12009" y="17579"/>
                    <a:pt x="11476" y="17713"/>
                  </a:cubicBezTo>
                  <a:lnTo>
                    <a:pt x="10575" y="12676"/>
                  </a:lnTo>
                  <a:close/>
                  <a:moveTo>
                    <a:pt x="8273" y="12743"/>
                  </a:moveTo>
                  <a:lnTo>
                    <a:pt x="7473" y="17779"/>
                  </a:lnTo>
                  <a:cubicBezTo>
                    <a:pt x="6939" y="17679"/>
                    <a:pt x="6372" y="17513"/>
                    <a:pt x="5872" y="17246"/>
                  </a:cubicBezTo>
                  <a:lnTo>
                    <a:pt x="8273" y="12743"/>
                  </a:lnTo>
                  <a:close/>
                  <a:moveTo>
                    <a:pt x="9441" y="12909"/>
                  </a:moveTo>
                  <a:lnTo>
                    <a:pt x="10308" y="17946"/>
                  </a:lnTo>
                  <a:cubicBezTo>
                    <a:pt x="10008" y="18013"/>
                    <a:pt x="9674" y="18013"/>
                    <a:pt x="9374" y="18013"/>
                  </a:cubicBezTo>
                  <a:cubicBezTo>
                    <a:pt x="9141" y="18013"/>
                    <a:pt x="8874" y="17946"/>
                    <a:pt x="8640" y="17946"/>
                  </a:cubicBezTo>
                  <a:lnTo>
                    <a:pt x="9441" y="12909"/>
                  </a:lnTo>
                  <a:close/>
                  <a:moveTo>
                    <a:pt x="9374" y="0"/>
                  </a:moveTo>
                  <a:cubicBezTo>
                    <a:pt x="4204" y="0"/>
                    <a:pt x="1" y="4203"/>
                    <a:pt x="1" y="9373"/>
                  </a:cubicBezTo>
                  <a:cubicBezTo>
                    <a:pt x="1" y="14544"/>
                    <a:pt x="4204" y="18747"/>
                    <a:pt x="9374" y="18747"/>
                  </a:cubicBezTo>
                  <a:cubicBezTo>
                    <a:pt x="14545" y="18747"/>
                    <a:pt x="18781" y="14544"/>
                    <a:pt x="18781" y="9373"/>
                  </a:cubicBezTo>
                  <a:cubicBezTo>
                    <a:pt x="18781" y="4203"/>
                    <a:pt x="14545" y="0"/>
                    <a:pt x="9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2"/>
            <p:cNvSpPr/>
            <p:nvPr/>
          </p:nvSpPr>
          <p:spPr>
            <a:xfrm>
              <a:off x="3979025" y="4245625"/>
              <a:ext cx="80900" cy="81750"/>
            </a:xfrm>
            <a:custGeom>
              <a:avLst/>
              <a:gdLst/>
              <a:ahLst/>
              <a:cxnLst/>
              <a:rect l="l" t="t" r="r" b="b"/>
              <a:pathLst>
                <a:path w="3236" h="3270" extrusionOk="0">
                  <a:moveTo>
                    <a:pt x="1601" y="1"/>
                  </a:moveTo>
                  <a:cubicBezTo>
                    <a:pt x="701" y="1"/>
                    <a:pt x="0" y="768"/>
                    <a:pt x="0" y="1635"/>
                  </a:cubicBezTo>
                  <a:cubicBezTo>
                    <a:pt x="0" y="2536"/>
                    <a:pt x="734" y="3270"/>
                    <a:pt x="1601" y="3270"/>
                  </a:cubicBezTo>
                  <a:cubicBezTo>
                    <a:pt x="2535" y="3270"/>
                    <a:pt x="3236" y="2503"/>
                    <a:pt x="3236" y="1635"/>
                  </a:cubicBezTo>
                  <a:cubicBezTo>
                    <a:pt x="3236" y="768"/>
                    <a:pt x="2502" y="34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2"/>
            <p:cNvSpPr/>
            <p:nvPr/>
          </p:nvSpPr>
          <p:spPr>
            <a:xfrm>
              <a:off x="823425" y="3215525"/>
              <a:ext cx="3993700" cy="1196650"/>
            </a:xfrm>
            <a:custGeom>
              <a:avLst/>
              <a:gdLst/>
              <a:ahLst/>
              <a:cxnLst/>
              <a:rect l="l" t="t" r="r" b="b"/>
              <a:pathLst>
                <a:path w="159748" h="47866" extrusionOk="0">
                  <a:moveTo>
                    <a:pt x="105273" y="5840"/>
                  </a:moveTo>
                  <a:cubicBezTo>
                    <a:pt x="105318" y="5840"/>
                    <a:pt x="105363" y="5842"/>
                    <a:pt x="105409" y="5846"/>
                  </a:cubicBezTo>
                  <a:cubicBezTo>
                    <a:pt x="112614" y="6847"/>
                    <a:pt x="117318" y="10316"/>
                    <a:pt x="119753" y="12551"/>
                  </a:cubicBezTo>
                  <a:cubicBezTo>
                    <a:pt x="120587" y="13352"/>
                    <a:pt x="120053" y="14719"/>
                    <a:pt x="118919" y="14753"/>
                  </a:cubicBezTo>
                  <a:lnTo>
                    <a:pt x="104408" y="15253"/>
                  </a:lnTo>
                  <a:cubicBezTo>
                    <a:pt x="104373" y="15256"/>
                    <a:pt x="104338" y="15257"/>
                    <a:pt x="104304" y="15257"/>
                  </a:cubicBezTo>
                  <a:cubicBezTo>
                    <a:pt x="103423" y="15257"/>
                    <a:pt x="102779" y="14452"/>
                    <a:pt x="102907" y="13585"/>
                  </a:cubicBezTo>
                  <a:lnTo>
                    <a:pt x="103908" y="6980"/>
                  </a:lnTo>
                  <a:cubicBezTo>
                    <a:pt x="104002" y="6322"/>
                    <a:pt x="104568" y="5840"/>
                    <a:pt x="105273" y="5840"/>
                  </a:cubicBezTo>
                  <a:close/>
                  <a:moveTo>
                    <a:pt x="92316" y="4504"/>
                  </a:moveTo>
                  <a:cubicBezTo>
                    <a:pt x="93764" y="4504"/>
                    <a:pt x="95271" y="4559"/>
                    <a:pt x="96836" y="4679"/>
                  </a:cubicBezTo>
                  <a:cubicBezTo>
                    <a:pt x="97704" y="4712"/>
                    <a:pt x="98237" y="5513"/>
                    <a:pt x="98004" y="6313"/>
                  </a:cubicBezTo>
                  <a:lnTo>
                    <a:pt x="95469" y="15487"/>
                  </a:lnTo>
                  <a:lnTo>
                    <a:pt x="67782" y="16354"/>
                  </a:lnTo>
                  <a:cubicBezTo>
                    <a:pt x="67782" y="16354"/>
                    <a:pt x="70251" y="13552"/>
                    <a:pt x="65814" y="12618"/>
                  </a:cubicBezTo>
                  <a:cubicBezTo>
                    <a:pt x="65814" y="12618"/>
                    <a:pt x="74753" y="4504"/>
                    <a:pt x="92316" y="4504"/>
                  </a:cubicBezTo>
                  <a:close/>
                  <a:moveTo>
                    <a:pt x="97853" y="0"/>
                  </a:moveTo>
                  <a:cubicBezTo>
                    <a:pt x="86340" y="0"/>
                    <a:pt x="76858" y="2295"/>
                    <a:pt x="72886" y="3445"/>
                  </a:cubicBezTo>
                  <a:cubicBezTo>
                    <a:pt x="72386" y="3545"/>
                    <a:pt x="71885" y="3711"/>
                    <a:pt x="71418" y="3912"/>
                  </a:cubicBezTo>
                  <a:cubicBezTo>
                    <a:pt x="70718" y="4212"/>
                    <a:pt x="69984" y="4545"/>
                    <a:pt x="69283" y="4912"/>
                  </a:cubicBezTo>
                  <a:lnTo>
                    <a:pt x="47434" y="17355"/>
                  </a:lnTo>
                  <a:cubicBezTo>
                    <a:pt x="46329" y="17341"/>
                    <a:pt x="45241" y="17333"/>
                    <a:pt x="44172" y="17333"/>
                  </a:cubicBezTo>
                  <a:cubicBezTo>
                    <a:pt x="42661" y="17333"/>
                    <a:pt x="41189" y="17349"/>
                    <a:pt x="39762" y="17388"/>
                  </a:cubicBezTo>
                  <a:cubicBezTo>
                    <a:pt x="22016" y="18022"/>
                    <a:pt x="10208" y="21891"/>
                    <a:pt x="5905" y="23559"/>
                  </a:cubicBezTo>
                  <a:cubicBezTo>
                    <a:pt x="4771" y="24026"/>
                    <a:pt x="3937" y="25027"/>
                    <a:pt x="3737" y="26194"/>
                  </a:cubicBezTo>
                  <a:lnTo>
                    <a:pt x="3003" y="30864"/>
                  </a:lnTo>
                  <a:lnTo>
                    <a:pt x="2969" y="31031"/>
                  </a:lnTo>
                  <a:cubicBezTo>
                    <a:pt x="2903" y="31298"/>
                    <a:pt x="3003" y="31531"/>
                    <a:pt x="3136" y="31698"/>
                  </a:cubicBezTo>
                  <a:cubicBezTo>
                    <a:pt x="3303" y="31865"/>
                    <a:pt x="3336" y="32065"/>
                    <a:pt x="3336" y="32332"/>
                  </a:cubicBezTo>
                  <a:cubicBezTo>
                    <a:pt x="3336" y="32499"/>
                    <a:pt x="3303" y="32699"/>
                    <a:pt x="3170" y="32866"/>
                  </a:cubicBezTo>
                  <a:lnTo>
                    <a:pt x="2302" y="34200"/>
                  </a:lnTo>
                  <a:lnTo>
                    <a:pt x="1402" y="34200"/>
                  </a:lnTo>
                  <a:cubicBezTo>
                    <a:pt x="634" y="34200"/>
                    <a:pt x="1" y="34834"/>
                    <a:pt x="1" y="35634"/>
                  </a:cubicBezTo>
                  <a:lnTo>
                    <a:pt x="1" y="37369"/>
                  </a:lnTo>
                  <a:cubicBezTo>
                    <a:pt x="1" y="37803"/>
                    <a:pt x="201" y="38203"/>
                    <a:pt x="534" y="38470"/>
                  </a:cubicBezTo>
                  <a:cubicBezTo>
                    <a:pt x="1035" y="38837"/>
                    <a:pt x="1335" y="39404"/>
                    <a:pt x="1368" y="40037"/>
                  </a:cubicBezTo>
                  <a:lnTo>
                    <a:pt x="1668" y="43507"/>
                  </a:lnTo>
                  <a:cubicBezTo>
                    <a:pt x="1702" y="43907"/>
                    <a:pt x="1835" y="44341"/>
                    <a:pt x="2035" y="44741"/>
                  </a:cubicBezTo>
                  <a:cubicBezTo>
                    <a:pt x="2302" y="45208"/>
                    <a:pt x="2669" y="45575"/>
                    <a:pt x="3069" y="45875"/>
                  </a:cubicBezTo>
                  <a:cubicBezTo>
                    <a:pt x="3503" y="46175"/>
                    <a:pt x="4003" y="46342"/>
                    <a:pt x="4537" y="46375"/>
                  </a:cubicBezTo>
                  <a:cubicBezTo>
                    <a:pt x="5838" y="46475"/>
                    <a:pt x="7873" y="46642"/>
                    <a:pt x="10842" y="46742"/>
                  </a:cubicBezTo>
                  <a:lnTo>
                    <a:pt x="10842" y="43006"/>
                  </a:lnTo>
                  <a:cubicBezTo>
                    <a:pt x="10842" y="35167"/>
                    <a:pt x="17213" y="28763"/>
                    <a:pt x="25052" y="28763"/>
                  </a:cubicBezTo>
                  <a:cubicBezTo>
                    <a:pt x="28988" y="28763"/>
                    <a:pt x="32524" y="30364"/>
                    <a:pt x="35092" y="32932"/>
                  </a:cubicBezTo>
                  <a:cubicBezTo>
                    <a:pt x="37694" y="35534"/>
                    <a:pt x="39262" y="39070"/>
                    <a:pt x="39262" y="43006"/>
                  </a:cubicBezTo>
                  <a:lnTo>
                    <a:pt x="39262" y="47743"/>
                  </a:lnTo>
                  <a:cubicBezTo>
                    <a:pt x="44507" y="47824"/>
                    <a:pt x="51190" y="47865"/>
                    <a:pt x="58635" y="47865"/>
                  </a:cubicBezTo>
                  <a:cubicBezTo>
                    <a:pt x="75669" y="47865"/>
                    <a:pt x="96693" y="47650"/>
                    <a:pt x="113615" y="47209"/>
                  </a:cubicBezTo>
                  <a:lnTo>
                    <a:pt x="113615" y="42940"/>
                  </a:lnTo>
                  <a:cubicBezTo>
                    <a:pt x="113615" y="35101"/>
                    <a:pt x="119986" y="28729"/>
                    <a:pt x="127825" y="28729"/>
                  </a:cubicBezTo>
                  <a:lnTo>
                    <a:pt x="128826" y="28729"/>
                  </a:lnTo>
                  <a:cubicBezTo>
                    <a:pt x="136665" y="28729"/>
                    <a:pt x="143069" y="35101"/>
                    <a:pt x="143069" y="42940"/>
                  </a:cubicBezTo>
                  <a:lnTo>
                    <a:pt x="143069" y="45575"/>
                  </a:lnTo>
                  <a:cubicBezTo>
                    <a:pt x="148301" y="44509"/>
                    <a:pt x="152090" y="44270"/>
                    <a:pt x="154489" y="44270"/>
                  </a:cubicBezTo>
                  <a:cubicBezTo>
                    <a:pt x="155394" y="44270"/>
                    <a:pt x="156101" y="44304"/>
                    <a:pt x="156612" y="44341"/>
                  </a:cubicBezTo>
                  <a:cubicBezTo>
                    <a:pt x="156643" y="44342"/>
                    <a:pt x="156673" y="44343"/>
                    <a:pt x="156704" y="44343"/>
                  </a:cubicBezTo>
                  <a:cubicBezTo>
                    <a:pt x="157337" y="44343"/>
                    <a:pt x="157926" y="44013"/>
                    <a:pt x="158180" y="43440"/>
                  </a:cubicBezTo>
                  <a:lnTo>
                    <a:pt x="158814" y="42272"/>
                  </a:lnTo>
                  <a:cubicBezTo>
                    <a:pt x="158914" y="42172"/>
                    <a:pt x="158847" y="41939"/>
                    <a:pt x="158747" y="41872"/>
                  </a:cubicBezTo>
                  <a:cubicBezTo>
                    <a:pt x="158447" y="41705"/>
                    <a:pt x="158314" y="41372"/>
                    <a:pt x="158314" y="41072"/>
                  </a:cubicBezTo>
                  <a:cubicBezTo>
                    <a:pt x="158314" y="40871"/>
                    <a:pt x="158414" y="40605"/>
                    <a:pt x="158580" y="40404"/>
                  </a:cubicBezTo>
                  <a:lnTo>
                    <a:pt x="158981" y="39937"/>
                  </a:lnTo>
                  <a:cubicBezTo>
                    <a:pt x="159448" y="39437"/>
                    <a:pt x="159581" y="38703"/>
                    <a:pt x="159281" y="38069"/>
                  </a:cubicBezTo>
                  <a:lnTo>
                    <a:pt x="158914" y="37235"/>
                  </a:lnTo>
                  <a:cubicBezTo>
                    <a:pt x="158681" y="36768"/>
                    <a:pt x="158814" y="36268"/>
                    <a:pt x="159148" y="35935"/>
                  </a:cubicBezTo>
                  <a:cubicBezTo>
                    <a:pt x="159514" y="35468"/>
                    <a:pt x="159748" y="34967"/>
                    <a:pt x="159748" y="34400"/>
                  </a:cubicBezTo>
                  <a:lnTo>
                    <a:pt x="159748" y="31298"/>
                  </a:lnTo>
                  <a:cubicBezTo>
                    <a:pt x="159748" y="30631"/>
                    <a:pt x="159414" y="29997"/>
                    <a:pt x="158847" y="29630"/>
                  </a:cubicBezTo>
                  <a:lnTo>
                    <a:pt x="156712" y="28129"/>
                  </a:lnTo>
                  <a:cubicBezTo>
                    <a:pt x="156779" y="27695"/>
                    <a:pt x="156846" y="27328"/>
                    <a:pt x="156846" y="26961"/>
                  </a:cubicBezTo>
                  <a:cubicBezTo>
                    <a:pt x="156946" y="26161"/>
                    <a:pt x="156946" y="25394"/>
                    <a:pt x="156946" y="24726"/>
                  </a:cubicBezTo>
                  <a:cubicBezTo>
                    <a:pt x="156879" y="22158"/>
                    <a:pt x="156279" y="20523"/>
                    <a:pt x="156045" y="20056"/>
                  </a:cubicBezTo>
                  <a:cubicBezTo>
                    <a:pt x="156012" y="19990"/>
                    <a:pt x="156012" y="19923"/>
                    <a:pt x="156012" y="19923"/>
                  </a:cubicBezTo>
                  <a:lnTo>
                    <a:pt x="156779" y="16187"/>
                  </a:lnTo>
                  <a:cubicBezTo>
                    <a:pt x="156874" y="15589"/>
                    <a:pt x="156404" y="15081"/>
                    <a:pt x="155819" y="15081"/>
                  </a:cubicBezTo>
                  <a:cubicBezTo>
                    <a:pt x="155784" y="15081"/>
                    <a:pt x="155748" y="15082"/>
                    <a:pt x="155712" y="15086"/>
                  </a:cubicBezTo>
                  <a:cubicBezTo>
                    <a:pt x="154770" y="15260"/>
                    <a:pt x="153475" y="15327"/>
                    <a:pt x="152035" y="15327"/>
                  </a:cubicBezTo>
                  <a:cubicBezTo>
                    <a:pt x="148781" y="15327"/>
                    <a:pt x="144792" y="14984"/>
                    <a:pt x="142502" y="14753"/>
                  </a:cubicBezTo>
                  <a:cubicBezTo>
                    <a:pt x="141802" y="14686"/>
                    <a:pt x="141101" y="14486"/>
                    <a:pt x="140434" y="14186"/>
                  </a:cubicBezTo>
                  <a:cubicBezTo>
                    <a:pt x="140001" y="13985"/>
                    <a:pt x="139634" y="13719"/>
                    <a:pt x="139267" y="13485"/>
                  </a:cubicBezTo>
                  <a:cubicBezTo>
                    <a:pt x="133796" y="9082"/>
                    <a:pt x="127959" y="6013"/>
                    <a:pt x="122088" y="3912"/>
                  </a:cubicBezTo>
                  <a:cubicBezTo>
                    <a:pt x="113789" y="983"/>
                    <a:pt x="105386" y="0"/>
                    <a:pt x="97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2"/>
            <p:cNvSpPr/>
            <p:nvPr/>
          </p:nvSpPr>
          <p:spPr>
            <a:xfrm>
              <a:off x="898475" y="3851725"/>
              <a:ext cx="255225" cy="163000"/>
            </a:xfrm>
            <a:custGeom>
              <a:avLst/>
              <a:gdLst/>
              <a:ahLst/>
              <a:cxnLst/>
              <a:rect l="l" t="t" r="r" b="b"/>
              <a:pathLst>
                <a:path w="10209" h="6520" extrusionOk="0">
                  <a:moveTo>
                    <a:pt x="4310" y="1"/>
                  </a:moveTo>
                  <a:cubicBezTo>
                    <a:pt x="3366" y="1"/>
                    <a:pt x="2447" y="177"/>
                    <a:pt x="1569" y="513"/>
                  </a:cubicBezTo>
                  <a:lnTo>
                    <a:pt x="801" y="780"/>
                  </a:lnTo>
                  <a:lnTo>
                    <a:pt x="1" y="5416"/>
                  </a:lnTo>
                  <a:lnTo>
                    <a:pt x="501" y="5716"/>
                  </a:lnTo>
                  <a:cubicBezTo>
                    <a:pt x="1352" y="6252"/>
                    <a:pt x="2351" y="6520"/>
                    <a:pt x="3303" y="6520"/>
                  </a:cubicBezTo>
                  <a:cubicBezTo>
                    <a:pt x="3358" y="6520"/>
                    <a:pt x="3414" y="6519"/>
                    <a:pt x="3470" y="6517"/>
                  </a:cubicBezTo>
                  <a:cubicBezTo>
                    <a:pt x="4337" y="6450"/>
                    <a:pt x="5238" y="6183"/>
                    <a:pt x="6005" y="5616"/>
                  </a:cubicBezTo>
                  <a:lnTo>
                    <a:pt x="9574" y="3115"/>
                  </a:lnTo>
                  <a:cubicBezTo>
                    <a:pt x="10208" y="2681"/>
                    <a:pt x="10075" y="1614"/>
                    <a:pt x="9341" y="1380"/>
                  </a:cubicBezTo>
                  <a:lnTo>
                    <a:pt x="7006" y="513"/>
                  </a:lnTo>
                  <a:cubicBezTo>
                    <a:pt x="6405" y="246"/>
                    <a:pt x="5738" y="112"/>
                    <a:pt x="5138" y="46"/>
                  </a:cubicBezTo>
                  <a:cubicBezTo>
                    <a:pt x="4860" y="16"/>
                    <a:pt x="4584" y="1"/>
                    <a:pt x="4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72"/>
            <p:cNvSpPr/>
            <p:nvPr/>
          </p:nvSpPr>
          <p:spPr>
            <a:xfrm>
              <a:off x="1817475" y="3313300"/>
              <a:ext cx="791425" cy="351950"/>
            </a:xfrm>
            <a:custGeom>
              <a:avLst/>
              <a:gdLst/>
              <a:ahLst/>
              <a:cxnLst/>
              <a:rect l="l" t="t" r="r" b="b"/>
              <a:pathLst>
                <a:path w="31657" h="14078" extrusionOk="0">
                  <a:moveTo>
                    <a:pt x="31656" y="1"/>
                  </a:moveTo>
                  <a:lnTo>
                    <a:pt x="31656" y="1"/>
                  </a:lnTo>
                  <a:cubicBezTo>
                    <a:pt x="30956" y="301"/>
                    <a:pt x="30255" y="634"/>
                    <a:pt x="29521" y="1068"/>
                  </a:cubicBezTo>
                  <a:lnTo>
                    <a:pt x="7672" y="13477"/>
                  </a:lnTo>
                  <a:cubicBezTo>
                    <a:pt x="6653" y="13451"/>
                    <a:pt x="5653" y="13441"/>
                    <a:pt x="4669" y="13441"/>
                  </a:cubicBezTo>
                  <a:cubicBezTo>
                    <a:pt x="3077" y="13441"/>
                    <a:pt x="1526" y="13469"/>
                    <a:pt x="0" y="13510"/>
                  </a:cubicBezTo>
                  <a:lnTo>
                    <a:pt x="11342" y="14077"/>
                  </a:lnTo>
                  <a:lnTo>
                    <a:pt x="3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72"/>
            <p:cNvSpPr/>
            <p:nvPr/>
          </p:nvSpPr>
          <p:spPr>
            <a:xfrm>
              <a:off x="3813050" y="3313300"/>
              <a:ext cx="521250" cy="269375"/>
            </a:xfrm>
            <a:custGeom>
              <a:avLst/>
              <a:gdLst/>
              <a:ahLst/>
              <a:cxnLst/>
              <a:rect l="l" t="t" r="r" b="b"/>
              <a:pathLst>
                <a:path w="20850" h="10775" extrusionOk="0">
                  <a:moveTo>
                    <a:pt x="1" y="1"/>
                  </a:moveTo>
                  <a:cubicBezTo>
                    <a:pt x="1" y="1"/>
                    <a:pt x="14244" y="5738"/>
                    <a:pt x="19682" y="10775"/>
                  </a:cubicBezTo>
                  <a:lnTo>
                    <a:pt x="20849" y="10275"/>
                  </a:lnTo>
                  <a:cubicBezTo>
                    <a:pt x="20416" y="10108"/>
                    <a:pt x="20049" y="9874"/>
                    <a:pt x="19715" y="9574"/>
                  </a:cubicBezTo>
                  <a:cubicBezTo>
                    <a:pt x="14244" y="5138"/>
                    <a:pt x="8407" y="2102"/>
                    <a:pt x="2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2"/>
            <p:cNvSpPr/>
            <p:nvPr/>
          </p:nvSpPr>
          <p:spPr>
            <a:xfrm>
              <a:off x="2189650" y="3278700"/>
              <a:ext cx="1797725" cy="383225"/>
            </a:xfrm>
            <a:custGeom>
              <a:avLst/>
              <a:gdLst/>
              <a:ahLst/>
              <a:cxnLst/>
              <a:rect l="l" t="t" r="r" b="b"/>
              <a:pathLst>
                <a:path w="71909" h="15329" extrusionOk="0">
                  <a:moveTo>
                    <a:pt x="50624" y="3313"/>
                  </a:moveTo>
                  <a:cubicBezTo>
                    <a:pt x="50669" y="3313"/>
                    <a:pt x="50714" y="3315"/>
                    <a:pt x="50760" y="3319"/>
                  </a:cubicBezTo>
                  <a:cubicBezTo>
                    <a:pt x="57965" y="4320"/>
                    <a:pt x="62669" y="7789"/>
                    <a:pt x="65104" y="10024"/>
                  </a:cubicBezTo>
                  <a:cubicBezTo>
                    <a:pt x="65938" y="10825"/>
                    <a:pt x="65404" y="12192"/>
                    <a:pt x="64270" y="12226"/>
                  </a:cubicBezTo>
                  <a:lnTo>
                    <a:pt x="49759" y="12726"/>
                  </a:lnTo>
                  <a:cubicBezTo>
                    <a:pt x="49724" y="12729"/>
                    <a:pt x="49689" y="12730"/>
                    <a:pt x="49655" y="12730"/>
                  </a:cubicBezTo>
                  <a:cubicBezTo>
                    <a:pt x="48774" y="12730"/>
                    <a:pt x="48130" y="11925"/>
                    <a:pt x="48258" y="11058"/>
                  </a:cubicBezTo>
                  <a:lnTo>
                    <a:pt x="49259" y="4453"/>
                  </a:lnTo>
                  <a:cubicBezTo>
                    <a:pt x="49353" y="3795"/>
                    <a:pt x="49919" y="3313"/>
                    <a:pt x="50624" y="3313"/>
                  </a:cubicBezTo>
                  <a:close/>
                  <a:moveTo>
                    <a:pt x="37667" y="1977"/>
                  </a:moveTo>
                  <a:cubicBezTo>
                    <a:pt x="39115" y="1977"/>
                    <a:pt x="40622" y="2032"/>
                    <a:pt x="42187" y="2152"/>
                  </a:cubicBezTo>
                  <a:cubicBezTo>
                    <a:pt x="43055" y="2185"/>
                    <a:pt x="43588" y="2986"/>
                    <a:pt x="43355" y="3786"/>
                  </a:cubicBezTo>
                  <a:lnTo>
                    <a:pt x="40820" y="12960"/>
                  </a:lnTo>
                  <a:lnTo>
                    <a:pt x="13133" y="13827"/>
                  </a:lnTo>
                  <a:cubicBezTo>
                    <a:pt x="13133" y="13827"/>
                    <a:pt x="15602" y="11025"/>
                    <a:pt x="11165" y="10091"/>
                  </a:cubicBezTo>
                  <a:cubicBezTo>
                    <a:pt x="11165" y="10091"/>
                    <a:pt x="20104" y="1977"/>
                    <a:pt x="37667" y="1977"/>
                  </a:cubicBezTo>
                  <a:close/>
                  <a:moveTo>
                    <a:pt x="42315" y="1"/>
                  </a:moveTo>
                  <a:cubicBezTo>
                    <a:pt x="21310" y="1"/>
                    <a:pt x="5812" y="10060"/>
                    <a:pt x="624" y="13927"/>
                  </a:cubicBezTo>
                  <a:cubicBezTo>
                    <a:pt x="1" y="14353"/>
                    <a:pt x="346" y="15329"/>
                    <a:pt x="1087" y="15329"/>
                  </a:cubicBezTo>
                  <a:cubicBezTo>
                    <a:pt x="1100" y="15329"/>
                    <a:pt x="1112" y="15328"/>
                    <a:pt x="1125" y="15328"/>
                  </a:cubicBezTo>
                  <a:lnTo>
                    <a:pt x="35416" y="14160"/>
                  </a:lnTo>
                  <a:lnTo>
                    <a:pt x="41153" y="13960"/>
                  </a:lnTo>
                  <a:lnTo>
                    <a:pt x="67872" y="13026"/>
                  </a:lnTo>
                  <a:cubicBezTo>
                    <a:pt x="70841" y="12960"/>
                    <a:pt x="71909" y="9123"/>
                    <a:pt x="69407" y="7522"/>
                  </a:cubicBezTo>
                  <a:cubicBezTo>
                    <a:pt x="64403" y="4320"/>
                    <a:pt x="56598" y="751"/>
                    <a:pt x="46224" y="117"/>
                  </a:cubicBezTo>
                  <a:cubicBezTo>
                    <a:pt x="44901" y="38"/>
                    <a:pt x="43598" y="1"/>
                    <a:pt x="42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2"/>
            <p:cNvSpPr/>
            <p:nvPr/>
          </p:nvSpPr>
          <p:spPr>
            <a:xfrm>
              <a:off x="4513550" y="3716925"/>
              <a:ext cx="241050" cy="172650"/>
            </a:xfrm>
            <a:custGeom>
              <a:avLst/>
              <a:gdLst/>
              <a:ahLst/>
              <a:cxnLst/>
              <a:rect l="l" t="t" r="r" b="b"/>
              <a:pathLst>
                <a:path w="9642" h="6906" extrusionOk="0">
                  <a:moveTo>
                    <a:pt x="2836" y="0"/>
                  </a:moveTo>
                  <a:cubicBezTo>
                    <a:pt x="2203" y="0"/>
                    <a:pt x="1635" y="234"/>
                    <a:pt x="1168" y="568"/>
                  </a:cubicBezTo>
                  <a:lnTo>
                    <a:pt x="1068" y="634"/>
                  </a:lnTo>
                  <a:cubicBezTo>
                    <a:pt x="201" y="1268"/>
                    <a:pt x="1" y="2402"/>
                    <a:pt x="501" y="3303"/>
                  </a:cubicBezTo>
                  <a:lnTo>
                    <a:pt x="1302" y="4670"/>
                  </a:lnTo>
                  <a:lnTo>
                    <a:pt x="2536" y="6905"/>
                  </a:lnTo>
                  <a:lnTo>
                    <a:pt x="9241" y="6905"/>
                  </a:lnTo>
                  <a:cubicBezTo>
                    <a:pt x="9641" y="3003"/>
                    <a:pt x="8707" y="634"/>
                    <a:pt x="8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2"/>
            <p:cNvSpPr/>
            <p:nvPr/>
          </p:nvSpPr>
          <p:spPr>
            <a:xfrm>
              <a:off x="4546075" y="3833675"/>
              <a:ext cx="201850" cy="55900"/>
            </a:xfrm>
            <a:custGeom>
              <a:avLst/>
              <a:gdLst/>
              <a:ahLst/>
              <a:cxnLst/>
              <a:rect l="l" t="t" r="r" b="b"/>
              <a:pathLst>
                <a:path w="8074" h="2236" extrusionOk="0">
                  <a:moveTo>
                    <a:pt x="1" y="0"/>
                  </a:moveTo>
                  <a:lnTo>
                    <a:pt x="1235" y="2235"/>
                  </a:lnTo>
                  <a:lnTo>
                    <a:pt x="7940" y="2235"/>
                  </a:lnTo>
                  <a:cubicBezTo>
                    <a:pt x="8040" y="1435"/>
                    <a:pt x="8040" y="668"/>
                    <a:pt x="8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2"/>
            <p:cNvSpPr/>
            <p:nvPr/>
          </p:nvSpPr>
          <p:spPr>
            <a:xfrm>
              <a:off x="1066925" y="3857850"/>
              <a:ext cx="791425" cy="349450"/>
            </a:xfrm>
            <a:custGeom>
              <a:avLst/>
              <a:gdLst/>
              <a:ahLst/>
              <a:cxnLst/>
              <a:rect l="l" t="t" r="r" b="b"/>
              <a:pathLst>
                <a:path w="31657" h="13978" extrusionOk="0">
                  <a:moveTo>
                    <a:pt x="15145" y="1"/>
                  </a:moveTo>
                  <a:cubicBezTo>
                    <a:pt x="14811" y="1"/>
                    <a:pt x="14478" y="34"/>
                    <a:pt x="14144" y="34"/>
                  </a:cubicBezTo>
                  <a:lnTo>
                    <a:pt x="13144" y="168"/>
                  </a:lnTo>
                  <a:cubicBezTo>
                    <a:pt x="11809" y="334"/>
                    <a:pt x="10508" y="668"/>
                    <a:pt x="9341" y="1135"/>
                  </a:cubicBezTo>
                  <a:cubicBezTo>
                    <a:pt x="8140" y="1602"/>
                    <a:pt x="7073" y="2136"/>
                    <a:pt x="6105" y="2803"/>
                  </a:cubicBezTo>
                  <a:cubicBezTo>
                    <a:pt x="5138" y="3470"/>
                    <a:pt x="4304" y="4171"/>
                    <a:pt x="3603" y="4871"/>
                  </a:cubicBezTo>
                  <a:cubicBezTo>
                    <a:pt x="3437" y="5071"/>
                    <a:pt x="3270" y="5271"/>
                    <a:pt x="3103" y="5438"/>
                  </a:cubicBezTo>
                  <a:cubicBezTo>
                    <a:pt x="2936" y="5638"/>
                    <a:pt x="2803" y="5805"/>
                    <a:pt x="2636" y="5972"/>
                  </a:cubicBezTo>
                  <a:cubicBezTo>
                    <a:pt x="2336" y="6305"/>
                    <a:pt x="2102" y="6672"/>
                    <a:pt x="1836" y="7006"/>
                  </a:cubicBezTo>
                  <a:cubicBezTo>
                    <a:pt x="1602" y="7339"/>
                    <a:pt x="1435" y="7673"/>
                    <a:pt x="1235" y="7973"/>
                  </a:cubicBezTo>
                  <a:cubicBezTo>
                    <a:pt x="1068" y="8273"/>
                    <a:pt x="902" y="8540"/>
                    <a:pt x="768" y="8807"/>
                  </a:cubicBezTo>
                  <a:cubicBezTo>
                    <a:pt x="468" y="9308"/>
                    <a:pt x="301" y="9708"/>
                    <a:pt x="168" y="10008"/>
                  </a:cubicBezTo>
                  <a:cubicBezTo>
                    <a:pt x="101" y="10308"/>
                    <a:pt x="1" y="10475"/>
                    <a:pt x="1" y="10475"/>
                  </a:cubicBezTo>
                  <a:cubicBezTo>
                    <a:pt x="1" y="10475"/>
                    <a:pt x="101" y="10342"/>
                    <a:pt x="268" y="9941"/>
                  </a:cubicBezTo>
                  <a:cubicBezTo>
                    <a:pt x="401" y="9641"/>
                    <a:pt x="601" y="9274"/>
                    <a:pt x="935" y="8774"/>
                  </a:cubicBezTo>
                  <a:cubicBezTo>
                    <a:pt x="1102" y="8507"/>
                    <a:pt x="1268" y="8273"/>
                    <a:pt x="1469" y="7973"/>
                  </a:cubicBezTo>
                  <a:cubicBezTo>
                    <a:pt x="1669" y="7706"/>
                    <a:pt x="1902" y="7373"/>
                    <a:pt x="2136" y="7106"/>
                  </a:cubicBezTo>
                  <a:cubicBezTo>
                    <a:pt x="2403" y="6806"/>
                    <a:pt x="2636" y="6439"/>
                    <a:pt x="2970" y="6139"/>
                  </a:cubicBezTo>
                  <a:cubicBezTo>
                    <a:pt x="3103" y="5972"/>
                    <a:pt x="3270" y="5805"/>
                    <a:pt x="3437" y="5638"/>
                  </a:cubicBezTo>
                  <a:cubicBezTo>
                    <a:pt x="3603" y="5471"/>
                    <a:pt x="3804" y="5305"/>
                    <a:pt x="3970" y="5138"/>
                  </a:cubicBezTo>
                  <a:cubicBezTo>
                    <a:pt x="4671" y="4471"/>
                    <a:pt x="5505" y="3837"/>
                    <a:pt x="6472" y="3270"/>
                  </a:cubicBezTo>
                  <a:cubicBezTo>
                    <a:pt x="7440" y="2669"/>
                    <a:pt x="8507" y="2169"/>
                    <a:pt x="9641" y="1769"/>
                  </a:cubicBezTo>
                  <a:cubicBezTo>
                    <a:pt x="10775" y="1335"/>
                    <a:pt x="12009" y="1102"/>
                    <a:pt x="13277" y="935"/>
                  </a:cubicBezTo>
                  <a:cubicBezTo>
                    <a:pt x="13611" y="935"/>
                    <a:pt x="13911" y="835"/>
                    <a:pt x="14244" y="835"/>
                  </a:cubicBezTo>
                  <a:cubicBezTo>
                    <a:pt x="14578" y="835"/>
                    <a:pt x="14845" y="801"/>
                    <a:pt x="15178" y="801"/>
                  </a:cubicBezTo>
                  <a:cubicBezTo>
                    <a:pt x="15479" y="801"/>
                    <a:pt x="15812" y="835"/>
                    <a:pt x="16146" y="835"/>
                  </a:cubicBezTo>
                  <a:cubicBezTo>
                    <a:pt x="16446" y="868"/>
                    <a:pt x="16813" y="868"/>
                    <a:pt x="17113" y="935"/>
                  </a:cubicBezTo>
                  <a:lnTo>
                    <a:pt x="18080" y="1035"/>
                  </a:lnTo>
                  <a:cubicBezTo>
                    <a:pt x="18414" y="1102"/>
                    <a:pt x="18681" y="1168"/>
                    <a:pt x="19014" y="1268"/>
                  </a:cubicBezTo>
                  <a:cubicBezTo>
                    <a:pt x="19648" y="1369"/>
                    <a:pt x="20249" y="1635"/>
                    <a:pt x="20849" y="1802"/>
                  </a:cubicBezTo>
                  <a:cubicBezTo>
                    <a:pt x="22017" y="2269"/>
                    <a:pt x="23184" y="2770"/>
                    <a:pt x="24185" y="3437"/>
                  </a:cubicBezTo>
                  <a:cubicBezTo>
                    <a:pt x="24752" y="3704"/>
                    <a:pt x="25186" y="4137"/>
                    <a:pt x="25653" y="4471"/>
                  </a:cubicBezTo>
                  <a:cubicBezTo>
                    <a:pt x="25919" y="4671"/>
                    <a:pt x="26120" y="4871"/>
                    <a:pt x="26320" y="5038"/>
                  </a:cubicBezTo>
                  <a:cubicBezTo>
                    <a:pt x="26520" y="5271"/>
                    <a:pt x="26787" y="5438"/>
                    <a:pt x="26953" y="5638"/>
                  </a:cubicBezTo>
                  <a:cubicBezTo>
                    <a:pt x="27320" y="6039"/>
                    <a:pt x="27687" y="6405"/>
                    <a:pt x="28021" y="6839"/>
                  </a:cubicBezTo>
                  <a:cubicBezTo>
                    <a:pt x="28354" y="7239"/>
                    <a:pt x="28688" y="7640"/>
                    <a:pt x="28955" y="8040"/>
                  </a:cubicBezTo>
                  <a:cubicBezTo>
                    <a:pt x="29122" y="8240"/>
                    <a:pt x="29255" y="8407"/>
                    <a:pt x="29355" y="8640"/>
                  </a:cubicBezTo>
                  <a:cubicBezTo>
                    <a:pt x="29489" y="8807"/>
                    <a:pt x="29589" y="9007"/>
                    <a:pt x="29689" y="9207"/>
                  </a:cubicBezTo>
                  <a:cubicBezTo>
                    <a:pt x="29956" y="9641"/>
                    <a:pt x="30156" y="9975"/>
                    <a:pt x="30323" y="10342"/>
                  </a:cubicBezTo>
                  <a:cubicBezTo>
                    <a:pt x="30489" y="10675"/>
                    <a:pt x="30656" y="11009"/>
                    <a:pt x="30790" y="11342"/>
                  </a:cubicBezTo>
                  <a:cubicBezTo>
                    <a:pt x="30923" y="11643"/>
                    <a:pt x="31023" y="11976"/>
                    <a:pt x="31123" y="12210"/>
                  </a:cubicBezTo>
                  <a:cubicBezTo>
                    <a:pt x="31257" y="12510"/>
                    <a:pt x="31323" y="12743"/>
                    <a:pt x="31357" y="12977"/>
                  </a:cubicBezTo>
                  <a:cubicBezTo>
                    <a:pt x="31457" y="13177"/>
                    <a:pt x="31490" y="13344"/>
                    <a:pt x="31523" y="13511"/>
                  </a:cubicBezTo>
                  <a:cubicBezTo>
                    <a:pt x="31623" y="13811"/>
                    <a:pt x="31657" y="13978"/>
                    <a:pt x="31657" y="13978"/>
                  </a:cubicBezTo>
                  <a:cubicBezTo>
                    <a:pt x="31657" y="13978"/>
                    <a:pt x="31623" y="13811"/>
                    <a:pt x="31590" y="13511"/>
                  </a:cubicBezTo>
                  <a:cubicBezTo>
                    <a:pt x="31523" y="13344"/>
                    <a:pt x="31490" y="13144"/>
                    <a:pt x="31457" y="12910"/>
                  </a:cubicBezTo>
                  <a:cubicBezTo>
                    <a:pt x="31423" y="12710"/>
                    <a:pt x="31357" y="12476"/>
                    <a:pt x="31290" y="12176"/>
                  </a:cubicBezTo>
                  <a:cubicBezTo>
                    <a:pt x="31190" y="11909"/>
                    <a:pt x="31090" y="11576"/>
                    <a:pt x="30990" y="11242"/>
                  </a:cubicBezTo>
                  <a:cubicBezTo>
                    <a:pt x="30856" y="10909"/>
                    <a:pt x="30689" y="10542"/>
                    <a:pt x="30589" y="10175"/>
                  </a:cubicBezTo>
                  <a:cubicBezTo>
                    <a:pt x="30456" y="9808"/>
                    <a:pt x="30256" y="9408"/>
                    <a:pt x="30022" y="9007"/>
                  </a:cubicBezTo>
                  <a:cubicBezTo>
                    <a:pt x="29922" y="8807"/>
                    <a:pt x="29822" y="8574"/>
                    <a:pt x="29689" y="8374"/>
                  </a:cubicBezTo>
                  <a:lnTo>
                    <a:pt x="29322" y="7740"/>
                  </a:lnTo>
                  <a:cubicBezTo>
                    <a:pt x="28788" y="6872"/>
                    <a:pt x="28121" y="6005"/>
                    <a:pt x="27320" y="5171"/>
                  </a:cubicBezTo>
                  <a:cubicBezTo>
                    <a:pt x="27154" y="4904"/>
                    <a:pt x="26920" y="4738"/>
                    <a:pt x="26687" y="4537"/>
                  </a:cubicBezTo>
                  <a:cubicBezTo>
                    <a:pt x="26486" y="4337"/>
                    <a:pt x="26286" y="4137"/>
                    <a:pt x="26019" y="3904"/>
                  </a:cubicBezTo>
                  <a:cubicBezTo>
                    <a:pt x="25519" y="3537"/>
                    <a:pt x="25085" y="3136"/>
                    <a:pt x="24518" y="2803"/>
                  </a:cubicBezTo>
                  <a:cubicBezTo>
                    <a:pt x="24285" y="2636"/>
                    <a:pt x="24018" y="2469"/>
                    <a:pt x="23751" y="2303"/>
                  </a:cubicBezTo>
                  <a:cubicBezTo>
                    <a:pt x="23451" y="2136"/>
                    <a:pt x="23151" y="2002"/>
                    <a:pt x="22851" y="1836"/>
                  </a:cubicBezTo>
                  <a:cubicBezTo>
                    <a:pt x="22617" y="1669"/>
                    <a:pt x="22283" y="1535"/>
                    <a:pt x="21983" y="1402"/>
                  </a:cubicBezTo>
                  <a:cubicBezTo>
                    <a:pt x="21683" y="1302"/>
                    <a:pt x="21416" y="1168"/>
                    <a:pt x="21083" y="1035"/>
                  </a:cubicBezTo>
                  <a:cubicBezTo>
                    <a:pt x="20449" y="835"/>
                    <a:pt x="19815" y="568"/>
                    <a:pt x="19148" y="468"/>
                  </a:cubicBezTo>
                  <a:cubicBezTo>
                    <a:pt x="18814" y="368"/>
                    <a:pt x="18481" y="301"/>
                    <a:pt x="18147" y="234"/>
                  </a:cubicBezTo>
                  <a:lnTo>
                    <a:pt x="17146" y="134"/>
                  </a:lnTo>
                  <a:cubicBezTo>
                    <a:pt x="16813" y="34"/>
                    <a:pt x="16479" y="34"/>
                    <a:pt x="16146" y="34"/>
                  </a:cubicBezTo>
                  <a:cubicBezTo>
                    <a:pt x="15812" y="34"/>
                    <a:pt x="15512" y="1"/>
                    <a:pt x="15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2"/>
            <p:cNvSpPr/>
            <p:nvPr/>
          </p:nvSpPr>
          <p:spPr>
            <a:xfrm>
              <a:off x="3642950" y="3857850"/>
              <a:ext cx="791425" cy="349450"/>
            </a:xfrm>
            <a:custGeom>
              <a:avLst/>
              <a:gdLst/>
              <a:ahLst/>
              <a:cxnLst/>
              <a:rect l="l" t="t" r="r" b="b"/>
              <a:pathLst>
                <a:path w="31657" h="13978" extrusionOk="0">
                  <a:moveTo>
                    <a:pt x="15144" y="1"/>
                  </a:moveTo>
                  <a:cubicBezTo>
                    <a:pt x="14811" y="1"/>
                    <a:pt x="14477" y="34"/>
                    <a:pt x="14144" y="34"/>
                  </a:cubicBezTo>
                  <a:lnTo>
                    <a:pt x="13143" y="168"/>
                  </a:lnTo>
                  <a:cubicBezTo>
                    <a:pt x="11809" y="334"/>
                    <a:pt x="10508" y="668"/>
                    <a:pt x="9340" y="1135"/>
                  </a:cubicBezTo>
                  <a:cubicBezTo>
                    <a:pt x="8139" y="1602"/>
                    <a:pt x="7038" y="2136"/>
                    <a:pt x="6104" y="2803"/>
                  </a:cubicBezTo>
                  <a:cubicBezTo>
                    <a:pt x="5137" y="3470"/>
                    <a:pt x="4303" y="4171"/>
                    <a:pt x="3603" y="4871"/>
                  </a:cubicBezTo>
                  <a:cubicBezTo>
                    <a:pt x="3436" y="5071"/>
                    <a:pt x="3269" y="5271"/>
                    <a:pt x="3102" y="5438"/>
                  </a:cubicBezTo>
                  <a:cubicBezTo>
                    <a:pt x="2902" y="5638"/>
                    <a:pt x="2802" y="5805"/>
                    <a:pt x="2635" y="5972"/>
                  </a:cubicBezTo>
                  <a:cubicBezTo>
                    <a:pt x="2335" y="6305"/>
                    <a:pt x="2102" y="6672"/>
                    <a:pt x="1835" y="7006"/>
                  </a:cubicBezTo>
                  <a:cubicBezTo>
                    <a:pt x="1568" y="7339"/>
                    <a:pt x="1434" y="7673"/>
                    <a:pt x="1201" y="7973"/>
                  </a:cubicBezTo>
                  <a:cubicBezTo>
                    <a:pt x="1034" y="8273"/>
                    <a:pt x="867" y="8540"/>
                    <a:pt x="734" y="8807"/>
                  </a:cubicBezTo>
                  <a:cubicBezTo>
                    <a:pt x="467" y="9308"/>
                    <a:pt x="300" y="9708"/>
                    <a:pt x="167" y="10008"/>
                  </a:cubicBezTo>
                  <a:cubicBezTo>
                    <a:pt x="100" y="10308"/>
                    <a:pt x="0" y="10475"/>
                    <a:pt x="0" y="10475"/>
                  </a:cubicBezTo>
                  <a:cubicBezTo>
                    <a:pt x="0" y="10475"/>
                    <a:pt x="100" y="10342"/>
                    <a:pt x="234" y="9941"/>
                  </a:cubicBezTo>
                  <a:cubicBezTo>
                    <a:pt x="367" y="9641"/>
                    <a:pt x="567" y="9274"/>
                    <a:pt x="901" y="8774"/>
                  </a:cubicBezTo>
                  <a:cubicBezTo>
                    <a:pt x="1068" y="8507"/>
                    <a:pt x="1234" y="8273"/>
                    <a:pt x="1468" y="7973"/>
                  </a:cubicBezTo>
                  <a:cubicBezTo>
                    <a:pt x="1668" y="7706"/>
                    <a:pt x="1868" y="7373"/>
                    <a:pt x="2135" y="7106"/>
                  </a:cubicBezTo>
                  <a:cubicBezTo>
                    <a:pt x="2368" y="6806"/>
                    <a:pt x="2635" y="6439"/>
                    <a:pt x="2969" y="6139"/>
                  </a:cubicBezTo>
                  <a:cubicBezTo>
                    <a:pt x="3069" y="5972"/>
                    <a:pt x="3236" y="5805"/>
                    <a:pt x="3403" y="5638"/>
                  </a:cubicBezTo>
                  <a:cubicBezTo>
                    <a:pt x="3569" y="5471"/>
                    <a:pt x="3803" y="5305"/>
                    <a:pt x="3970" y="5138"/>
                  </a:cubicBezTo>
                  <a:cubicBezTo>
                    <a:pt x="4670" y="4471"/>
                    <a:pt x="5504" y="3837"/>
                    <a:pt x="6471" y="3270"/>
                  </a:cubicBezTo>
                  <a:cubicBezTo>
                    <a:pt x="7405" y="2669"/>
                    <a:pt x="8506" y="2169"/>
                    <a:pt x="9640" y="1769"/>
                  </a:cubicBezTo>
                  <a:cubicBezTo>
                    <a:pt x="10741" y="1335"/>
                    <a:pt x="12009" y="1102"/>
                    <a:pt x="13243" y="935"/>
                  </a:cubicBezTo>
                  <a:cubicBezTo>
                    <a:pt x="13576" y="935"/>
                    <a:pt x="13877" y="835"/>
                    <a:pt x="14210" y="835"/>
                  </a:cubicBezTo>
                  <a:cubicBezTo>
                    <a:pt x="14544" y="835"/>
                    <a:pt x="14844" y="801"/>
                    <a:pt x="15178" y="801"/>
                  </a:cubicBezTo>
                  <a:cubicBezTo>
                    <a:pt x="15478" y="801"/>
                    <a:pt x="15811" y="835"/>
                    <a:pt x="16145" y="835"/>
                  </a:cubicBezTo>
                  <a:cubicBezTo>
                    <a:pt x="16412" y="868"/>
                    <a:pt x="16812" y="868"/>
                    <a:pt x="17079" y="935"/>
                  </a:cubicBezTo>
                  <a:lnTo>
                    <a:pt x="18046" y="1035"/>
                  </a:lnTo>
                  <a:cubicBezTo>
                    <a:pt x="18380" y="1102"/>
                    <a:pt x="18680" y="1168"/>
                    <a:pt x="19014" y="1268"/>
                  </a:cubicBezTo>
                  <a:cubicBezTo>
                    <a:pt x="19647" y="1369"/>
                    <a:pt x="20215" y="1635"/>
                    <a:pt x="20848" y="1802"/>
                  </a:cubicBezTo>
                  <a:cubicBezTo>
                    <a:pt x="22016" y="2269"/>
                    <a:pt x="23183" y="2770"/>
                    <a:pt x="24184" y="3437"/>
                  </a:cubicBezTo>
                  <a:cubicBezTo>
                    <a:pt x="24718" y="3704"/>
                    <a:pt x="25185" y="4137"/>
                    <a:pt x="25652" y="4471"/>
                  </a:cubicBezTo>
                  <a:cubicBezTo>
                    <a:pt x="25885" y="4671"/>
                    <a:pt x="26085" y="4871"/>
                    <a:pt x="26319" y="5038"/>
                  </a:cubicBezTo>
                  <a:cubicBezTo>
                    <a:pt x="26519" y="5271"/>
                    <a:pt x="26753" y="5438"/>
                    <a:pt x="26919" y="5638"/>
                  </a:cubicBezTo>
                  <a:cubicBezTo>
                    <a:pt x="27320" y="6039"/>
                    <a:pt x="27687" y="6405"/>
                    <a:pt x="28020" y="6839"/>
                  </a:cubicBezTo>
                  <a:cubicBezTo>
                    <a:pt x="28354" y="7239"/>
                    <a:pt x="28687" y="7640"/>
                    <a:pt x="28921" y="8040"/>
                  </a:cubicBezTo>
                  <a:cubicBezTo>
                    <a:pt x="29088" y="8240"/>
                    <a:pt x="29221" y="8407"/>
                    <a:pt x="29354" y="8640"/>
                  </a:cubicBezTo>
                  <a:cubicBezTo>
                    <a:pt x="29488" y="8807"/>
                    <a:pt x="29555" y="9007"/>
                    <a:pt x="29688" y="9207"/>
                  </a:cubicBezTo>
                  <a:cubicBezTo>
                    <a:pt x="29921" y="9641"/>
                    <a:pt x="30155" y="9975"/>
                    <a:pt x="30322" y="10342"/>
                  </a:cubicBezTo>
                  <a:cubicBezTo>
                    <a:pt x="30489" y="10675"/>
                    <a:pt x="30655" y="11009"/>
                    <a:pt x="30755" y="11342"/>
                  </a:cubicBezTo>
                  <a:cubicBezTo>
                    <a:pt x="30889" y="11643"/>
                    <a:pt x="31022" y="11976"/>
                    <a:pt x="31089" y="12210"/>
                  </a:cubicBezTo>
                  <a:cubicBezTo>
                    <a:pt x="31222" y="12510"/>
                    <a:pt x="31322" y="12743"/>
                    <a:pt x="31356" y="12977"/>
                  </a:cubicBezTo>
                  <a:cubicBezTo>
                    <a:pt x="31423" y="13177"/>
                    <a:pt x="31489" y="13344"/>
                    <a:pt x="31523" y="13511"/>
                  </a:cubicBezTo>
                  <a:cubicBezTo>
                    <a:pt x="31589" y="13811"/>
                    <a:pt x="31656" y="13978"/>
                    <a:pt x="31656" y="13978"/>
                  </a:cubicBezTo>
                  <a:cubicBezTo>
                    <a:pt x="31656" y="13978"/>
                    <a:pt x="31623" y="13811"/>
                    <a:pt x="31556" y="13511"/>
                  </a:cubicBezTo>
                  <a:cubicBezTo>
                    <a:pt x="31523" y="13344"/>
                    <a:pt x="31489" y="13144"/>
                    <a:pt x="31423" y="12910"/>
                  </a:cubicBezTo>
                  <a:cubicBezTo>
                    <a:pt x="31389" y="12710"/>
                    <a:pt x="31356" y="12476"/>
                    <a:pt x="31256" y="12176"/>
                  </a:cubicBezTo>
                  <a:cubicBezTo>
                    <a:pt x="31189" y="11909"/>
                    <a:pt x="31056" y="11576"/>
                    <a:pt x="30989" y="11242"/>
                  </a:cubicBezTo>
                  <a:cubicBezTo>
                    <a:pt x="30855" y="10909"/>
                    <a:pt x="30689" y="10542"/>
                    <a:pt x="30555" y="10175"/>
                  </a:cubicBezTo>
                  <a:cubicBezTo>
                    <a:pt x="30422" y="9808"/>
                    <a:pt x="30222" y="9408"/>
                    <a:pt x="30022" y="9007"/>
                  </a:cubicBezTo>
                  <a:cubicBezTo>
                    <a:pt x="29888" y="8807"/>
                    <a:pt x="29821" y="8574"/>
                    <a:pt x="29688" y="8374"/>
                  </a:cubicBezTo>
                  <a:lnTo>
                    <a:pt x="29321" y="7740"/>
                  </a:lnTo>
                  <a:cubicBezTo>
                    <a:pt x="28754" y="6872"/>
                    <a:pt x="28087" y="6005"/>
                    <a:pt x="27320" y="5171"/>
                  </a:cubicBezTo>
                  <a:cubicBezTo>
                    <a:pt x="27153" y="4904"/>
                    <a:pt x="26886" y="4738"/>
                    <a:pt x="26686" y="4537"/>
                  </a:cubicBezTo>
                  <a:cubicBezTo>
                    <a:pt x="26486" y="4337"/>
                    <a:pt x="26252" y="4137"/>
                    <a:pt x="26019" y="3904"/>
                  </a:cubicBezTo>
                  <a:cubicBezTo>
                    <a:pt x="25518" y="3537"/>
                    <a:pt x="25051" y="3136"/>
                    <a:pt x="24518" y="2803"/>
                  </a:cubicBezTo>
                  <a:cubicBezTo>
                    <a:pt x="24251" y="2636"/>
                    <a:pt x="24017" y="2469"/>
                    <a:pt x="23717" y="2303"/>
                  </a:cubicBezTo>
                  <a:cubicBezTo>
                    <a:pt x="23417" y="2136"/>
                    <a:pt x="23150" y="2002"/>
                    <a:pt x="22850" y="1836"/>
                  </a:cubicBezTo>
                  <a:cubicBezTo>
                    <a:pt x="22583" y="1669"/>
                    <a:pt x="22249" y="1535"/>
                    <a:pt x="21982" y="1402"/>
                  </a:cubicBezTo>
                  <a:cubicBezTo>
                    <a:pt x="21682" y="1302"/>
                    <a:pt x="21382" y="1168"/>
                    <a:pt x="21048" y="1035"/>
                  </a:cubicBezTo>
                  <a:cubicBezTo>
                    <a:pt x="20415" y="835"/>
                    <a:pt x="19814" y="568"/>
                    <a:pt x="19147" y="468"/>
                  </a:cubicBezTo>
                  <a:cubicBezTo>
                    <a:pt x="18814" y="368"/>
                    <a:pt x="18480" y="301"/>
                    <a:pt x="18146" y="234"/>
                  </a:cubicBezTo>
                  <a:lnTo>
                    <a:pt x="17146" y="134"/>
                  </a:lnTo>
                  <a:cubicBezTo>
                    <a:pt x="16812" y="34"/>
                    <a:pt x="16479" y="34"/>
                    <a:pt x="16145" y="34"/>
                  </a:cubicBezTo>
                  <a:cubicBezTo>
                    <a:pt x="15811" y="34"/>
                    <a:pt x="15511" y="1"/>
                    <a:pt x="15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2"/>
            <p:cNvSpPr/>
            <p:nvPr/>
          </p:nvSpPr>
          <p:spPr>
            <a:xfrm>
              <a:off x="2013450" y="3643550"/>
              <a:ext cx="185150" cy="623800"/>
            </a:xfrm>
            <a:custGeom>
              <a:avLst/>
              <a:gdLst/>
              <a:ahLst/>
              <a:cxnLst/>
              <a:rect l="l" t="t" r="r" b="b"/>
              <a:pathLst>
                <a:path w="7406" h="24952" fill="none" extrusionOk="0">
                  <a:moveTo>
                    <a:pt x="7406" y="0"/>
                  </a:moveTo>
                  <a:lnTo>
                    <a:pt x="2502" y="3402"/>
                  </a:lnTo>
                  <a:cubicBezTo>
                    <a:pt x="1635" y="4036"/>
                    <a:pt x="1068" y="5037"/>
                    <a:pt x="968" y="6071"/>
                  </a:cubicBezTo>
                  <a:cubicBezTo>
                    <a:pt x="634" y="9574"/>
                    <a:pt x="0" y="17179"/>
                    <a:pt x="2269" y="24951"/>
                  </a:cubicBezTo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2"/>
            <p:cNvSpPr/>
            <p:nvPr/>
          </p:nvSpPr>
          <p:spPr>
            <a:xfrm>
              <a:off x="1801625" y="4208950"/>
              <a:ext cx="1870525" cy="144300"/>
            </a:xfrm>
            <a:custGeom>
              <a:avLst/>
              <a:gdLst/>
              <a:ahLst/>
              <a:cxnLst/>
              <a:rect l="l" t="t" r="r" b="b"/>
              <a:pathLst>
                <a:path w="74821" h="5772" fill="none" extrusionOk="0">
                  <a:moveTo>
                    <a:pt x="1" y="1501"/>
                  </a:moveTo>
                  <a:cubicBezTo>
                    <a:pt x="1" y="1501"/>
                    <a:pt x="34959" y="5771"/>
                    <a:pt x="74821" y="0"/>
                  </a:cubicBezTo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2"/>
            <p:cNvSpPr/>
            <p:nvPr/>
          </p:nvSpPr>
          <p:spPr>
            <a:xfrm>
              <a:off x="3204300" y="3626025"/>
              <a:ext cx="128450" cy="634650"/>
            </a:xfrm>
            <a:custGeom>
              <a:avLst/>
              <a:gdLst/>
              <a:ahLst/>
              <a:cxnLst/>
              <a:rect l="l" t="t" r="r" b="b"/>
              <a:pathLst>
                <a:path w="5138" h="25386" fill="none" extrusionOk="0">
                  <a:moveTo>
                    <a:pt x="2402" y="1"/>
                  </a:moveTo>
                  <a:lnTo>
                    <a:pt x="5137" y="3136"/>
                  </a:lnTo>
                  <a:cubicBezTo>
                    <a:pt x="5137" y="3136"/>
                    <a:pt x="3703" y="15812"/>
                    <a:pt x="0" y="25385"/>
                  </a:cubicBezTo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72"/>
            <p:cNvSpPr/>
            <p:nvPr/>
          </p:nvSpPr>
          <p:spPr>
            <a:xfrm>
              <a:off x="1637350" y="3682375"/>
              <a:ext cx="2983825" cy="100450"/>
            </a:xfrm>
            <a:custGeom>
              <a:avLst/>
              <a:gdLst/>
              <a:ahLst/>
              <a:cxnLst/>
              <a:rect l="l" t="t" r="r" b="b"/>
              <a:pathLst>
                <a:path w="119353" h="4018" extrusionOk="0">
                  <a:moveTo>
                    <a:pt x="103411" y="0"/>
                  </a:moveTo>
                  <a:cubicBezTo>
                    <a:pt x="102533" y="0"/>
                    <a:pt x="101628" y="4"/>
                    <a:pt x="100705" y="15"/>
                  </a:cubicBezTo>
                  <a:cubicBezTo>
                    <a:pt x="97903" y="48"/>
                    <a:pt x="94868" y="48"/>
                    <a:pt x="91632" y="115"/>
                  </a:cubicBezTo>
                  <a:cubicBezTo>
                    <a:pt x="88430" y="115"/>
                    <a:pt x="85061" y="182"/>
                    <a:pt x="81558" y="215"/>
                  </a:cubicBezTo>
                  <a:cubicBezTo>
                    <a:pt x="78056" y="248"/>
                    <a:pt x="74420" y="315"/>
                    <a:pt x="70751" y="382"/>
                  </a:cubicBezTo>
                  <a:cubicBezTo>
                    <a:pt x="67081" y="482"/>
                    <a:pt x="63345" y="515"/>
                    <a:pt x="59609" y="649"/>
                  </a:cubicBezTo>
                  <a:cubicBezTo>
                    <a:pt x="55907" y="749"/>
                    <a:pt x="52171" y="849"/>
                    <a:pt x="48501" y="1016"/>
                  </a:cubicBezTo>
                  <a:cubicBezTo>
                    <a:pt x="44832" y="1149"/>
                    <a:pt x="41196" y="1282"/>
                    <a:pt x="37694" y="1449"/>
                  </a:cubicBezTo>
                  <a:cubicBezTo>
                    <a:pt x="34191" y="1583"/>
                    <a:pt x="30822" y="1783"/>
                    <a:pt x="27587" y="1916"/>
                  </a:cubicBezTo>
                  <a:cubicBezTo>
                    <a:pt x="24418" y="2083"/>
                    <a:pt x="21382" y="2283"/>
                    <a:pt x="18580" y="2417"/>
                  </a:cubicBezTo>
                  <a:cubicBezTo>
                    <a:pt x="17212" y="2517"/>
                    <a:pt x="15878" y="2617"/>
                    <a:pt x="14577" y="2683"/>
                  </a:cubicBezTo>
                  <a:cubicBezTo>
                    <a:pt x="13310" y="2817"/>
                    <a:pt x="12075" y="2884"/>
                    <a:pt x="10975" y="2984"/>
                  </a:cubicBezTo>
                  <a:cubicBezTo>
                    <a:pt x="9535" y="3088"/>
                    <a:pt x="8227" y="3192"/>
                    <a:pt x="7056" y="3297"/>
                  </a:cubicBezTo>
                  <a:lnTo>
                    <a:pt x="7056" y="3297"/>
                  </a:lnTo>
                  <a:cubicBezTo>
                    <a:pt x="8233" y="3211"/>
                    <a:pt x="9536" y="3120"/>
                    <a:pt x="10941" y="3017"/>
                  </a:cubicBezTo>
                  <a:cubicBezTo>
                    <a:pt x="13210" y="2884"/>
                    <a:pt x="15778" y="2717"/>
                    <a:pt x="18547" y="2550"/>
                  </a:cubicBezTo>
                  <a:cubicBezTo>
                    <a:pt x="21349" y="2417"/>
                    <a:pt x="24351" y="2250"/>
                    <a:pt x="27553" y="2083"/>
                  </a:cubicBezTo>
                  <a:cubicBezTo>
                    <a:pt x="30789" y="1983"/>
                    <a:pt x="34158" y="1816"/>
                    <a:pt x="37660" y="1683"/>
                  </a:cubicBezTo>
                  <a:cubicBezTo>
                    <a:pt x="41163" y="1549"/>
                    <a:pt x="44799" y="1449"/>
                    <a:pt x="48468" y="1316"/>
                  </a:cubicBezTo>
                  <a:cubicBezTo>
                    <a:pt x="52137" y="1182"/>
                    <a:pt x="55873" y="1082"/>
                    <a:pt x="59576" y="1016"/>
                  </a:cubicBezTo>
                  <a:cubicBezTo>
                    <a:pt x="63312" y="882"/>
                    <a:pt x="67048" y="815"/>
                    <a:pt x="70717" y="715"/>
                  </a:cubicBezTo>
                  <a:cubicBezTo>
                    <a:pt x="74387" y="649"/>
                    <a:pt x="78023" y="615"/>
                    <a:pt x="81525" y="515"/>
                  </a:cubicBezTo>
                  <a:cubicBezTo>
                    <a:pt x="85028" y="482"/>
                    <a:pt x="88397" y="382"/>
                    <a:pt x="91599" y="348"/>
                  </a:cubicBezTo>
                  <a:cubicBezTo>
                    <a:pt x="94801" y="315"/>
                    <a:pt x="97870" y="282"/>
                    <a:pt x="100639" y="215"/>
                  </a:cubicBezTo>
                  <a:cubicBezTo>
                    <a:pt x="111880" y="115"/>
                    <a:pt x="119352" y="15"/>
                    <a:pt x="119352" y="15"/>
                  </a:cubicBezTo>
                  <a:lnTo>
                    <a:pt x="108311" y="15"/>
                  </a:lnTo>
                  <a:cubicBezTo>
                    <a:pt x="106821" y="15"/>
                    <a:pt x="105168" y="0"/>
                    <a:pt x="103411" y="0"/>
                  </a:cubicBezTo>
                  <a:close/>
                  <a:moveTo>
                    <a:pt x="7056" y="3297"/>
                  </a:moveTo>
                  <a:cubicBezTo>
                    <a:pt x="6334" y="3349"/>
                    <a:pt x="5659" y="3400"/>
                    <a:pt x="5037" y="3451"/>
                  </a:cubicBezTo>
                  <a:cubicBezTo>
                    <a:pt x="4508" y="3511"/>
                    <a:pt x="4017" y="3567"/>
                    <a:pt x="3565" y="3619"/>
                  </a:cubicBezTo>
                  <a:lnTo>
                    <a:pt x="3565" y="3619"/>
                  </a:lnTo>
                  <a:cubicBezTo>
                    <a:pt x="4035" y="3575"/>
                    <a:pt x="4549" y="3529"/>
                    <a:pt x="5104" y="3484"/>
                  </a:cubicBezTo>
                  <a:cubicBezTo>
                    <a:pt x="5704" y="3422"/>
                    <a:pt x="6355" y="3359"/>
                    <a:pt x="7056" y="3297"/>
                  </a:cubicBezTo>
                  <a:close/>
                  <a:moveTo>
                    <a:pt x="3565" y="3619"/>
                  </a:moveTo>
                  <a:cubicBezTo>
                    <a:pt x="1265" y="3834"/>
                    <a:pt x="0" y="4018"/>
                    <a:pt x="0" y="4018"/>
                  </a:cubicBezTo>
                  <a:cubicBezTo>
                    <a:pt x="0" y="4018"/>
                    <a:pt x="1279" y="3878"/>
                    <a:pt x="3565" y="3619"/>
                  </a:cubicBezTo>
                  <a:close/>
                </a:path>
              </a:pathLst>
            </a:custGeom>
            <a:solidFill>
              <a:srgbClr val="BBC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72"/>
            <p:cNvSpPr/>
            <p:nvPr/>
          </p:nvSpPr>
          <p:spPr>
            <a:xfrm>
              <a:off x="3025000" y="3725475"/>
              <a:ext cx="245200" cy="69025"/>
            </a:xfrm>
            <a:custGeom>
              <a:avLst/>
              <a:gdLst/>
              <a:ahLst/>
              <a:cxnLst/>
              <a:rect l="l" t="t" r="r" b="b"/>
              <a:pathLst>
                <a:path w="9808" h="2761" extrusionOk="0">
                  <a:moveTo>
                    <a:pt x="584" y="2309"/>
                  </a:moveTo>
                  <a:cubicBezTo>
                    <a:pt x="708" y="2427"/>
                    <a:pt x="734" y="2427"/>
                    <a:pt x="734" y="2427"/>
                  </a:cubicBezTo>
                  <a:cubicBezTo>
                    <a:pt x="734" y="2427"/>
                    <a:pt x="701" y="2360"/>
                    <a:pt x="634" y="2327"/>
                  </a:cubicBezTo>
                  <a:cubicBezTo>
                    <a:pt x="619" y="2322"/>
                    <a:pt x="602" y="2316"/>
                    <a:pt x="584" y="2309"/>
                  </a:cubicBezTo>
                  <a:close/>
                  <a:moveTo>
                    <a:pt x="4808" y="0"/>
                  </a:moveTo>
                  <a:cubicBezTo>
                    <a:pt x="4587" y="0"/>
                    <a:pt x="4370" y="9"/>
                    <a:pt x="4170" y="25"/>
                  </a:cubicBezTo>
                  <a:cubicBezTo>
                    <a:pt x="3736" y="25"/>
                    <a:pt x="3336" y="125"/>
                    <a:pt x="2903" y="159"/>
                  </a:cubicBezTo>
                  <a:cubicBezTo>
                    <a:pt x="2135" y="292"/>
                    <a:pt x="1335" y="492"/>
                    <a:pt x="734" y="793"/>
                  </a:cubicBezTo>
                  <a:cubicBezTo>
                    <a:pt x="467" y="959"/>
                    <a:pt x="167" y="1126"/>
                    <a:pt x="34" y="1426"/>
                  </a:cubicBezTo>
                  <a:lnTo>
                    <a:pt x="0" y="1526"/>
                  </a:lnTo>
                  <a:lnTo>
                    <a:pt x="0" y="1627"/>
                  </a:lnTo>
                  <a:lnTo>
                    <a:pt x="0" y="1660"/>
                  </a:lnTo>
                  <a:lnTo>
                    <a:pt x="0" y="1727"/>
                  </a:lnTo>
                  <a:cubicBezTo>
                    <a:pt x="34" y="1727"/>
                    <a:pt x="34" y="1760"/>
                    <a:pt x="34" y="1793"/>
                  </a:cubicBezTo>
                  <a:cubicBezTo>
                    <a:pt x="67" y="1927"/>
                    <a:pt x="167" y="1993"/>
                    <a:pt x="234" y="2094"/>
                  </a:cubicBezTo>
                  <a:cubicBezTo>
                    <a:pt x="347" y="2207"/>
                    <a:pt x="484" y="2272"/>
                    <a:pt x="584" y="2309"/>
                  </a:cubicBezTo>
                  <a:lnTo>
                    <a:pt x="584" y="2309"/>
                  </a:lnTo>
                  <a:cubicBezTo>
                    <a:pt x="569" y="2295"/>
                    <a:pt x="552" y="2279"/>
                    <a:pt x="534" y="2260"/>
                  </a:cubicBezTo>
                  <a:cubicBezTo>
                    <a:pt x="467" y="2160"/>
                    <a:pt x="334" y="2094"/>
                    <a:pt x="201" y="1960"/>
                  </a:cubicBezTo>
                  <a:cubicBezTo>
                    <a:pt x="67" y="1827"/>
                    <a:pt x="0" y="1627"/>
                    <a:pt x="134" y="1426"/>
                  </a:cubicBezTo>
                  <a:cubicBezTo>
                    <a:pt x="234" y="1260"/>
                    <a:pt x="501" y="1093"/>
                    <a:pt x="801" y="959"/>
                  </a:cubicBezTo>
                  <a:cubicBezTo>
                    <a:pt x="1368" y="693"/>
                    <a:pt x="2135" y="592"/>
                    <a:pt x="2903" y="492"/>
                  </a:cubicBezTo>
                  <a:cubicBezTo>
                    <a:pt x="3469" y="445"/>
                    <a:pt x="4051" y="398"/>
                    <a:pt x="4651" y="398"/>
                  </a:cubicBezTo>
                  <a:cubicBezTo>
                    <a:pt x="4899" y="398"/>
                    <a:pt x="5150" y="406"/>
                    <a:pt x="5404" y="426"/>
                  </a:cubicBezTo>
                  <a:cubicBezTo>
                    <a:pt x="6238" y="459"/>
                    <a:pt x="7072" y="559"/>
                    <a:pt x="7873" y="693"/>
                  </a:cubicBezTo>
                  <a:cubicBezTo>
                    <a:pt x="8306" y="793"/>
                    <a:pt x="8640" y="893"/>
                    <a:pt x="8974" y="1026"/>
                  </a:cubicBezTo>
                  <a:cubicBezTo>
                    <a:pt x="9140" y="1126"/>
                    <a:pt x="9307" y="1193"/>
                    <a:pt x="9374" y="1326"/>
                  </a:cubicBezTo>
                  <a:cubicBezTo>
                    <a:pt x="9474" y="1460"/>
                    <a:pt x="9541" y="1593"/>
                    <a:pt x="9507" y="1693"/>
                  </a:cubicBezTo>
                  <a:cubicBezTo>
                    <a:pt x="9474" y="1927"/>
                    <a:pt x="9174" y="2127"/>
                    <a:pt x="8974" y="2260"/>
                  </a:cubicBezTo>
                  <a:cubicBezTo>
                    <a:pt x="8707" y="2360"/>
                    <a:pt x="8507" y="2460"/>
                    <a:pt x="8340" y="2527"/>
                  </a:cubicBezTo>
                  <a:cubicBezTo>
                    <a:pt x="8006" y="2694"/>
                    <a:pt x="7806" y="2761"/>
                    <a:pt x="7806" y="2761"/>
                  </a:cubicBezTo>
                  <a:cubicBezTo>
                    <a:pt x="7806" y="2761"/>
                    <a:pt x="8006" y="2694"/>
                    <a:pt x="8373" y="2627"/>
                  </a:cubicBezTo>
                  <a:cubicBezTo>
                    <a:pt x="8573" y="2594"/>
                    <a:pt x="8807" y="2527"/>
                    <a:pt x="9040" y="2427"/>
                  </a:cubicBezTo>
                  <a:cubicBezTo>
                    <a:pt x="9174" y="2360"/>
                    <a:pt x="9307" y="2294"/>
                    <a:pt x="9407" y="2194"/>
                  </a:cubicBezTo>
                  <a:cubicBezTo>
                    <a:pt x="9541" y="2127"/>
                    <a:pt x="9707" y="1993"/>
                    <a:pt x="9741" y="1793"/>
                  </a:cubicBezTo>
                  <a:cubicBezTo>
                    <a:pt x="9807" y="1693"/>
                    <a:pt x="9807" y="1593"/>
                    <a:pt x="9741" y="1493"/>
                  </a:cubicBezTo>
                  <a:cubicBezTo>
                    <a:pt x="9707" y="1426"/>
                    <a:pt x="9674" y="1326"/>
                    <a:pt x="9574" y="1260"/>
                  </a:cubicBezTo>
                  <a:cubicBezTo>
                    <a:pt x="9474" y="1093"/>
                    <a:pt x="9307" y="959"/>
                    <a:pt x="9140" y="859"/>
                  </a:cubicBezTo>
                  <a:cubicBezTo>
                    <a:pt x="8807" y="659"/>
                    <a:pt x="8406" y="526"/>
                    <a:pt x="8006" y="426"/>
                  </a:cubicBezTo>
                  <a:cubicBezTo>
                    <a:pt x="7206" y="159"/>
                    <a:pt x="6338" y="92"/>
                    <a:pt x="5471" y="25"/>
                  </a:cubicBezTo>
                  <a:cubicBezTo>
                    <a:pt x="5254" y="9"/>
                    <a:pt x="5029" y="0"/>
                    <a:pt x="4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72"/>
            <p:cNvSpPr/>
            <p:nvPr/>
          </p:nvSpPr>
          <p:spPr>
            <a:xfrm>
              <a:off x="4373450" y="3957925"/>
              <a:ext cx="432850" cy="58775"/>
            </a:xfrm>
            <a:custGeom>
              <a:avLst/>
              <a:gdLst/>
              <a:ahLst/>
              <a:cxnLst/>
              <a:rect l="l" t="t" r="r" b="b"/>
              <a:pathLst>
                <a:path w="17314" h="2351" extrusionOk="0">
                  <a:moveTo>
                    <a:pt x="17147" y="1"/>
                  </a:moveTo>
                  <a:lnTo>
                    <a:pt x="16980" y="67"/>
                  </a:lnTo>
                  <a:cubicBezTo>
                    <a:pt x="16846" y="134"/>
                    <a:pt x="16680" y="201"/>
                    <a:pt x="16479" y="301"/>
                  </a:cubicBezTo>
                  <a:cubicBezTo>
                    <a:pt x="16279" y="368"/>
                    <a:pt x="15979" y="468"/>
                    <a:pt x="15679" y="568"/>
                  </a:cubicBezTo>
                  <a:cubicBezTo>
                    <a:pt x="15379" y="701"/>
                    <a:pt x="15012" y="801"/>
                    <a:pt x="14645" y="901"/>
                  </a:cubicBezTo>
                  <a:cubicBezTo>
                    <a:pt x="14211" y="1035"/>
                    <a:pt x="13811" y="1168"/>
                    <a:pt x="13344" y="1235"/>
                  </a:cubicBezTo>
                  <a:cubicBezTo>
                    <a:pt x="12877" y="1368"/>
                    <a:pt x="12376" y="1468"/>
                    <a:pt x="11876" y="1535"/>
                  </a:cubicBezTo>
                  <a:cubicBezTo>
                    <a:pt x="11376" y="1669"/>
                    <a:pt x="10875" y="1702"/>
                    <a:pt x="10342" y="1802"/>
                  </a:cubicBezTo>
                  <a:cubicBezTo>
                    <a:pt x="9808" y="1835"/>
                    <a:pt x="9274" y="1902"/>
                    <a:pt x="8707" y="1969"/>
                  </a:cubicBezTo>
                  <a:lnTo>
                    <a:pt x="7106" y="2069"/>
                  </a:lnTo>
                  <a:cubicBezTo>
                    <a:pt x="6572" y="2136"/>
                    <a:pt x="6005" y="2136"/>
                    <a:pt x="5505" y="2169"/>
                  </a:cubicBezTo>
                  <a:cubicBezTo>
                    <a:pt x="5005" y="2169"/>
                    <a:pt x="4504" y="2202"/>
                    <a:pt x="4071" y="2202"/>
                  </a:cubicBezTo>
                  <a:cubicBezTo>
                    <a:pt x="3570" y="2236"/>
                    <a:pt x="3137" y="2236"/>
                    <a:pt x="2736" y="2236"/>
                  </a:cubicBezTo>
                  <a:cubicBezTo>
                    <a:pt x="2469" y="2258"/>
                    <a:pt x="2214" y="2265"/>
                    <a:pt x="1974" y="2265"/>
                  </a:cubicBezTo>
                  <a:cubicBezTo>
                    <a:pt x="1495" y="2265"/>
                    <a:pt x="1080" y="2236"/>
                    <a:pt x="768" y="2236"/>
                  </a:cubicBezTo>
                  <a:lnTo>
                    <a:pt x="1" y="2236"/>
                  </a:lnTo>
                  <a:cubicBezTo>
                    <a:pt x="1" y="2236"/>
                    <a:pt x="301" y="2302"/>
                    <a:pt x="768" y="2302"/>
                  </a:cubicBezTo>
                  <a:cubicBezTo>
                    <a:pt x="1202" y="2302"/>
                    <a:pt x="1902" y="2336"/>
                    <a:pt x="2736" y="2336"/>
                  </a:cubicBezTo>
                  <a:lnTo>
                    <a:pt x="4071" y="2336"/>
                  </a:lnTo>
                  <a:cubicBezTo>
                    <a:pt x="4215" y="2347"/>
                    <a:pt x="4367" y="2351"/>
                    <a:pt x="4524" y="2351"/>
                  </a:cubicBezTo>
                  <a:cubicBezTo>
                    <a:pt x="4838" y="2351"/>
                    <a:pt x="5171" y="2336"/>
                    <a:pt x="5505" y="2336"/>
                  </a:cubicBezTo>
                  <a:cubicBezTo>
                    <a:pt x="6005" y="2336"/>
                    <a:pt x="6572" y="2336"/>
                    <a:pt x="7106" y="2302"/>
                  </a:cubicBezTo>
                  <a:cubicBezTo>
                    <a:pt x="7640" y="2302"/>
                    <a:pt x="8173" y="2269"/>
                    <a:pt x="8707" y="2202"/>
                  </a:cubicBezTo>
                  <a:cubicBezTo>
                    <a:pt x="9274" y="2136"/>
                    <a:pt x="9808" y="2136"/>
                    <a:pt x="10342" y="2036"/>
                  </a:cubicBezTo>
                  <a:cubicBezTo>
                    <a:pt x="10875" y="1969"/>
                    <a:pt x="11442" y="1902"/>
                    <a:pt x="11943" y="1835"/>
                  </a:cubicBezTo>
                  <a:cubicBezTo>
                    <a:pt x="12443" y="1735"/>
                    <a:pt x="12944" y="1669"/>
                    <a:pt x="13377" y="1569"/>
                  </a:cubicBezTo>
                  <a:cubicBezTo>
                    <a:pt x="13844" y="1502"/>
                    <a:pt x="14278" y="1368"/>
                    <a:pt x="14678" y="1302"/>
                  </a:cubicBezTo>
                  <a:cubicBezTo>
                    <a:pt x="15112" y="1202"/>
                    <a:pt x="15445" y="1068"/>
                    <a:pt x="15779" y="1001"/>
                  </a:cubicBezTo>
                  <a:cubicBezTo>
                    <a:pt x="16112" y="868"/>
                    <a:pt x="16413" y="801"/>
                    <a:pt x="16613" y="701"/>
                  </a:cubicBezTo>
                  <a:cubicBezTo>
                    <a:pt x="16846" y="635"/>
                    <a:pt x="17013" y="534"/>
                    <a:pt x="17147" y="501"/>
                  </a:cubicBezTo>
                  <a:cubicBezTo>
                    <a:pt x="17280" y="468"/>
                    <a:pt x="17313" y="434"/>
                    <a:pt x="17313" y="434"/>
                  </a:cubicBezTo>
                  <a:lnTo>
                    <a:pt x="17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72"/>
            <p:cNvSpPr/>
            <p:nvPr/>
          </p:nvSpPr>
          <p:spPr>
            <a:xfrm>
              <a:off x="1859175" y="4300500"/>
              <a:ext cx="1750425" cy="62750"/>
            </a:xfrm>
            <a:custGeom>
              <a:avLst/>
              <a:gdLst/>
              <a:ahLst/>
              <a:cxnLst/>
              <a:rect l="l" t="t" r="r" b="b"/>
              <a:pathLst>
                <a:path w="70017" h="2510" extrusionOk="0">
                  <a:moveTo>
                    <a:pt x="42457" y="1"/>
                  </a:moveTo>
                  <a:cubicBezTo>
                    <a:pt x="42149" y="1"/>
                    <a:pt x="41840" y="3"/>
                    <a:pt x="41530" y="8"/>
                  </a:cubicBezTo>
                  <a:cubicBezTo>
                    <a:pt x="39362" y="8"/>
                    <a:pt x="37193" y="8"/>
                    <a:pt x="34992" y="74"/>
                  </a:cubicBezTo>
                  <a:cubicBezTo>
                    <a:pt x="33858" y="108"/>
                    <a:pt x="32790" y="108"/>
                    <a:pt x="31689" y="141"/>
                  </a:cubicBezTo>
                  <a:lnTo>
                    <a:pt x="28454" y="274"/>
                  </a:lnTo>
                  <a:cubicBezTo>
                    <a:pt x="26286" y="341"/>
                    <a:pt x="24151" y="475"/>
                    <a:pt x="22116" y="575"/>
                  </a:cubicBezTo>
                  <a:cubicBezTo>
                    <a:pt x="20048" y="675"/>
                    <a:pt x="18046" y="808"/>
                    <a:pt x="16178" y="942"/>
                  </a:cubicBezTo>
                  <a:cubicBezTo>
                    <a:pt x="14310" y="1108"/>
                    <a:pt x="12509" y="1242"/>
                    <a:pt x="10875" y="1342"/>
                  </a:cubicBezTo>
                  <a:cubicBezTo>
                    <a:pt x="9273" y="1475"/>
                    <a:pt x="7772" y="1642"/>
                    <a:pt x="6438" y="1775"/>
                  </a:cubicBezTo>
                  <a:cubicBezTo>
                    <a:pt x="5693" y="1871"/>
                    <a:pt x="4992" y="1956"/>
                    <a:pt x="4347" y="2023"/>
                  </a:cubicBezTo>
                  <a:lnTo>
                    <a:pt x="4347" y="2023"/>
                  </a:lnTo>
                  <a:cubicBezTo>
                    <a:pt x="6105" y="1873"/>
                    <a:pt x="8334" y="1691"/>
                    <a:pt x="10908" y="1509"/>
                  </a:cubicBezTo>
                  <a:cubicBezTo>
                    <a:pt x="12509" y="1409"/>
                    <a:pt x="14310" y="1308"/>
                    <a:pt x="16178" y="1175"/>
                  </a:cubicBezTo>
                  <a:cubicBezTo>
                    <a:pt x="18046" y="1108"/>
                    <a:pt x="20048" y="975"/>
                    <a:pt x="22116" y="908"/>
                  </a:cubicBezTo>
                  <a:cubicBezTo>
                    <a:pt x="24151" y="808"/>
                    <a:pt x="26286" y="675"/>
                    <a:pt x="28454" y="641"/>
                  </a:cubicBezTo>
                  <a:cubicBezTo>
                    <a:pt x="29521" y="641"/>
                    <a:pt x="30622" y="608"/>
                    <a:pt x="31689" y="575"/>
                  </a:cubicBezTo>
                  <a:cubicBezTo>
                    <a:pt x="32790" y="575"/>
                    <a:pt x="33891" y="508"/>
                    <a:pt x="34992" y="508"/>
                  </a:cubicBezTo>
                  <a:cubicBezTo>
                    <a:pt x="37193" y="475"/>
                    <a:pt x="39362" y="441"/>
                    <a:pt x="41530" y="441"/>
                  </a:cubicBezTo>
                  <a:cubicBezTo>
                    <a:pt x="42253" y="430"/>
                    <a:pt x="42972" y="426"/>
                    <a:pt x="43684" y="426"/>
                  </a:cubicBezTo>
                  <a:cubicBezTo>
                    <a:pt x="45110" y="426"/>
                    <a:pt x="46511" y="441"/>
                    <a:pt x="47868" y="441"/>
                  </a:cubicBezTo>
                  <a:cubicBezTo>
                    <a:pt x="49902" y="441"/>
                    <a:pt x="51904" y="475"/>
                    <a:pt x="53805" y="508"/>
                  </a:cubicBezTo>
                  <a:cubicBezTo>
                    <a:pt x="54739" y="508"/>
                    <a:pt x="55673" y="575"/>
                    <a:pt x="56541" y="575"/>
                  </a:cubicBezTo>
                  <a:cubicBezTo>
                    <a:pt x="57408" y="575"/>
                    <a:pt x="58242" y="608"/>
                    <a:pt x="59076" y="641"/>
                  </a:cubicBezTo>
                  <a:cubicBezTo>
                    <a:pt x="60710" y="675"/>
                    <a:pt x="62211" y="775"/>
                    <a:pt x="63546" y="808"/>
                  </a:cubicBezTo>
                  <a:cubicBezTo>
                    <a:pt x="64880" y="841"/>
                    <a:pt x="66047" y="942"/>
                    <a:pt x="67015" y="975"/>
                  </a:cubicBezTo>
                  <a:cubicBezTo>
                    <a:pt x="68916" y="1108"/>
                    <a:pt x="70017" y="1142"/>
                    <a:pt x="70017" y="1142"/>
                  </a:cubicBezTo>
                  <a:cubicBezTo>
                    <a:pt x="70017" y="1142"/>
                    <a:pt x="68949" y="1075"/>
                    <a:pt x="67015" y="942"/>
                  </a:cubicBezTo>
                  <a:cubicBezTo>
                    <a:pt x="66047" y="908"/>
                    <a:pt x="64880" y="775"/>
                    <a:pt x="63546" y="675"/>
                  </a:cubicBezTo>
                  <a:cubicBezTo>
                    <a:pt x="62211" y="608"/>
                    <a:pt x="60710" y="508"/>
                    <a:pt x="59076" y="441"/>
                  </a:cubicBezTo>
                  <a:cubicBezTo>
                    <a:pt x="58308" y="408"/>
                    <a:pt x="57408" y="341"/>
                    <a:pt x="56541" y="308"/>
                  </a:cubicBezTo>
                  <a:cubicBezTo>
                    <a:pt x="55673" y="308"/>
                    <a:pt x="54739" y="274"/>
                    <a:pt x="53805" y="241"/>
                  </a:cubicBezTo>
                  <a:cubicBezTo>
                    <a:pt x="51904" y="141"/>
                    <a:pt x="49902" y="74"/>
                    <a:pt x="47868" y="74"/>
                  </a:cubicBezTo>
                  <a:cubicBezTo>
                    <a:pt x="46124" y="74"/>
                    <a:pt x="44306" y="1"/>
                    <a:pt x="42457" y="1"/>
                  </a:cubicBezTo>
                  <a:close/>
                  <a:moveTo>
                    <a:pt x="4347" y="2023"/>
                  </a:moveTo>
                  <a:cubicBezTo>
                    <a:pt x="3849" y="2066"/>
                    <a:pt x="3388" y="2106"/>
                    <a:pt x="2969" y="2142"/>
                  </a:cubicBezTo>
                  <a:cubicBezTo>
                    <a:pt x="2887" y="2156"/>
                    <a:pt x="2806" y="2168"/>
                    <a:pt x="2727" y="2181"/>
                  </a:cubicBezTo>
                  <a:lnTo>
                    <a:pt x="2727" y="2181"/>
                  </a:lnTo>
                  <a:cubicBezTo>
                    <a:pt x="2817" y="2168"/>
                    <a:pt x="2909" y="2156"/>
                    <a:pt x="3002" y="2142"/>
                  </a:cubicBezTo>
                  <a:cubicBezTo>
                    <a:pt x="3416" y="2114"/>
                    <a:pt x="3865" y="2073"/>
                    <a:pt x="4347" y="2023"/>
                  </a:cubicBezTo>
                  <a:close/>
                  <a:moveTo>
                    <a:pt x="2727" y="2181"/>
                  </a:moveTo>
                  <a:lnTo>
                    <a:pt x="2727" y="2181"/>
                  </a:lnTo>
                  <a:cubicBezTo>
                    <a:pt x="995" y="2419"/>
                    <a:pt x="0" y="2509"/>
                    <a:pt x="0" y="2509"/>
                  </a:cubicBezTo>
                  <a:cubicBezTo>
                    <a:pt x="0" y="2509"/>
                    <a:pt x="1006" y="2448"/>
                    <a:pt x="2727" y="2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72"/>
            <p:cNvSpPr/>
            <p:nvPr/>
          </p:nvSpPr>
          <p:spPr>
            <a:xfrm>
              <a:off x="874300" y="4183750"/>
              <a:ext cx="99250" cy="124450"/>
            </a:xfrm>
            <a:custGeom>
              <a:avLst/>
              <a:gdLst/>
              <a:ahLst/>
              <a:cxnLst/>
              <a:rect l="l" t="t" r="r" b="b"/>
              <a:pathLst>
                <a:path w="3970" h="4978" extrusionOk="0">
                  <a:moveTo>
                    <a:pt x="972" y="0"/>
                  </a:moveTo>
                  <a:cubicBezTo>
                    <a:pt x="430" y="0"/>
                    <a:pt x="0" y="385"/>
                    <a:pt x="0" y="942"/>
                  </a:cubicBezTo>
                  <a:lnTo>
                    <a:pt x="0" y="3410"/>
                  </a:lnTo>
                  <a:cubicBezTo>
                    <a:pt x="0" y="4277"/>
                    <a:pt x="701" y="4978"/>
                    <a:pt x="1602" y="4978"/>
                  </a:cubicBezTo>
                  <a:lnTo>
                    <a:pt x="1868" y="4978"/>
                  </a:lnTo>
                  <a:cubicBezTo>
                    <a:pt x="2369" y="4978"/>
                    <a:pt x="2802" y="4678"/>
                    <a:pt x="2969" y="4244"/>
                  </a:cubicBezTo>
                  <a:lnTo>
                    <a:pt x="3670" y="2242"/>
                  </a:lnTo>
                  <a:cubicBezTo>
                    <a:pt x="3970" y="1342"/>
                    <a:pt x="3436" y="408"/>
                    <a:pt x="2469" y="241"/>
                  </a:cubicBezTo>
                  <a:lnTo>
                    <a:pt x="1101" y="8"/>
                  </a:lnTo>
                  <a:cubicBezTo>
                    <a:pt x="1057" y="3"/>
                    <a:pt x="1014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72"/>
            <p:cNvSpPr/>
            <p:nvPr/>
          </p:nvSpPr>
          <p:spPr>
            <a:xfrm>
              <a:off x="968525" y="3885375"/>
              <a:ext cx="98425" cy="93425"/>
            </a:xfrm>
            <a:custGeom>
              <a:avLst/>
              <a:gdLst/>
              <a:ahLst/>
              <a:cxnLst/>
              <a:rect l="l" t="t" r="r" b="b"/>
              <a:pathLst>
                <a:path w="3937" h="3737" extrusionOk="0">
                  <a:moveTo>
                    <a:pt x="1869" y="1"/>
                  </a:moveTo>
                  <a:cubicBezTo>
                    <a:pt x="835" y="1"/>
                    <a:pt x="1" y="835"/>
                    <a:pt x="1" y="1869"/>
                  </a:cubicBezTo>
                  <a:cubicBezTo>
                    <a:pt x="1" y="2903"/>
                    <a:pt x="835" y="3737"/>
                    <a:pt x="1869" y="3737"/>
                  </a:cubicBezTo>
                  <a:lnTo>
                    <a:pt x="2069" y="3737"/>
                  </a:lnTo>
                  <a:cubicBezTo>
                    <a:pt x="3103" y="3737"/>
                    <a:pt x="3937" y="2869"/>
                    <a:pt x="3937" y="1869"/>
                  </a:cubicBezTo>
                  <a:cubicBezTo>
                    <a:pt x="3937" y="835"/>
                    <a:pt x="3103" y="1"/>
                    <a:pt x="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72"/>
            <p:cNvSpPr/>
            <p:nvPr/>
          </p:nvSpPr>
          <p:spPr>
            <a:xfrm>
              <a:off x="985200" y="3853700"/>
              <a:ext cx="168500" cy="160950"/>
            </a:xfrm>
            <a:custGeom>
              <a:avLst/>
              <a:gdLst/>
              <a:ahLst/>
              <a:cxnLst/>
              <a:rect l="l" t="t" r="r" b="b"/>
              <a:pathLst>
                <a:path w="6740" h="6438" extrusionOk="0">
                  <a:moveTo>
                    <a:pt x="1669" y="0"/>
                  </a:moveTo>
                  <a:lnTo>
                    <a:pt x="1" y="6438"/>
                  </a:lnTo>
                  <a:cubicBezTo>
                    <a:pt x="868" y="6371"/>
                    <a:pt x="1769" y="6104"/>
                    <a:pt x="2536" y="5537"/>
                  </a:cubicBezTo>
                  <a:lnTo>
                    <a:pt x="6105" y="3036"/>
                  </a:lnTo>
                  <a:cubicBezTo>
                    <a:pt x="6739" y="2602"/>
                    <a:pt x="6606" y="1535"/>
                    <a:pt x="5872" y="1334"/>
                  </a:cubicBezTo>
                  <a:lnTo>
                    <a:pt x="3537" y="467"/>
                  </a:lnTo>
                  <a:cubicBezTo>
                    <a:pt x="2936" y="200"/>
                    <a:pt x="2269" y="100"/>
                    <a:pt x="1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72"/>
            <p:cNvSpPr/>
            <p:nvPr/>
          </p:nvSpPr>
          <p:spPr>
            <a:xfrm>
              <a:off x="2468775" y="3328125"/>
              <a:ext cx="810600" cy="296250"/>
            </a:xfrm>
            <a:custGeom>
              <a:avLst/>
              <a:gdLst/>
              <a:ahLst/>
              <a:cxnLst/>
              <a:rect l="l" t="t" r="r" b="b"/>
              <a:pathLst>
                <a:path w="32424" h="11850" extrusionOk="0">
                  <a:moveTo>
                    <a:pt x="26502" y="0"/>
                  </a:moveTo>
                  <a:cubicBezTo>
                    <a:pt x="8939" y="0"/>
                    <a:pt x="0" y="8114"/>
                    <a:pt x="0" y="8114"/>
                  </a:cubicBezTo>
                  <a:cubicBezTo>
                    <a:pt x="4437" y="9048"/>
                    <a:pt x="1968" y="11850"/>
                    <a:pt x="1968" y="11850"/>
                  </a:cubicBezTo>
                  <a:lnTo>
                    <a:pt x="29655" y="10983"/>
                  </a:lnTo>
                  <a:lnTo>
                    <a:pt x="32190" y="1809"/>
                  </a:lnTo>
                  <a:cubicBezTo>
                    <a:pt x="32423" y="1009"/>
                    <a:pt x="31890" y="208"/>
                    <a:pt x="31022" y="175"/>
                  </a:cubicBezTo>
                  <a:cubicBezTo>
                    <a:pt x="29457" y="55"/>
                    <a:pt x="27950" y="0"/>
                    <a:pt x="26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2"/>
            <p:cNvSpPr/>
            <p:nvPr/>
          </p:nvSpPr>
          <p:spPr>
            <a:xfrm>
              <a:off x="3392900" y="3361525"/>
              <a:ext cx="445200" cy="235425"/>
            </a:xfrm>
            <a:custGeom>
              <a:avLst/>
              <a:gdLst/>
              <a:ahLst/>
              <a:cxnLst/>
              <a:rect l="l" t="t" r="r" b="b"/>
              <a:pathLst>
                <a:path w="17808" h="9417" extrusionOk="0">
                  <a:moveTo>
                    <a:pt x="2494" y="0"/>
                  </a:moveTo>
                  <a:cubicBezTo>
                    <a:pt x="1789" y="0"/>
                    <a:pt x="1223" y="482"/>
                    <a:pt x="1129" y="1140"/>
                  </a:cubicBezTo>
                  <a:lnTo>
                    <a:pt x="128" y="7745"/>
                  </a:lnTo>
                  <a:cubicBezTo>
                    <a:pt x="0" y="8612"/>
                    <a:pt x="644" y="9417"/>
                    <a:pt x="1525" y="9417"/>
                  </a:cubicBezTo>
                  <a:cubicBezTo>
                    <a:pt x="1559" y="9417"/>
                    <a:pt x="1594" y="9416"/>
                    <a:pt x="1629" y="9413"/>
                  </a:cubicBezTo>
                  <a:lnTo>
                    <a:pt x="16140" y="8913"/>
                  </a:lnTo>
                  <a:cubicBezTo>
                    <a:pt x="17274" y="8879"/>
                    <a:pt x="17808" y="7512"/>
                    <a:pt x="16974" y="6711"/>
                  </a:cubicBezTo>
                  <a:cubicBezTo>
                    <a:pt x="14539" y="4476"/>
                    <a:pt x="9835" y="1007"/>
                    <a:pt x="2630" y="6"/>
                  </a:cubicBezTo>
                  <a:cubicBezTo>
                    <a:pt x="2584" y="2"/>
                    <a:pt x="2539" y="0"/>
                    <a:pt x="2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2"/>
            <p:cNvSpPr/>
            <p:nvPr/>
          </p:nvSpPr>
          <p:spPr>
            <a:xfrm>
              <a:off x="2273625" y="3499275"/>
              <a:ext cx="147625" cy="202675"/>
            </a:xfrm>
            <a:custGeom>
              <a:avLst/>
              <a:gdLst/>
              <a:ahLst/>
              <a:cxnLst/>
              <a:rect l="l" t="t" r="r" b="b"/>
              <a:pathLst>
                <a:path w="5905" h="8107" extrusionOk="0">
                  <a:moveTo>
                    <a:pt x="2936" y="0"/>
                  </a:moveTo>
                  <a:cubicBezTo>
                    <a:pt x="1335" y="0"/>
                    <a:pt x="1" y="1335"/>
                    <a:pt x="1" y="2969"/>
                  </a:cubicBezTo>
                  <a:lnTo>
                    <a:pt x="1" y="5137"/>
                  </a:lnTo>
                  <a:cubicBezTo>
                    <a:pt x="1" y="6772"/>
                    <a:pt x="1335" y="8106"/>
                    <a:pt x="2936" y="8106"/>
                  </a:cubicBezTo>
                  <a:cubicBezTo>
                    <a:pt x="4571" y="8106"/>
                    <a:pt x="5905" y="6805"/>
                    <a:pt x="5905" y="5137"/>
                  </a:cubicBezTo>
                  <a:lnTo>
                    <a:pt x="5905" y="2969"/>
                  </a:lnTo>
                  <a:cubicBezTo>
                    <a:pt x="5905" y="1335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72"/>
            <p:cNvSpPr/>
            <p:nvPr/>
          </p:nvSpPr>
          <p:spPr>
            <a:xfrm>
              <a:off x="3069200" y="3416700"/>
              <a:ext cx="152625" cy="216850"/>
            </a:xfrm>
            <a:custGeom>
              <a:avLst/>
              <a:gdLst/>
              <a:ahLst/>
              <a:cxnLst/>
              <a:rect l="l" t="t" r="r" b="b"/>
              <a:pathLst>
                <a:path w="6105" h="8674" extrusionOk="0">
                  <a:moveTo>
                    <a:pt x="3069" y="1"/>
                  </a:moveTo>
                  <a:cubicBezTo>
                    <a:pt x="1401" y="1"/>
                    <a:pt x="0" y="1402"/>
                    <a:pt x="0" y="3070"/>
                  </a:cubicBezTo>
                  <a:lnTo>
                    <a:pt x="0" y="7606"/>
                  </a:lnTo>
                  <a:cubicBezTo>
                    <a:pt x="0" y="7973"/>
                    <a:pt x="100" y="8340"/>
                    <a:pt x="234" y="8674"/>
                  </a:cubicBezTo>
                  <a:lnTo>
                    <a:pt x="5971" y="8474"/>
                  </a:lnTo>
                  <a:cubicBezTo>
                    <a:pt x="6071" y="8173"/>
                    <a:pt x="6105" y="7907"/>
                    <a:pt x="6105" y="7606"/>
                  </a:cubicBezTo>
                  <a:lnTo>
                    <a:pt x="6105" y="3070"/>
                  </a:lnTo>
                  <a:cubicBezTo>
                    <a:pt x="6105" y="2236"/>
                    <a:pt x="5771" y="1469"/>
                    <a:pt x="5204" y="902"/>
                  </a:cubicBezTo>
                  <a:cubicBezTo>
                    <a:pt x="4637" y="334"/>
                    <a:pt x="3903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6" name="Google Shape;1526;p72"/>
          <p:cNvSpPr txBox="1"/>
          <p:nvPr/>
        </p:nvSpPr>
        <p:spPr>
          <a:xfrm>
            <a:off x="530499" y="3429000"/>
            <a:ext cx="2593200" cy="7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fr" sz="2400" dirty="0">
                <a:latin typeface="Krona One"/>
                <a:ea typeface="Krona One"/>
                <a:cs typeface="Krona One"/>
                <a:sym typeface="Krona One"/>
              </a:rPr>
              <a:t>premiere main</a:t>
            </a:r>
            <a:endParaRPr sz="1867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27" name="Google Shape;1527;p72"/>
          <p:cNvSpPr txBox="1"/>
          <p:nvPr/>
        </p:nvSpPr>
        <p:spPr>
          <a:xfrm>
            <a:off x="3454389" y="2745564"/>
            <a:ext cx="2438400" cy="4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fr" sz="2400" dirty="0">
                <a:latin typeface="Krona One"/>
                <a:ea typeface="Krona One"/>
                <a:cs typeface="Krona One"/>
                <a:sym typeface="Krona One"/>
              </a:rPr>
              <a:t>prix</a:t>
            </a:r>
            <a:endParaRPr sz="1867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28" name="Google Shape;1528;p72"/>
          <p:cNvSpPr txBox="1"/>
          <p:nvPr/>
        </p:nvSpPr>
        <p:spPr>
          <a:xfrm>
            <a:off x="8921667" y="3491600"/>
            <a:ext cx="2743600" cy="6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fr" sz="2400" dirty="0">
                <a:latin typeface="Krona One"/>
                <a:ea typeface="Krona One"/>
                <a:cs typeface="Krona One"/>
                <a:sym typeface="Krona One"/>
              </a:rPr>
              <a:t>marque</a:t>
            </a:r>
            <a:endParaRPr sz="1867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29" name="Google Shape;1529;p72"/>
          <p:cNvSpPr txBox="1"/>
          <p:nvPr/>
        </p:nvSpPr>
        <p:spPr>
          <a:xfrm>
            <a:off x="6248556" y="2745564"/>
            <a:ext cx="2438400" cy="4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fr" sz="2400" dirty="0">
                <a:latin typeface="Krona One"/>
                <a:ea typeface="Krona One"/>
                <a:cs typeface="Krona One"/>
                <a:sym typeface="Krona One"/>
              </a:rPr>
              <a:t>controle tech</a:t>
            </a:r>
            <a:endParaRPr sz="1867" dirty="0"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73"/>
          <p:cNvSpPr txBox="1">
            <a:spLocks noGrp="1"/>
          </p:cNvSpPr>
          <p:nvPr>
            <p:ph type="title"/>
          </p:nvPr>
        </p:nvSpPr>
        <p:spPr>
          <a:xfrm>
            <a:off x="950976" y="53761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2400"/>
            </a:pPr>
            <a:r>
              <a:rPr lang="fr" sz="3200">
                <a:solidFill>
                  <a:schemeClr val="lt1"/>
                </a:solidFill>
              </a:rPr>
              <a:t>Les paramètres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535" name="Google Shape;1535;p73"/>
          <p:cNvSpPr/>
          <p:nvPr/>
        </p:nvSpPr>
        <p:spPr>
          <a:xfrm>
            <a:off x="5565917" y="2669723"/>
            <a:ext cx="1043600" cy="104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73"/>
          <p:cNvSpPr/>
          <p:nvPr/>
        </p:nvSpPr>
        <p:spPr>
          <a:xfrm>
            <a:off x="5565917" y="3864644"/>
            <a:ext cx="1043600" cy="104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73"/>
          <p:cNvSpPr/>
          <p:nvPr/>
        </p:nvSpPr>
        <p:spPr>
          <a:xfrm>
            <a:off x="5565917" y="5059567"/>
            <a:ext cx="1043600" cy="104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73"/>
          <p:cNvSpPr/>
          <p:nvPr/>
        </p:nvSpPr>
        <p:spPr>
          <a:xfrm>
            <a:off x="5565917" y="1474800"/>
            <a:ext cx="1043600" cy="104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73"/>
          <p:cNvSpPr txBox="1"/>
          <p:nvPr/>
        </p:nvSpPr>
        <p:spPr>
          <a:xfrm>
            <a:off x="1080300" y="3747603"/>
            <a:ext cx="2748000" cy="5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fr" sz="1600" dirty="0">
                <a:latin typeface="Krona One"/>
                <a:ea typeface="Krona One"/>
                <a:cs typeface="Krona One"/>
                <a:sym typeface="Krona One"/>
              </a:rPr>
              <a:t>annee</a:t>
            </a:r>
            <a:endParaRPr sz="1600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40" name="Google Shape;1540;p73"/>
          <p:cNvSpPr txBox="1"/>
          <p:nvPr/>
        </p:nvSpPr>
        <p:spPr>
          <a:xfrm>
            <a:off x="8347167" y="4873200"/>
            <a:ext cx="2748000" cy="5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r>
              <a:rPr lang="fr" sz="1600" dirty="0">
                <a:latin typeface="Krona One"/>
                <a:ea typeface="Krona One"/>
                <a:cs typeface="Krona One"/>
                <a:sym typeface="Krona One"/>
              </a:rPr>
              <a:t>energie</a:t>
            </a:r>
            <a:endParaRPr sz="1600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41" name="Google Shape;1541;p73"/>
          <p:cNvSpPr txBox="1"/>
          <p:nvPr/>
        </p:nvSpPr>
        <p:spPr>
          <a:xfrm>
            <a:off x="8347133" y="2611201"/>
            <a:ext cx="2748000" cy="5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  <a:buSzPts val="1200"/>
            </a:pPr>
            <a:r>
              <a:rPr lang="fr" sz="1600" dirty="0">
                <a:latin typeface="Krona One"/>
                <a:ea typeface="Krona One"/>
                <a:cs typeface="Krona One"/>
                <a:sym typeface="Krona One"/>
              </a:rPr>
              <a:t>puissance</a:t>
            </a:r>
            <a:endParaRPr sz="1600" dirty="0"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542" name="Google Shape;1542;p73"/>
          <p:cNvCxnSpPr>
            <a:stCxn id="1543" idx="3"/>
            <a:endCxn id="1538" idx="2"/>
          </p:cNvCxnSpPr>
          <p:nvPr/>
        </p:nvCxnSpPr>
        <p:spPr>
          <a:xfrm>
            <a:off x="3828300" y="1743800"/>
            <a:ext cx="1737600" cy="252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544" name="Google Shape;1544;p73"/>
          <p:cNvCxnSpPr>
            <a:stCxn id="1535" idx="6"/>
            <a:endCxn id="1541" idx="1"/>
          </p:cNvCxnSpPr>
          <p:nvPr/>
        </p:nvCxnSpPr>
        <p:spPr>
          <a:xfrm rot="10800000" flipH="1">
            <a:off x="6609517" y="2880323"/>
            <a:ext cx="1737600" cy="3112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43" name="Google Shape;1543;p73"/>
          <p:cNvSpPr txBox="1"/>
          <p:nvPr/>
        </p:nvSpPr>
        <p:spPr>
          <a:xfrm>
            <a:off x="1080300" y="1474800"/>
            <a:ext cx="2748000" cy="5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fr" sz="2400" dirty="0">
                <a:latin typeface="Krona One"/>
                <a:ea typeface="Krona One"/>
                <a:cs typeface="Krona One"/>
                <a:sym typeface="Krona One"/>
              </a:rPr>
              <a:t>kilometrage</a:t>
            </a:r>
            <a:endParaRPr sz="1600" dirty="0"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545" name="Google Shape;1545;p73"/>
          <p:cNvCxnSpPr>
            <a:stCxn id="1539" idx="3"/>
            <a:endCxn id="1536" idx="2"/>
          </p:cNvCxnSpPr>
          <p:nvPr/>
        </p:nvCxnSpPr>
        <p:spPr>
          <a:xfrm>
            <a:off x="3828300" y="4016603"/>
            <a:ext cx="1737600" cy="370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546" name="Google Shape;1546;p73"/>
          <p:cNvCxnSpPr>
            <a:stCxn id="1537" idx="6"/>
            <a:endCxn id="1540" idx="1"/>
          </p:cNvCxnSpPr>
          <p:nvPr/>
        </p:nvCxnSpPr>
        <p:spPr>
          <a:xfrm rot="10800000" flipH="1">
            <a:off x="6609517" y="5142167"/>
            <a:ext cx="1737600" cy="4392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547" name="Google Shape;1547;p73"/>
          <p:cNvCxnSpPr>
            <a:stCxn id="1538" idx="4"/>
            <a:endCxn id="1535" idx="0"/>
          </p:cNvCxnSpPr>
          <p:nvPr/>
        </p:nvCxnSpPr>
        <p:spPr>
          <a:xfrm>
            <a:off x="6087717" y="2518400"/>
            <a:ext cx="0" cy="1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8" name="Google Shape;1548;p73"/>
          <p:cNvCxnSpPr>
            <a:stCxn id="1535" idx="4"/>
            <a:endCxn id="1536" idx="0"/>
          </p:cNvCxnSpPr>
          <p:nvPr/>
        </p:nvCxnSpPr>
        <p:spPr>
          <a:xfrm>
            <a:off x="6087717" y="3713323"/>
            <a:ext cx="0" cy="1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9" name="Google Shape;1549;p73"/>
          <p:cNvCxnSpPr>
            <a:stCxn id="1537" idx="0"/>
            <a:endCxn id="1536" idx="4"/>
          </p:cNvCxnSpPr>
          <p:nvPr/>
        </p:nvCxnSpPr>
        <p:spPr>
          <a:xfrm rot="10800000">
            <a:off x="6087717" y="4908367"/>
            <a:ext cx="0" cy="1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0" name="Google Shape;155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367" y="1467441"/>
            <a:ext cx="884749" cy="88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601" y="2749101"/>
            <a:ext cx="884732" cy="8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367" y="3868501"/>
            <a:ext cx="884732" cy="8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5933" y="5139033"/>
            <a:ext cx="763600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17700-C694-63DB-0908-E94CF497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fr-FR" dirty="0" err="1"/>
              <a:t>Beautifulsoup</a:t>
            </a:r>
            <a:endParaRPr lang="fr-FR" dirty="0"/>
          </a:p>
        </p:txBody>
      </p:sp>
      <p:pic>
        <p:nvPicPr>
          <p:cNvPr id="1026" name="Picture 2" descr="Python - Web Scraping with Beautifulsoup - YouTube">
            <a:extLst>
              <a:ext uri="{FF2B5EF4-FFF2-40B4-BE49-F238E27FC236}">
                <a16:creationId xmlns:a16="http://schemas.microsoft.com/office/drawing/2014/main" id="{717528CD-497B-135D-9F0F-163E3D060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7840" y="2142067"/>
            <a:ext cx="6487347" cy="364913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05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17700-C694-63DB-0908-E94CF497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analyze</a:t>
            </a:r>
            <a:r>
              <a:rPr lang="fr-FR" dirty="0"/>
              <a:t> &amp; </a:t>
            </a:r>
            <a:r>
              <a:rPr lang="fr-FR" dirty="0" err="1"/>
              <a:t>viz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C66C59-39FE-300C-7806-96451E15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554" y="2142067"/>
            <a:ext cx="4409829" cy="364913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125030C-8DCB-FD86-E92A-11AEEE79C8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8860"/>
            <a:ext cx="5544727" cy="34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3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59_TF22566005_Win32" id="{BF8FD16A-3FAC-433F-A48A-A2EB331D1E2D}" vid="{A5A5BF87-E7EB-41AE-967D-B0F66786748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futuriste</Template>
  <TotalTime>439</TotalTime>
  <Words>98</Words>
  <Application>Microsoft Office PowerPoint</Application>
  <PresentationFormat>Grand écran</PresentationFormat>
  <Paragraphs>34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Krona One</vt:lpstr>
      <vt:lpstr>Céleste</vt:lpstr>
      <vt:lpstr>Projet Annuel ia</vt:lpstr>
      <vt:lpstr>AI CAR PRICE Prediction  </vt:lpstr>
      <vt:lpstr>Librairies utilisées</vt:lpstr>
      <vt:lpstr>Datasets</vt:lpstr>
      <vt:lpstr>Les paramètres</vt:lpstr>
      <vt:lpstr>Les paramètres</vt:lpstr>
      <vt:lpstr>Les paramètres</vt:lpstr>
      <vt:lpstr>Beautifulsoup</vt:lpstr>
      <vt:lpstr>Data analyze &amp; viz</vt:lpstr>
      <vt:lpstr>Data analyze &amp; viz</vt:lpstr>
      <vt:lpstr>Data analyze &amp; viz</vt:lpstr>
      <vt:lpstr>Gradient Boosting Regressor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IA</dc:title>
  <dc:creator>Steeve SELVATHASAN</dc:creator>
  <cp:lastModifiedBy>Steeve SELVATHASAN</cp:lastModifiedBy>
  <cp:revision>20</cp:revision>
  <dcterms:created xsi:type="dcterms:W3CDTF">2023-06-02T14:30:34Z</dcterms:created>
  <dcterms:modified xsi:type="dcterms:W3CDTF">2023-08-25T08:49:01Z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