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1" r:id="rId2"/>
    <p:sldId id="262" r:id="rId3"/>
    <p:sldId id="273" r:id="rId4"/>
    <p:sldId id="274" r:id="rId5"/>
    <p:sldId id="275" r:id="rId6"/>
    <p:sldId id="260" r:id="rId7"/>
    <p:sldId id="261" r:id="rId8"/>
    <p:sldId id="276" r:id="rId9"/>
    <p:sldId id="277" r:id="rId10"/>
    <p:sldId id="278" r:id="rId11"/>
    <p:sldId id="259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9"/>
    <p:restoredTop sz="94694"/>
  </p:normalViewPr>
  <p:slideViewPr>
    <p:cSldViewPr snapToGrid="0" snapToObjects="1">
      <p:cViewPr>
        <p:scale>
          <a:sx n="123" d="100"/>
          <a:sy n="123" d="100"/>
        </p:scale>
        <p:origin x="10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9FD1F-3807-7B4E-AA3B-7483657EA5A8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49CEA-3B08-5041-9BB8-EFEA9E0EE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913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C9A6-242D-EA47-8E0B-AABA5D28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864000"/>
          </a:xfr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FC36-64A7-884F-9AF2-69B5593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A883-6A8B-0C4F-87DF-5E873597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5CDDBA9F-2B35-6F43-9BD1-0C89A7E3AC6D}" type="datetimeFigureOut">
              <a:rPr lang="en-CH" smtClean="0"/>
              <a:pPr/>
              <a:t>10.12.20</a:t>
            </a:fld>
            <a:endParaRPr lang="en-CH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7EE44-769E-1E4A-B3C6-47DE1D06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CH" dirty="0"/>
              <a:t>IR Project - Stefano Taillefert</a:t>
            </a:r>
            <a:endParaRPr lang="en-CH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10149-A936-9946-B296-95FD9E5B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288184-ABB1-5547-80D9-35FC1E4BD9CE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8127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89D-5757-4149-B984-A5F42E4E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241AA-56DD-2A4E-A172-78D4A366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2F6F-0095-0D4A-BF55-8BC1A4E4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AA8A-3233-9C46-8850-14CD0A57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025D-0BFF-C646-994E-53B659FD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695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3EE3D-B370-E24E-9623-85A1E281D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F42BD-BA50-3C47-B6E5-3BA819EB3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5333-8855-804D-BC4C-FDADA7EB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46464-2C85-2A43-A2BB-5E2D5346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745D-55A2-9D41-90D0-C3808820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18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0BD7-7C6A-E34D-B6F6-A797E95C1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9FE33-6520-8648-8943-694213094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915E-498A-8942-9FCC-6F8AFD9D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DF85-7202-724A-957B-538E3F2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9150-7DB5-8E4B-B4E1-BCA9BAEE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120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B6E-7DD9-3A45-AD52-B5D9A3A9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A750-77F2-B944-B054-9AEC3871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00EF-3F93-4340-8948-F89E826B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0EBE-FF69-2D4C-9192-9264053B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76AD-05C1-DB49-95C5-2AE4B3D4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3564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AE48-3A30-1947-A106-3C0DCBF6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62AE-6418-5047-8EB3-38C7ECFA5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75FA-E79C-224A-B282-ABB156F97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632ED-2323-CA4E-BB78-6CEC97A7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7A3F6-A350-D145-81F0-9A484468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DCFFC-C6F2-334D-A170-CC47AD63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05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ABBC-006C-4A42-B191-DF8873B7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9A2CF-623A-2849-9FE2-0ACEF207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6B40B-DACB-3C4A-BBFF-AFF9F85C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08978-FAC7-964D-9C84-A5FB427FB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08D18-C480-9F4C-A855-A74C5A0BF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D3C14-89BC-0D41-8D57-B9F7CD1D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87D43-E3CF-524E-8A8F-26BF52E1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D6470-960A-9B4C-80FF-6522DC96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738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AC8D-3F2E-E449-8BD6-CC5DCF78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B53AC-39AB-F94C-8D50-BE107C9F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5997-5E62-934C-B2E4-45E188DC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BBDCA-C70D-3440-8F84-757A7F36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217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56240-315C-B04E-891E-F8AC4C31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6BFB-C18E-9641-AEB1-A63EDDB3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6628C-65AC-2741-BD0D-881484D4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133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BC8D-3C0D-EF4D-A1C0-9887C4EA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C780-B9FD-D84A-B36F-FEC6172F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439FF-083C-E643-97F0-2F5307890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429BA-0730-3F4B-A70F-F26B2C4F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3A09-4313-B345-825A-25EAF3DF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D93FD-1920-BA46-B30D-29C08677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813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E1CE-1276-854F-94DB-AC02F709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5EBF5-F0B4-B046-931D-280FD888A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70A8C-D401-7E41-92F7-6364EB5F6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09B2B-E370-154E-9E0F-B28BB56C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875B1-8980-F042-BB39-EE750DA1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AF1D1-7D72-BF4C-8CD7-3044B72A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022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DFFD6-06CC-B742-82F6-555BB403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351F-6EAF-B34F-86EA-C06B0E95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58319"/>
            <a:ext cx="10515600" cy="451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D899-7BA4-6B48-B99F-43A3AFFB1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BA9F-2B35-6F43-9BD1-0C89A7E3AC6D}" type="datetimeFigureOut">
              <a:rPr lang="en-CH" smtClean="0"/>
              <a:t>10.12.20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1D16-E34A-D247-9549-923C29E6E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9436-C1F4-7B47-83A6-8A711B39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8184-ABB1-5547-80D9-35FC1E4BD9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304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9D2A-B4FF-9F4F-B83A-CDCE4274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B8044-5476-F147-AFDC-CE938B1E5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2050" name="Picture 2" descr="Cinema">
            <a:extLst>
              <a:ext uri="{FF2B5EF4-FFF2-40B4-BE49-F238E27FC236}">
                <a16:creationId xmlns:a16="http://schemas.microsoft.com/office/drawing/2014/main" id="{8394E2BE-DF8D-654B-B158-8FD1BC7F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4" y="-701738"/>
            <a:ext cx="12477509" cy="826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E91E484-2FE7-B34B-9B76-5279247EB851}"/>
              </a:ext>
            </a:extLst>
          </p:cNvPr>
          <p:cNvSpPr txBox="1">
            <a:spLocks/>
          </p:cNvSpPr>
          <p:nvPr/>
        </p:nvSpPr>
        <p:spPr>
          <a:xfrm>
            <a:off x="1524000" y="951678"/>
            <a:ext cx="9144000" cy="1479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8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Movie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0072-396A-7B4E-876B-B848F97E4D39}"/>
              </a:ext>
            </a:extLst>
          </p:cNvPr>
          <p:cNvSpPr txBox="1"/>
          <p:nvPr/>
        </p:nvSpPr>
        <p:spPr>
          <a:xfrm>
            <a:off x="3716482" y="2905780"/>
            <a:ext cx="4759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dirty="0">
                <a:solidFill>
                  <a:schemeClr val="bg1"/>
                </a:solidFill>
              </a:rPr>
              <a:t>IR Project - Stefano Taillefert</a:t>
            </a:r>
          </a:p>
        </p:txBody>
      </p:sp>
    </p:spTree>
    <p:extLst>
      <p:ext uri="{BB962C8B-B14F-4D97-AF65-F5344CB8AC3E}">
        <p14:creationId xmlns:p14="http://schemas.microsoft.com/office/powerpoint/2010/main" val="349935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840E52-F421-7848-9FC8-65C52874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9555" y="82543"/>
            <a:ext cx="6584070" cy="6584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AFCD7B-552C-424D-9990-0B4AEAEF34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856" y="180000"/>
            <a:ext cx="10211467" cy="69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5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3BF0-AFAF-A346-AD82-5431E9F2E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Demo time!</a:t>
            </a:r>
          </a:p>
        </p:txBody>
      </p:sp>
      <p:pic>
        <p:nvPicPr>
          <p:cNvPr id="7170" name="Picture 2" descr="Fubuki &quot;YABE&quot; - YouTube">
            <a:extLst>
              <a:ext uri="{FF2B5EF4-FFF2-40B4-BE49-F238E27FC236}">
                <a16:creationId xmlns:a16="http://schemas.microsoft.com/office/drawing/2014/main" id="{E63856B0-AB58-E746-8A7C-AF01980EE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r="12031"/>
          <a:stretch/>
        </p:blipFill>
        <p:spPr bwMode="auto">
          <a:xfrm>
            <a:off x="8725786" y="4500711"/>
            <a:ext cx="3370521" cy="22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B8C249-2360-384A-839B-7EEF84051D5B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</p:spTree>
    <p:extLst>
      <p:ext uri="{BB962C8B-B14F-4D97-AF65-F5344CB8AC3E}">
        <p14:creationId xmlns:p14="http://schemas.microsoft.com/office/powerpoint/2010/main" val="378145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FF4F-7F84-3E4C-A4BD-9859BE2A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Step 1: Crawl sites like IMDb, RottenTomatoes, allmovie.com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Step 2: Get movies metadata (title, description, rating, …)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Step 3: Index all the data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Step 4: ?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Step 5: Profit</a:t>
            </a:r>
          </a:p>
        </p:txBody>
      </p:sp>
      <p:pic>
        <p:nvPicPr>
          <p:cNvPr id="5122" name="Picture 2" descr="🤔 Thinking Face Emoji">
            <a:extLst>
              <a:ext uri="{FF2B5EF4-FFF2-40B4-BE49-F238E27FC236}">
                <a16:creationId xmlns:a16="http://schemas.microsoft.com/office/drawing/2014/main" id="{4487741E-F42F-9F48-8CEE-D20DE05B8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325" y="3889149"/>
            <a:ext cx="949250" cy="9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08AE4-60E2-8E47-A832-7F0C3448DBC6}"/>
              </a:ext>
            </a:extLst>
          </p:cNvPr>
          <p:cNvSpPr txBox="1"/>
          <p:nvPr/>
        </p:nvSpPr>
        <p:spPr>
          <a:xfrm rot="21095052">
            <a:off x="2018511" y="3772402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?</a:t>
            </a:r>
          </a:p>
        </p:txBody>
      </p:sp>
      <p:pic>
        <p:nvPicPr>
          <p:cNvPr id="5126" name="Picture 6" descr="Money Bag | ID#: 1888 | Emoji.co.uk">
            <a:extLst>
              <a:ext uri="{FF2B5EF4-FFF2-40B4-BE49-F238E27FC236}">
                <a16:creationId xmlns:a16="http://schemas.microsoft.com/office/drawing/2014/main" id="{7F773D24-85F1-3349-B8FB-74FB536E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11" y="5167312"/>
            <a:ext cx="1435397" cy="143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</p:spTree>
    <p:extLst>
      <p:ext uri="{BB962C8B-B14F-4D97-AF65-F5344CB8AC3E}">
        <p14:creationId xmlns:p14="http://schemas.microsoft.com/office/powerpoint/2010/main" val="1591592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FF4F-7F84-3E4C-A4BD-9859BE2A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Simplicity of installation and usage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Versatility and power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Easily extendable</a:t>
            </a:r>
          </a:p>
          <a:p>
            <a:pPr marL="0" indent="0">
              <a:buNone/>
            </a:pP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pic>
        <p:nvPicPr>
          <p:cNvPr id="8" name="Picture 2" descr="Feeling Like a Tech Dummy? IntelliSyn Offers Access to the For Dummies  Books to Change That! - IntelliSyn Communications Inc.">
            <a:extLst>
              <a:ext uri="{FF2B5EF4-FFF2-40B4-BE49-F238E27FC236}">
                <a16:creationId xmlns:a16="http://schemas.microsoft.com/office/drawing/2014/main" id="{02CA7591-7A95-CC4C-A06F-9848D89F8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4" r="33409"/>
          <a:stretch/>
        </p:blipFill>
        <p:spPr bwMode="auto">
          <a:xfrm>
            <a:off x="6690629" y="1509932"/>
            <a:ext cx="4360024" cy="480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95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Nice and clean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FF4F-7F84-3E4C-A4BD-9859BE2A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pic>
        <p:nvPicPr>
          <p:cNvPr id="7" name="Content Placeholder 5" descr="A picture containing monitor, indoor, screen, sitting&#10;&#10;Description automatically generated">
            <a:extLst>
              <a:ext uri="{FF2B5EF4-FFF2-40B4-BE49-F238E27FC236}">
                <a16:creationId xmlns:a16="http://schemas.microsoft.com/office/drawing/2014/main" id="{8BDD733B-2FB2-C043-B3D3-CE3D88DA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7" y="1254640"/>
            <a:ext cx="10928246" cy="54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20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D2420-766C-774D-AAE5-F320EEF4A721}"/>
              </a:ext>
            </a:extLst>
          </p:cNvPr>
          <p:cNvSpPr/>
          <p:nvPr/>
        </p:nvSpPr>
        <p:spPr>
          <a:xfrm>
            <a:off x="1267995" y="4989056"/>
            <a:ext cx="1703672" cy="97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Crawlers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3409E-C547-4449-9358-7DC6A7B15650}"/>
              </a:ext>
            </a:extLst>
          </p:cNvPr>
          <p:cNvSpPr/>
          <p:nvPr/>
        </p:nvSpPr>
        <p:spPr>
          <a:xfrm>
            <a:off x="9220333" y="4989056"/>
            <a:ext cx="1703672" cy="97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Frontend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865904-EDE6-ED41-B90E-0862BEAD9877}"/>
              </a:ext>
            </a:extLst>
          </p:cNvPr>
          <p:cNvSpPr/>
          <p:nvPr/>
        </p:nvSpPr>
        <p:spPr>
          <a:xfrm>
            <a:off x="5244164" y="4989056"/>
            <a:ext cx="1703672" cy="97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Backend</a:t>
            </a:r>
          </a:p>
        </p:txBody>
      </p:sp>
      <p:pic>
        <p:nvPicPr>
          <p:cNvPr id="10" name="Picture 2" descr="Internet Icon Android Kitkat PNG Image - PurePNG | Free transparent CC0 PNG  Image Library">
            <a:extLst>
              <a:ext uri="{FF2B5EF4-FFF2-40B4-BE49-F238E27FC236}">
                <a16:creationId xmlns:a16="http://schemas.microsoft.com/office/drawing/2014/main" id="{80691098-BB67-F34A-98E4-3F5A9E14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21" y="1535744"/>
            <a:ext cx="2014219" cy="20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3A4F35-3F94-994C-8806-7E882215126A}"/>
              </a:ext>
            </a:extLst>
          </p:cNvPr>
          <p:cNvSpPr txBox="1"/>
          <p:nvPr/>
        </p:nvSpPr>
        <p:spPr>
          <a:xfrm>
            <a:off x="2788786" y="1663731"/>
            <a:ext cx="99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Web</a:t>
            </a:r>
          </a:p>
        </p:txBody>
      </p:sp>
      <p:pic>
        <p:nvPicPr>
          <p:cNvPr id="12" name="Picture 4" descr="Laptop User Icon of Flat style - Available in SVG, PNG, EPS, AI &amp; Icon fonts">
            <a:extLst>
              <a:ext uri="{FF2B5EF4-FFF2-40B4-BE49-F238E27FC236}">
                <a16:creationId xmlns:a16="http://schemas.microsoft.com/office/drawing/2014/main" id="{90556E10-DB9A-6743-BC46-8B3A83743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059" y="1535745"/>
            <a:ext cx="2014219" cy="20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0950E8-51F6-804E-9EA8-FDBE1F47395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971667" y="5475132"/>
            <a:ext cx="2272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50D1AC-B8CB-304A-86F4-1A8250997079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2119831" y="3549963"/>
            <a:ext cx="0" cy="1439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53268F-14D5-3747-8E7A-AD381AF81EE6}"/>
              </a:ext>
            </a:extLst>
          </p:cNvPr>
          <p:cNvSpPr txBox="1"/>
          <p:nvPr/>
        </p:nvSpPr>
        <p:spPr>
          <a:xfrm>
            <a:off x="8527984" y="1663731"/>
            <a:ext cx="77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7BBE9-8898-FF44-AED7-B24B6FAE6A06}"/>
              </a:ext>
            </a:extLst>
          </p:cNvPr>
          <p:cNvSpPr txBox="1"/>
          <p:nvPr/>
        </p:nvSpPr>
        <p:spPr>
          <a:xfrm>
            <a:off x="2228582" y="4032796"/>
            <a:ext cx="145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Scrape pages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76C19-1B72-874E-8ECA-002180BE0DD0}"/>
              </a:ext>
            </a:extLst>
          </p:cNvPr>
          <p:cNvSpPr txBox="1"/>
          <p:nvPr/>
        </p:nvSpPr>
        <p:spPr>
          <a:xfrm>
            <a:off x="3581617" y="5591876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Post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BFC6E-A00A-8249-933A-E67A6593E065}"/>
              </a:ext>
            </a:extLst>
          </p:cNvPr>
          <p:cNvSpPr txBox="1"/>
          <p:nvPr/>
        </p:nvSpPr>
        <p:spPr>
          <a:xfrm>
            <a:off x="10461990" y="4031928"/>
            <a:ext cx="16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Executes query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B5268-FF4F-C945-8AFF-9FAFDB427A20}"/>
              </a:ext>
            </a:extLst>
          </p:cNvPr>
          <p:cNvSpPr txBox="1"/>
          <p:nvPr/>
        </p:nvSpPr>
        <p:spPr>
          <a:xfrm>
            <a:off x="8273752" y="4037912"/>
            <a:ext cx="128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Gets results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9B9F7B-2108-5A48-A594-4A0ADDA3208E}"/>
              </a:ext>
            </a:extLst>
          </p:cNvPr>
          <p:cNvCxnSpPr>
            <a:cxnSpLocks/>
          </p:cNvCxnSpPr>
          <p:nvPr/>
        </p:nvCxnSpPr>
        <p:spPr>
          <a:xfrm flipH="1">
            <a:off x="10461990" y="3494980"/>
            <a:ext cx="1" cy="1494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CB506A-5933-2442-88A9-EADA7806C3ED}"/>
              </a:ext>
            </a:extLst>
          </p:cNvPr>
          <p:cNvCxnSpPr/>
          <p:nvPr/>
        </p:nvCxnSpPr>
        <p:spPr>
          <a:xfrm flipV="1">
            <a:off x="9769642" y="3494980"/>
            <a:ext cx="0" cy="1494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25CAC3-A303-EE4E-A55D-30488C463376}"/>
              </a:ext>
            </a:extLst>
          </p:cNvPr>
          <p:cNvSpPr txBox="1"/>
          <p:nvPr/>
        </p:nvSpPr>
        <p:spPr>
          <a:xfrm>
            <a:off x="7324485" y="5591876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Retrieves 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EB2CB0-DD1D-8D4E-90EC-9B30E5F7010A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6947836" y="5475132"/>
            <a:ext cx="2272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EB3F-C8CC-0D47-949C-5306997E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/>
          <a:lstStyle/>
          <a:p>
            <a:r>
              <a:rPr lang="en-CH" dirty="0"/>
              <a:t>Tech stack</a:t>
            </a:r>
          </a:p>
        </p:txBody>
      </p:sp>
      <p:pic>
        <p:nvPicPr>
          <p:cNvPr id="3074" name="Picture 2" descr="How to scrape websites in 5 minutes with Scrapy? | Theodo">
            <a:extLst>
              <a:ext uri="{FF2B5EF4-FFF2-40B4-BE49-F238E27FC236}">
                <a16:creationId xmlns:a16="http://schemas.microsoft.com/office/drawing/2014/main" id="{F9AD8786-3A80-6347-968C-1C0D86DA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27" y="200654"/>
            <a:ext cx="5150731" cy="20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terial-UI: A popular React UI framework">
            <a:extLst>
              <a:ext uri="{FF2B5EF4-FFF2-40B4-BE49-F238E27FC236}">
                <a16:creationId xmlns:a16="http://schemas.microsoft.com/office/drawing/2014/main" id="{0A631001-7AE8-2E43-A65A-501B82A8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09" y="3772773"/>
            <a:ext cx="2718026" cy="27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05E00-07CA-BD49-B7B0-A98A4DB1F0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02652" y="2232041"/>
            <a:ext cx="4771130" cy="4771130"/>
          </a:xfrm>
          <a:prstGeom prst="rect">
            <a:avLst/>
          </a:prstGeom>
        </p:spPr>
      </p:pic>
      <p:pic>
        <p:nvPicPr>
          <p:cNvPr id="3080" name="Picture 8" descr="Apache Solr -">
            <a:extLst>
              <a:ext uri="{FF2B5EF4-FFF2-40B4-BE49-F238E27FC236}">
                <a16:creationId xmlns:a16="http://schemas.microsoft.com/office/drawing/2014/main" id="{CA342DC8-1E1F-BF43-8C58-D4655160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693" y="2327494"/>
            <a:ext cx="3521739" cy="177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ocker Logos | Docker">
            <a:extLst>
              <a:ext uri="{FF2B5EF4-FFF2-40B4-BE49-F238E27FC236}">
                <a16:creationId xmlns:a16="http://schemas.microsoft.com/office/drawing/2014/main" id="{AD0A68B4-7E7B-2448-BE2F-A34CE7DC6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958" y="4398557"/>
            <a:ext cx="3054819" cy="219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act and Drupal 8 with JSON API 2/3 | Colorfield">
            <a:extLst>
              <a:ext uri="{FF2B5EF4-FFF2-40B4-BE49-F238E27FC236}">
                <a16:creationId xmlns:a16="http://schemas.microsoft.com/office/drawing/2014/main" id="{7A8AAED9-49C4-AE40-A4E7-22571C0B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008" y="1611789"/>
            <a:ext cx="3521739" cy="1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DB1FDC-7AFE-2247-9B45-35B3E2BB2658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</p:spTree>
    <p:extLst>
      <p:ext uri="{BB962C8B-B14F-4D97-AF65-F5344CB8AC3E}">
        <p14:creationId xmlns:p14="http://schemas.microsoft.com/office/powerpoint/2010/main" val="215436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7982D9F-E5E7-BF49-AA93-6CF9ABBD6BBB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pic>
        <p:nvPicPr>
          <p:cNvPr id="4098" name="Picture 2" descr="React and Drupal 8 with JSON API 2/3 | Colorfield">
            <a:extLst>
              <a:ext uri="{FF2B5EF4-FFF2-40B4-BE49-F238E27FC236}">
                <a16:creationId xmlns:a16="http://schemas.microsoft.com/office/drawing/2014/main" id="{51F98C44-A77F-F749-88E1-BDE7A916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0" y="1900889"/>
            <a:ext cx="4344728" cy="20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5EB3F-C8CC-0D47-949C-5306997E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/>
          <a:lstStyle/>
          <a:p>
            <a:r>
              <a:rPr lang="en-CH" dirty="0"/>
              <a:t>Tech stack (scaled)</a:t>
            </a:r>
          </a:p>
        </p:txBody>
      </p:sp>
      <p:pic>
        <p:nvPicPr>
          <p:cNvPr id="3074" name="Picture 2" descr="How to scrape websites in 5 minutes with Scrapy? | Theodo">
            <a:extLst>
              <a:ext uri="{FF2B5EF4-FFF2-40B4-BE49-F238E27FC236}">
                <a16:creationId xmlns:a16="http://schemas.microsoft.com/office/drawing/2014/main" id="{F9AD8786-3A80-6347-968C-1C0D86DA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31" y="1774119"/>
            <a:ext cx="1904713" cy="76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terial-UI: A popular React UI framework">
            <a:extLst>
              <a:ext uri="{FF2B5EF4-FFF2-40B4-BE49-F238E27FC236}">
                <a16:creationId xmlns:a16="http://schemas.microsoft.com/office/drawing/2014/main" id="{0A631001-7AE8-2E43-A65A-501B82A86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49" y="4869581"/>
            <a:ext cx="1360234" cy="13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39756-20FD-1C4D-9CE6-14B4CEFFBB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829294" y="-5792282"/>
            <a:ext cx="14099458" cy="14099458"/>
          </a:xfrm>
          <a:prstGeom prst="rect">
            <a:avLst/>
          </a:prstGeom>
        </p:spPr>
      </p:pic>
      <p:pic>
        <p:nvPicPr>
          <p:cNvPr id="3080" name="Picture 8" descr="Apache Solr -">
            <a:extLst>
              <a:ext uri="{FF2B5EF4-FFF2-40B4-BE49-F238E27FC236}">
                <a16:creationId xmlns:a16="http://schemas.microsoft.com/office/drawing/2014/main" id="{CA342DC8-1E1F-BF43-8C58-D4655160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674" y="0"/>
            <a:ext cx="13561870" cy="685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ocker Logos | Docker">
            <a:extLst>
              <a:ext uri="{FF2B5EF4-FFF2-40B4-BE49-F238E27FC236}">
                <a16:creationId xmlns:a16="http://schemas.microsoft.com/office/drawing/2014/main" id="{AD0A68B4-7E7B-2448-BE2F-A34CE7DC6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9881">
            <a:off x="695713" y="141067"/>
            <a:ext cx="8149756" cy="58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17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FF4F-7F84-3E4C-A4BD-9859BE2A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Had to adapt some React components to custom behaviour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Docker networking adds complexity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Enabling clustering broke my Solr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pic>
        <p:nvPicPr>
          <p:cNvPr id="6" name="Picture 2" descr="KEEP CALM AND NullPointer Exception Poster | Cursed | Keep Calm-o-Matic">
            <a:extLst>
              <a:ext uri="{FF2B5EF4-FFF2-40B4-BE49-F238E27FC236}">
                <a16:creationId xmlns:a16="http://schemas.microsoft.com/office/drawing/2014/main" id="{BF614D3E-AAD2-9A4A-99B6-C0019FACC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534" y="1690688"/>
            <a:ext cx="37297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3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ACAB-A7B7-3F43-9E2B-937180C2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80000"/>
            <a:ext cx="10515600" cy="1325563"/>
          </a:xfrm>
        </p:spPr>
        <p:txBody>
          <a:bodyPr/>
          <a:lstStyle/>
          <a:p>
            <a:r>
              <a:rPr lang="en-CH" dirty="0"/>
              <a:t>User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FF4F-7F84-3E4C-A4BD-9859BE2A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User1 and User2: very good, intuitive, easy to use, nice features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User3: change half of the site because it’s redundant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		Me: okay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21B8-D179-D14C-8F62-F9459457341F}"/>
              </a:ext>
            </a:extLst>
          </p:cNvPr>
          <p:cNvSpPr txBox="1"/>
          <p:nvPr/>
        </p:nvSpPr>
        <p:spPr>
          <a:xfrm>
            <a:off x="9097505" y="191387"/>
            <a:ext cx="29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IR Project - Stefano Taillefert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806CF-6029-4442-BC36-BFDD428C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717" y="2830691"/>
            <a:ext cx="2170631" cy="2180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3F2A5-F8F0-0A4B-A9BA-FA5524D2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2214" y="4045179"/>
            <a:ext cx="1923582" cy="1932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17463-5855-114B-A955-DDED89E5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24" y="197726"/>
            <a:ext cx="1310631" cy="14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33745D-5A4B-EA43-A7E2-9AE0892F8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935" y="680571"/>
            <a:ext cx="1736825" cy="16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{B143F69A-85C0-4848-98F8-6704C28B6009}tf10001079</Template>
  <TotalTime>961</TotalTime>
  <Words>196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Main idea</vt:lpstr>
      <vt:lpstr>Focus</vt:lpstr>
      <vt:lpstr>Nice and clean UI</vt:lpstr>
      <vt:lpstr>Components</vt:lpstr>
      <vt:lpstr>Tech stack</vt:lpstr>
      <vt:lpstr>Tech stack (scaled)</vt:lpstr>
      <vt:lpstr>Problems encountered</vt:lpstr>
      <vt:lpstr>User evaluation</vt:lpstr>
      <vt:lpstr>Questions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search</dc:title>
  <dc:creator>Taillefert Stefano</dc:creator>
  <cp:lastModifiedBy>Taillefert Stefano</cp:lastModifiedBy>
  <cp:revision>38</cp:revision>
  <dcterms:created xsi:type="dcterms:W3CDTF">2020-12-10T04:05:55Z</dcterms:created>
  <dcterms:modified xsi:type="dcterms:W3CDTF">2020-12-10T20:08:08Z</dcterms:modified>
</cp:coreProperties>
</file>