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8" r:id="rId4"/>
    <p:sldId id="264" r:id="rId5"/>
    <p:sldId id="260" r:id="rId6"/>
    <p:sldId id="261" r:id="rId7"/>
    <p:sldId id="266" r:id="rId8"/>
    <p:sldId id="258" r:id="rId9"/>
    <p:sldId id="259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2"/>
    <p:restoredTop sz="94701"/>
  </p:normalViewPr>
  <p:slideViewPr>
    <p:cSldViewPr snapToGrid="0" snapToObjects="1">
      <p:cViewPr>
        <p:scale>
          <a:sx n="120" d="100"/>
          <a:sy n="120" d="100"/>
        </p:scale>
        <p:origin x="92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0BD7-7C6A-E34D-B6F6-A797E95C1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9FE33-6520-8648-8943-694213094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7915E-498A-8942-9FCC-6F8AFD9D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6DF85-7202-724A-957B-538E3F2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59150-7DB5-8E4B-B4E1-BCA9BAEE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1203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589D-5757-4149-B984-A5F42E4E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241AA-56DD-2A4E-A172-78D4A366E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42F6F-0095-0D4A-BF55-8BC1A4E4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AA8A-3233-9C46-8850-14CD0A57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3025D-0BFF-C646-994E-53B659FD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6953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3EE3D-B370-E24E-9623-85A1E281D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F42BD-BA50-3C47-B6E5-3BA819EB3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D5333-8855-804D-BC4C-FDADA7EB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46464-2C85-2A43-A2BB-5E2D5346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745D-55A2-9D41-90D0-C3808820B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18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C9A6-242D-EA47-8E0B-AABA5D28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3FC36-64A7-884F-9AF2-69B55939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6A883-6A8B-0C4F-87DF-5E873597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7EE44-769E-1E4A-B3C6-47DE1D06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10149-A936-9946-B296-95FD9E5B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127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4B6E-7DD9-3A45-AD52-B5D9A3A9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FA750-77F2-B944-B054-9AEC38710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00EF-3F93-4340-8948-F89E826B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50EBE-FF69-2D4C-9192-9264053B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776AD-05C1-DB49-95C5-2AE4B3D4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3564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AE48-3A30-1947-A106-3C0DCBF6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62AE-6418-5047-8EB3-38C7ECFA5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375FA-E79C-224A-B282-ABB156F97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632ED-2323-CA4E-BB78-6CEC97A7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7A3F6-A350-D145-81F0-9A484468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DCFFC-C6F2-334D-A170-CC47AD63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055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ABBC-006C-4A42-B191-DF8873B7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9A2CF-623A-2849-9FE2-0ACEF207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6B40B-DACB-3C4A-BBFF-AFF9F85CE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08978-FAC7-964D-9C84-A5FB427FB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08D18-C480-9F4C-A855-A74C5A0BF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D3C14-89BC-0D41-8D57-B9F7CD1D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87D43-E3CF-524E-8A8F-26BF52E1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D6470-960A-9B4C-80FF-6522DC96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738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AC8D-3F2E-E449-8BD6-CC5DCF78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B53AC-39AB-F94C-8D50-BE107C9F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D5997-5E62-934C-B2E4-45E188DC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BBDCA-C70D-3440-8F84-757A7F36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2174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56240-315C-B04E-891E-F8AC4C31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26BFB-C18E-9641-AEB1-A63EDDB3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6628C-65AC-2741-BD0D-881484D4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1333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BC8D-3C0D-EF4D-A1C0-9887C4EA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C780-B9FD-D84A-B36F-FEC6172F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439FF-083C-E643-97F0-2F5307890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429BA-0730-3F4B-A70F-F26B2C4F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3A09-4313-B345-825A-25EAF3DF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D93FD-1920-BA46-B30D-29C08677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813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E1CE-1276-854F-94DB-AC02F709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5EBF5-F0B4-B046-931D-280FD888A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70A8C-D401-7E41-92F7-6364EB5F6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09B2B-E370-154E-9E0F-B28BB56C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875B1-8980-F042-BB39-EE750DA1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AF1D1-7D72-BF4C-8CD7-3044B72A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0228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DFFD6-06CC-B742-82F6-555BB403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E351F-6EAF-B34F-86EA-C06B0E95E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D899-7BA4-6B48-B99F-43A3AFFB1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E1D16-E34A-D247-9549-923C29E6E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F9436-C1F4-7B47-83A6-8A711B392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304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Cinema movie theater - Download Free Vectors, Clipart Graphics &amp; Vector Art">
            <a:extLst>
              <a:ext uri="{FF2B5EF4-FFF2-40B4-BE49-F238E27FC236}">
                <a16:creationId xmlns:a16="http://schemas.microsoft.com/office/drawing/2014/main" id="{FB4915B5-8DCB-5540-8087-49E22498E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E5817F-8255-2041-A570-9ED5E788C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8140"/>
            <a:ext cx="9144000" cy="1662617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Movie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DE9C4-243E-414D-99F6-8C677A7CD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0696"/>
            <a:ext cx="9144000" cy="1280160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IR Final Project</a:t>
            </a:r>
          </a:p>
          <a:p>
            <a:r>
              <a:rPr lang="en-CH" dirty="0">
                <a:solidFill>
                  <a:schemeClr val="bg1"/>
                </a:solidFill>
              </a:rPr>
              <a:t>Stefano Taillefert</a:t>
            </a:r>
          </a:p>
        </p:txBody>
      </p:sp>
    </p:spTree>
    <p:extLst>
      <p:ext uri="{BB962C8B-B14F-4D97-AF65-F5344CB8AC3E}">
        <p14:creationId xmlns:p14="http://schemas.microsoft.com/office/powerpoint/2010/main" val="2195234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CAB-A7B7-3F43-9E2B-937180C2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9"/>
            <a:ext cx="10515600" cy="1325563"/>
          </a:xfrm>
        </p:spPr>
        <p:txBody>
          <a:bodyPr/>
          <a:lstStyle/>
          <a:p>
            <a:r>
              <a:rPr lang="en-CH" dirty="0"/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FF4F-7F84-3E4C-A4BD-9859BE2A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Step 1: Crawl sites like IMDb, RottenTomatoes, allmovie.com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Step 2: Get movies metadata (title, description, rating, …)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Step 3: Index all the data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Step 4: 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Step 5: Profit</a:t>
            </a:r>
          </a:p>
        </p:txBody>
      </p:sp>
      <p:pic>
        <p:nvPicPr>
          <p:cNvPr id="5122" name="Picture 2" descr="🤔 Thinking Face Emoji">
            <a:extLst>
              <a:ext uri="{FF2B5EF4-FFF2-40B4-BE49-F238E27FC236}">
                <a16:creationId xmlns:a16="http://schemas.microsoft.com/office/drawing/2014/main" id="{4487741E-F42F-9F48-8CEE-D20DE05B8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313" y="4572002"/>
            <a:ext cx="949250" cy="9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E08AE4-60E2-8E47-A832-7F0C3448DBC6}"/>
              </a:ext>
            </a:extLst>
          </p:cNvPr>
          <p:cNvSpPr txBox="1"/>
          <p:nvPr/>
        </p:nvSpPr>
        <p:spPr>
          <a:xfrm rot="21095052">
            <a:off x="2328477" y="424379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?</a:t>
            </a:r>
          </a:p>
        </p:txBody>
      </p:sp>
      <p:pic>
        <p:nvPicPr>
          <p:cNvPr id="5126" name="Picture 6" descr="Money Bag | ID#: 1888 | Emoji.co.uk">
            <a:extLst>
              <a:ext uri="{FF2B5EF4-FFF2-40B4-BE49-F238E27FC236}">
                <a16:creationId xmlns:a16="http://schemas.microsoft.com/office/drawing/2014/main" id="{7F773D24-85F1-3349-B8FB-74FB536EB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781" y="5167312"/>
            <a:ext cx="1435397" cy="143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59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CAB-A7B7-3F43-9E2B-937180C2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9"/>
            <a:ext cx="10515600" cy="1325563"/>
          </a:xfrm>
        </p:spPr>
        <p:txBody>
          <a:bodyPr/>
          <a:lstStyle/>
          <a:p>
            <a:r>
              <a:rPr lang="en-CH" dirty="0"/>
              <a:t>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FF4F-7F84-3E4C-A4BD-9859BE2A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Simplicity of installation and usage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Versatility and power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Easily extendable</a:t>
            </a:r>
          </a:p>
        </p:txBody>
      </p:sp>
      <p:pic>
        <p:nvPicPr>
          <p:cNvPr id="11266" name="Picture 2" descr="Feeling Like a Tech Dummy? IntelliSyn Offers Access to the For Dummies  Books to Change That! - IntelliSyn Communications Inc.">
            <a:extLst>
              <a:ext uri="{FF2B5EF4-FFF2-40B4-BE49-F238E27FC236}">
                <a16:creationId xmlns:a16="http://schemas.microsoft.com/office/drawing/2014/main" id="{0253EB64-EFA5-1F4B-AE90-F5BA43385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4" r="33409"/>
          <a:stretch/>
        </p:blipFill>
        <p:spPr bwMode="auto">
          <a:xfrm>
            <a:off x="7357056" y="1605628"/>
            <a:ext cx="4360024" cy="480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802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CAB-A7B7-3F43-9E2B-937180C2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9"/>
            <a:ext cx="10515600" cy="1325563"/>
          </a:xfrm>
        </p:spPr>
        <p:txBody>
          <a:bodyPr/>
          <a:lstStyle/>
          <a:p>
            <a:r>
              <a:rPr lang="en-CH" dirty="0"/>
              <a:t>Nice and clean UI</a:t>
            </a:r>
          </a:p>
        </p:txBody>
      </p:sp>
      <p:pic>
        <p:nvPicPr>
          <p:cNvPr id="6" name="Content Placeholder 5" descr="A picture containing monitor, indoor, screen, sitting&#10;&#10;Description automatically generated">
            <a:extLst>
              <a:ext uri="{FF2B5EF4-FFF2-40B4-BE49-F238E27FC236}">
                <a16:creationId xmlns:a16="http://schemas.microsoft.com/office/drawing/2014/main" id="{C8B208AD-F564-7F48-A5F0-B662AAF23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877" y="1254640"/>
            <a:ext cx="10928246" cy="5470628"/>
          </a:xfrm>
        </p:spPr>
      </p:pic>
    </p:spTree>
    <p:extLst>
      <p:ext uri="{BB962C8B-B14F-4D97-AF65-F5344CB8AC3E}">
        <p14:creationId xmlns:p14="http://schemas.microsoft.com/office/powerpoint/2010/main" val="737628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EB3F-C8CC-0D47-949C-5306997E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654"/>
            <a:ext cx="10515600" cy="1325563"/>
          </a:xfrm>
        </p:spPr>
        <p:txBody>
          <a:bodyPr/>
          <a:lstStyle/>
          <a:p>
            <a:r>
              <a:rPr lang="en-CH" dirty="0"/>
              <a:t>Tech stack</a:t>
            </a:r>
          </a:p>
        </p:txBody>
      </p:sp>
      <p:pic>
        <p:nvPicPr>
          <p:cNvPr id="3074" name="Picture 2" descr="How to scrape websites in 5 minutes with Scrapy? | Theodo">
            <a:extLst>
              <a:ext uri="{FF2B5EF4-FFF2-40B4-BE49-F238E27FC236}">
                <a16:creationId xmlns:a16="http://schemas.microsoft.com/office/drawing/2014/main" id="{F9AD8786-3A80-6347-968C-1C0D86DA0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91" y="492591"/>
            <a:ext cx="5150731" cy="206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act.js! Let's Talk About It… – Danielle Developer">
            <a:extLst>
              <a:ext uri="{FF2B5EF4-FFF2-40B4-BE49-F238E27FC236}">
                <a16:creationId xmlns:a16="http://schemas.microsoft.com/office/drawing/2014/main" id="{8869390F-DE7B-CC42-B5AD-86D348C9C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" t="29869" r="9972" b="15485"/>
          <a:stretch/>
        </p:blipFill>
        <p:spPr bwMode="auto">
          <a:xfrm>
            <a:off x="714915" y="2073136"/>
            <a:ext cx="4141076" cy="148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terial-UI: A popular React UI framework">
            <a:extLst>
              <a:ext uri="{FF2B5EF4-FFF2-40B4-BE49-F238E27FC236}">
                <a16:creationId xmlns:a16="http://schemas.microsoft.com/office/drawing/2014/main" id="{0A631001-7AE8-2E43-A65A-501B82A86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36" y="3774849"/>
            <a:ext cx="2718026" cy="271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pache Solr -">
            <a:extLst>
              <a:ext uri="{FF2B5EF4-FFF2-40B4-BE49-F238E27FC236}">
                <a16:creationId xmlns:a16="http://schemas.microsoft.com/office/drawing/2014/main" id="{CA342DC8-1E1F-BF43-8C58-D4655160C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39" y="2663255"/>
            <a:ext cx="3229303" cy="163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ocker Logos | Docker">
            <a:extLst>
              <a:ext uri="{FF2B5EF4-FFF2-40B4-BE49-F238E27FC236}">
                <a16:creationId xmlns:a16="http://schemas.microsoft.com/office/drawing/2014/main" id="{AD0A68B4-7E7B-2448-BE2F-A34CE7DC6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958" y="4398557"/>
            <a:ext cx="3054819" cy="219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36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EB3F-C8CC-0D47-949C-5306997E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779"/>
            <a:ext cx="10515600" cy="1325563"/>
          </a:xfrm>
        </p:spPr>
        <p:txBody>
          <a:bodyPr/>
          <a:lstStyle/>
          <a:p>
            <a:r>
              <a:rPr lang="en-CH" dirty="0"/>
              <a:t>Tech stack (scaled)</a:t>
            </a:r>
          </a:p>
        </p:txBody>
      </p:sp>
      <p:pic>
        <p:nvPicPr>
          <p:cNvPr id="3074" name="Picture 2" descr="How to scrape websites in 5 minutes with Scrapy? | Theodo">
            <a:extLst>
              <a:ext uri="{FF2B5EF4-FFF2-40B4-BE49-F238E27FC236}">
                <a16:creationId xmlns:a16="http://schemas.microsoft.com/office/drawing/2014/main" id="{F9AD8786-3A80-6347-968C-1C0D86DA0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531" y="1774119"/>
            <a:ext cx="1904713" cy="76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act.js! Let's Talk About It… – Danielle Developer">
            <a:extLst>
              <a:ext uri="{FF2B5EF4-FFF2-40B4-BE49-F238E27FC236}">
                <a16:creationId xmlns:a16="http://schemas.microsoft.com/office/drawing/2014/main" id="{8869390F-DE7B-CC42-B5AD-86D348C9C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" t="29869" r="9972" b="15485"/>
          <a:stretch/>
        </p:blipFill>
        <p:spPr bwMode="auto">
          <a:xfrm>
            <a:off x="364037" y="2073136"/>
            <a:ext cx="4141076" cy="148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terial-UI: A popular React UI framework">
            <a:extLst>
              <a:ext uri="{FF2B5EF4-FFF2-40B4-BE49-F238E27FC236}">
                <a16:creationId xmlns:a16="http://schemas.microsoft.com/office/drawing/2014/main" id="{0A631001-7AE8-2E43-A65A-501B82A86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14" y="4930623"/>
            <a:ext cx="1360234" cy="136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pache Solr -">
            <a:extLst>
              <a:ext uri="{FF2B5EF4-FFF2-40B4-BE49-F238E27FC236}">
                <a16:creationId xmlns:a16="http://schemas.microsoft.com/office/drawing/2014/main" id="{CA342DC8-1E1F-BF43-8C58-D4655160C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1" y="0"/>
            <a:ext cx="13561870" cy="685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ocker Logos | Docker">
            <a:extLst>
              <a:ext uri="{FF2B5EF4-FFF2-40B4-BE49-F238E27FC236}">
                <a16:creationId xmlns:a16="http://schemas.microsoft.com/office/drawing/2014/main" id="{AD0A68B4-7E7B-2448-BE2F-A34CE7DC6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9881">
            <a:off x="624632" y="280552"/>
            <a:ext cx="8149756" cy="58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31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76BA-1234-1043-ACD6-428080A2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34EE-6A65-8448-BD92-F292E1CD1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pPr marL="0" indent="0">
              <a:buNone/>
            </a:pPr>
            <a:r>
              <a:rPr lang="en-CH" dirty="0"/>
              <a:t>Had to adapt some React components to custom behaviour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Docker networking adds complexity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Enabling clustering broke my Solr</a:t>
            </a:r>
          </a:p>
        </p:txBody>
      </p:sp>
      <p:pic>
        <p:nvPicPr>
          <p:cNvPr id="9218" name="Picture 2" descr="KEEP CALM AND NullPointer Exception Poster | Cursed | Keep Calm-o-Matic">
            <a:extLst>
              <a:ext uri="{FF2B5EF4-FFF2-40B4-BE49-F238E27FC236}">
                <a16:creationId xmlns:a16="http://schemas.microsoft.com/office/drawing/2014/main" id="{A80EB4ED-7393-EF46-B4BB-0DE57A57190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328" y="1253331"/>
            <a:ext cx="37297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57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FD76-DEDE-314A-885D-7124471E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Questions</a:t>
            </a:r>
          </a:p>
        </p:txBody>
      </p:sp>
      <p:pic>
        <p:nvPicPr>
          <p:cNvPr id="5" name="Picture 4" descr="A picture containing air, water, flying, person&#10;&#10;Description automatically generated">
            <a:extLst>
              <a:ext uri="{FF2B5EF4-FFF2-40B4-BE49-F238E27FC236}">
                <a16:creationId xmlns:a16="http://schemas.microsoft.com/office/drawing/2014/main" id="{B4438E41-10D6-E541-8BE7-D1C92F990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40" y="1225090"/>
            <a:ext cx="7622721" cy="521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97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3BF0-AFAF-A346-AD82-5431E9F2E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Demo time!</a:t>
            </a:r>
          </a:p>
        </p:txBody>
      </p:sp>
      <p:pic>
        <p:nvPicPr>
          <p:cNvPr id="7170" name="Picture 2" descr="Fubuki &quot;YABE&quot; - YouTube">
            <a:extLst>
              <a:ext uri="{FF2B5EF4-FFF2-40B4-BE49-F238E27FC236}">
                <a16:creationId xmlns:a16="http://schemas.microsoft.com/office/drawing/2014/main" id="{E63856B0-AB58-E746-8A7C-AF01980EE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" r="12031"/>
          <a:stretch/>
        </p:blipFill>
        <p:spPr bwMode="auto">
          <a:xfrm>
            <a:off x="8725786" y="4500711"/>
            <a:ext cx="3370521" cy="22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45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{B143F69A-85C0-4848-98F8-6704C28B6009}tf10001079</Template>
  <TotalTime>71</TotalTime>
  <Words>97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Movie search</vt:lpstr>
      <vt:lpstr>Main idea</vt:lpstr>
      <vt:lpstr>Focus</vt:lpstr>
      <vt:lpstr>Nice and clean UI</vt:lpstr>
      <vt:lpstr>Tech stack</vt:lpstr>
      <vt:lpstr>Tech stack (scaled)</vt:lpstr>
      <vt:lpstr>Problems encountered</vt:lpstr>
      <vt:lpstr>Questions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search</dc:title>
  <dc:creator>Taillefert Stefano</dc:creator>
  <cp:lastModifiedBy>Taillefert Stefano</cp:lastModifiedBy>
  <cp:revision>13</cp:revision>
  <dcterms:created xsi:type="dcterms:W3CDTF">2020-12-10T04:05:55Z</dcterms:created>
  <dcterms:modified xsi:type="dcterms:W3CDTF">2020-12-10T05:17:21Z</dcterms:modified>
</cp:coreProperties>
</file>