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9E6B6-1ED2-AB41-864A-0B28028C551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D145-E609-A049-B32E-CEF61B2719C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13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7D145-E609-A049-B32E-CEF61B2719CA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06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C51E-F941-014F-BBB2-BF54E5CD4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6D5B-46AF-D24E-ABD2-B7F41524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3A7C-5537-F042-A71C-29F24E3D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36EC-443F-F24F-AE6C-5B0E97B4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57F2-3E2D-EC4A-B360-334EBAAC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05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F88-6C74-7442-89B6-57175EFE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C4560-B436-9843-972B-23F06CB3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AB91-A46B-5A4E-9F52-6CCE3F49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0FA8-F110-2B44-86D8-75BEF1E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96D8-E0B9-B343-AA63-F47289E5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6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CF696-2492-EC4F-9DA4-F222656A8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AD11F-7244-4245-8825-8F21649A3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FDB5-1654-CD49-A7CC-2B8602C5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6AB9-8E40-BD4A-84DA-15E0F725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98E7-A0E7-3447-8A37-9A02FC32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34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D627-F4B4-354F-A68B-0103EFB8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4299-C03E-9542-BD3E-7A78F798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C68A-6B25-ED49-AE28-793F073E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C59C-7A32-F648-8ED2-EC72E763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5217-D1D8-7A47-8B74-0CFC9AE9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864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5D2C-4BCB-4F43-BF35-D1A4D016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41692-C154-7B41-B938-47992BB7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79E8-AAC2-194A-8ADA-CC8950C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8799-3027-464D-A99F-7C5CEB1B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76EC-2C25-FB49-B3DB-1CA005C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2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8551-CA39-6344-9A16-127F8CAE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F58D-9BE6-4848-80C1-E2DE89E1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28F3-622C-CF4A-A229-16FE8C55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4B203-FA36-1048-8D01-854FF7D6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75D3F-6546-6546-8FFB-9637E18F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240B-64B8-3D48-905C-719E42FA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100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FC17-5100-ED48-AE78-BF56A3BD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2CD4-19B7-0748-902F-B6289610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545C8-DEEE-5D4F-9B78-8CF00007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0AA49-F058-5747-86EE-C1AF0847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FE8AB-DCA1-484D-8A8E-FF254C4D8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536A0-3F56-B048-A885-6A1085FF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51F34-FDED-A04A-87F4-F52CFA52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80093-E11E-234B-8E86-91C29B9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150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C03-1A5E-054F-97D8-CD856E12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81350-4882-2040-BC53-7207704D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3FBF-C890-EA4A-8BD4-3019F28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D6473-621F-A44F-A6B9-D778B0BE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11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AF664-CFDC-FB46-AE0A-8CDF5719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E85B0-9EB8-8840-A821-5B9763E7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C94D-D357-7148-B7E4-E7D3850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736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BFAE-678A-9449-AFF0-34100757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EA8-51D1-E84D-93A5-423244B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3B3BC-4521-DB41-BADE-1AA5BCD3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9209-9302-9745-8C61-1C146F6F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1C15-25F1-4349-AF72-140B59D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8DC2-4123-FC4B-8452-C83A7D89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932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DEBA-73F8-8346-910D-6BE001A6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5356-7EB4-DE49-A5B3-43A918A6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F3DB-A5D1-6E4A-A92B-F81F69F2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8EBB-3972-E34D-8C9C-A63A852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FC34-20E9-7243-BB39-BC7E4245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7E7BF-E420-1849-B63C-B99293E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484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31911-4B70-5940-9B4F-8E578CF0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38C7B-948C-5D44-9179-EFDA71AD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A8FE-5C0D-194D-BD9A-75B814D2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4E1E-D877-1A40-A740-59B54F6E0152}" type="datetimeFigureOut">
              <a:rPr lang="en-CH" smtClean="0"/>
              <a:t>28.02.21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1B81-D7E8-AE42-B7D6-7EB8ACDCC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912A-25DE-4F45-8714-30451FC00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63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i-systems/freu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AD3E-CE33-F64C-84EC-241C499E2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137"/>
            <a:ext cx="9144000" cy="285170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Instrumentation and Performance Analysis of Distributed Systems with Freud</a:t>
            </a:r>
            <a:endParaRPr lang="en-CH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AC0A-6FA2-5A48-85C9-3167AB8AA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732"/>
            <a:ext cx="9144000" cy="25651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Stefano Taillefert</a:t>
            </a:r>
          </a:p>
          <a:p>
            <a:pPr>
              <a:lnSpc>
                <a:spcPct val="150000"/>
              </a:lnSpc>
            </a:pPr>
            <a:endParaRPr lang="en-CH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CH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Advisor: prof. Antonio Carzaniga</a:t>
            </a:r>
          </a:p>
        </p:txBody>
      </p:sp>
    </p:spTree>
    <p:extLst>
      <p:ext uri="{BB962C8B-B14F-4D97-AF65-F5344CB8AC3E}">
        <p14:creationId xmlns:p14="http://schemas.microsoft.com/office/powerpoint/2010/main" val="228200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4FA7-5A64-844E-A992-CE138CC4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39"/>
            <a:ext cx="10515600" cy="63923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Project description</a:t>
            </a:r>
            <a:endParaRPr lang="en-GB" sz="1800" dirty="0">
              <a:latin typeface="Source Sans Pro" panose="020F0502020204030204" pitchFamily="34" charset="0"/>
              <a:ea typeface="Source Sans Pro" panose="020F0502020204030204" pitchFamily="34" charset="0"/>
              <a:cs typeface="Al Bayan" pitchFamily="2" charset="-7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  <a:hlinkClick r:id="rId3"/>
              </a:rPr>
              <a:t>Freud</a:t>
            </a: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 is a software performance analysis tool that derives performance annotations from measurements of running systems. The goal of this project is to extend Freud to instrument and collect data from a </a:t>
            </a:r>
            <a:r>
              <a:rPr lang="en-GB" sz="1800" i="1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distributed</a:t>
            </a: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 software system. This means augmenting the existing implementation to be able to link the data collected over distributed components using causal relations.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800" dirty="0">
              <a:latin typeface="Source Sans Pro" panose="020F0502020204030204" pitchFamily="34" charset="0"/>
              <a:ea typeface="Source Sans Pro" panose="020F0502020204030204" pitchFamily="34" charset="0"/>
              <a:cs typeface="Al Bayan" pitchFamily="2" charset="-7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Task list</a:t>
            </a:r>
            <a:endParaRPr lang="en-GB" sz="1800" dirty="0">
              <a:latin typeface="Source Sans Pro" panose="020F0502020204030204" pitchFamily="34" charset="0"/>
              <a:ea typeface="Source Sans Pro" panose="020F0502020204030204" pitchFamily="34" charset="0"/>
              <a:cs typeface="Al Bayan" pitchFamily="2" charset="-78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Develop a simple distributed application based on an RPC library to be used as an initial test environment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Develop an instrumentation for the client side, server side, and – crucially – the RPC library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Devise a method to save and retrieve measurement logs from all the remote components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Design an algorithm to merge the logs from all the systems into a single coherent trace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Integrate said trace in the existing statistics tool (</a:t>
            </a:r>
            <a:r>
              <a:rPr lang="en-GB" sz="1800" dirty="0" err="1">
                <a:latin typeface="Anonymice Powerline" panose="02060609030202000504" pitchFamily="49" charset="0"/>
                <a:ea typeface="Anonymice Powerline" panose="02060609030202000504" pitchFamily="49" charset="0"/>
                <a:cs typeface="Al Bayan" pitchFamily="2" charset="-78"/>
              </a:rPr>
              <a:t>freud</a:t>
            </a:r>
            <a:r>
              <a:rPr lang="en-GB" sz="1800" dirty="0">
                <a:latin typeface="Anonymice Powerline" panose="02060609030202000504" pitchFamily="49" charset="0"/>
                <a:ea typeface="Anonymice Powerline" panose="02060609030202000504" pitchFamily="49" charset="0"/>
                <a:cs typeface="Al Bayan" pitchFamily="2" charset="-78"/>
              </a:rPr>
              <a:t>-statistics</a:t>
            </a: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) to derive the performance annotations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Identify some third-party non-trivial distributed applications and </a:t>
            </a:r>
            <a:r>
              <a:rPr lang="en-GB" sz="1800" dirty="0" err="1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analyze</a:t>
            </a: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 them with the created tool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Write the report, prepare the poster and presentation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Have a pizza</a:t>
            </a:r>
            <a:endParaRPr lang="en-CH" sz="1800" dirty="0">
              <a:latin typeface="Source Sans Pro" panose="020F0502020204030204" pitchFamily="34" charset="0"/>
              <a:ea typeface="Source Sans Pro" panose="020F0502020204030204" pitchFamily="34" charset="0"/>
              <a:cs typeface="Al Bay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064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{24CA57A5-C4D9-114B-92E3-686A2E316434}tf10001062</Template>
  <TotalTime>2438</TotalTime>
  <Words>187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Anonymice Powerline</vt:lpstr>
      <vt:lpstr>Arial</vt:lpstr>
      <vt:lpstr>Calibri</vt:lpstr>
      <vt:lpstr>Calibri Light</vt:lpstr>
      <vt:lpstr>Source Sans Pro</vt:lpstr>
      <vt:lpstr>Office Theme</vt:lpstr>
      <vt:lpstr>Instrumentation and Performance Analysis of Distributed Systems with Freud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Taillefert Stefano</dc:creator>
  <cp:lastModifiedBy>Taillefert Stefano</cp:lastModifiedBy>
  <cp:revision>13</cp:revision>
  <dcterms:created xsi:type="dcterms:W3CDTF">2021-02-22T16:52:12Z</dcterms:created>
  <dcterms:modified xsi:type="dcterms:W3CDTF">2021-02-27T23:32:24Z</dcterms:modified>
</cp:coreProperties>
</file>