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65" r:id="rId6"/>
    <p:sldId id="261" r:id="rId7"/>
    <p:sldId id="262" r:id="rId8"/>
    <p:sldId id="263" r:id="rId9"/>
    <p:sldId id="259" r:id="rId10"/>
    <p:sldId id="260" r:id="rId11"/>
    <p:sldId id="267" r:id="rId1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8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08"/>
    <p:restoredTop sz="94719"/>
  </p:normalViewPr>
  <p:slideViewPr>
    <p:cSldViewPr snapToGrid="0" snapToObjects="1">
      <p:cViewPr>
        <p:scale>
          <a:sx n="134" d="100"/>
          <a:sy n="134" d="100"/>
        </p:scale>
        <p:origin x="251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5D5DE-6057-3D42-B79F-C0FEC257D5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CC785-313C-194B-8468-0B010A431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329F5-B5D9-DF44-86F3-7D5E87125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4070-4EB6-1840-8B0C-6E10ECCB6EA8}" type="datetimeFigureOut">
              <a:rPr lang="en-CH" smtClean="0"/>
              <a:t>25.05.21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F3947-7E24-2C44-8835-0C1C46A9C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CFEBB-D966-B846-B70C-A4C71B42E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A69E-B6AB-0845-845B-C09F9B4CE30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68655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FFB8C-F92A-194F-BDCC-8065F96A7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54EA09-B7A5-9741-90B4-1322F5724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CB256-2D66-0844-9CE6-A1B6E8561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4070-4EB6-1840-8B0C-6E10ECCB6EA8}" type="datetimeFigureOut">
              <a:rPr lang="en-CH" smtClean="0"/>
              <a:t>25.05.21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30C34-9B73-C34D-A30F-15D033107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F962A-A11A-B344-BB02-8754500D8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A69E-B6AB-0845-845B-C09F9B4CE30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9588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A5E34A-F19E-2840-A786-6906CD455E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500D5C-06C0-8C4B-8E51-9227A2DAB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A0E05-D99D-9249-9B64-6F3300F9B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4070-4EB6-1840-8B0C-6E10ECCB6EA8}" type="datetimeFigureOut">
              <a:rPr lang="en-CH" smtClean="0"/>
              <a:t>25.05.21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132AF-0713-4E42-833A-2E6EFAD99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87E81-BDAD-DB45-9DD4-53BFF243D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A69E-B6AB-0845-845B-C09F9B4CE30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9851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41ADC-BC4C-2A4B-959E-9256F2BF6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FA7AF-7846-104B-A559-AFDA9E40A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63137-446A-B044-AE6A-AB725770C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4070-4EB6-1840-8B0C-6E10ECCB6EA8}" type="datetimeFigureOut">
              <a:rPr lang="en-CH" smtClean="0"/>
              <a:t>25.05.21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89AC5-8009-E440-B731-F2C8FD86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FFCBE-5AD2-B540-ABF2-E763AD179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A69E-B6AB-0845-845B-C09F9B4CE30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96171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4C183-5156-004E-9AD7-14B85751C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ACD87-D6D0-4047-B67F-D8CD22B04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8067D-281F-E04E-BC71-E964EAC45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4070-4EB6-1840-8B0C-6E10ECCB6EA8}" type="datetimeFigureOut">
              <a:rPr lang="en-CH" smtClean="0"/>
              <a:t>25.05.21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0FBEA-85E5-2B4C-8ED1-DCA29B7D4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56827-C3CB-9443-BF48-4B1C43D6D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A69E-B6AB-0845-845B-C09F9B4CE30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60999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529E5-905E-7A49-8A8E-ABFFB9690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B29A3-6EB8-DB4F-832D-88D4E57DD0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ED53D-7895-1F4B-A8F0-DB58B9018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69CA1-0A81-1948-A2DB-C35C05670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4070-4EB6-1840-8B0C-6E10ECCB6EA8}" type="datetimeFigureOut">
              <a:rPr lang="en-CH" smtClean="0"/>
              <a:t>25.05.21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4857C-BF53-8444-9849-7678CB955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B2078-F043-154C-AD57-DCBCBBCC6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A69E-B6AB-0845-845B-C09F9B4CE30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10335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FB6D9-B9F3-B14F-8A58-6445BC492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D5DA5-696B-4440-B344-98751C83C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BC183-164D-C949-8D73-4CEFB74C6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C6E813-421F-414A-A526-2F0383BF2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9382AD-590C-D241-A3D4-1B4E6D419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15FEF5-D54A-EB4C-AA7F-EE5CD40FB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4070-4EB6-1840-8B0C-6E10ECCB6EA8}" type="datetimeFigureOut">
              <a:rPr lang="en-CH" smtClean="0"/>
              <a:t>25.05.21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F46511-4972-BE49-9276-3B4FE4AF9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24C9B6-2061-FB44-8346-0916664E8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A69E-B6AB-0845-845B-C09F9B4CE30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90644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2C01A-B5A6-CC4E-AA0D-02C65BF12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FA1031-B4F3-7A4A-A851-E7BEABFD3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4070-4EB6-1840-8B0C-6E10ECCB6EA8}" type="datetimeFigureOut">
              <a:rPr lang="en-CH" smtClean="0"/>
              <a:t>25.05.21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DE5587-35A4-B245-94F7-22032684C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CE04EA-CB26-4943-8473-1BAB1B7B7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A69E-B6AB-0845-845B-C09F9B4CE30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1497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F96E12-C57E-0146-BACC-6C6D50BEE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4070-4EB6-1840-8B0C-6E10ECCB6EA8}" type="datetimeFigureOut">
              <a:rPr lang="en-CH" smtClean="0"/>
              <a:t>25.05.21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F433FB-BA8A-BD41-BF3F-5159DCB64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7DF15-BECC-5F4A-8115-6B6529430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A69E-B6AB-0845-845B-C09F9B4CE30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25553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7EF60-5703-D045-B9F0-C18E56ECA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028EA-7CCE-BB44-815D-E2A3D2FA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6C4A9-3D1B-084B-86C3-FB3083334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E393E-EE9C-2842-A25E-F3223023E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4070-4EB6-1840-8B0C-6E10ECCB6EA8}" type="datetimeFigureOut">
              <a:rPr lang="en-CH" smtClean="0"/>
              <a:t>25.05.21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25460-95BB-A140-99F2-41E758ADC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3D8E9-A895-AD47-86F7-BA0BEE2D9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A69E-B6AB-0845-845B-C09F9B4CE30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50527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5BFF4-71E6-3B4B-9E4F-79B35912E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944C93-8F03-C541-B503-814B5606F7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8018F-DEB5-D24F-93BC-57C6DA57E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4DF93-289B-4842-B4E3-88692F460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4070-4EB6-1840-8B0C-6E10ECCB6EA8}" type="datetimeFigureOut">
              <a:rPr lang="en-CH" smtClean="0"/>
              <a:t>25.05.21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D42AD-6C0D-214E-80E9-A0AADFA88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78F4C-1F87-114B-9D01-FD1ABAC06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A69E-B6AB-0845-845B-C09F9B4CE30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698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54A6D5-228F-8D42-BED9-0A547486C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A85C8-F190-6549-B6A7-347B2C8C8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CD613-4B92-594A-BE08-31524E32DC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C4070-4EB6-1840-8B0C-6E10ECCB6EA8}" type="datetimeFigureOut">
              <a:rPr lang="en-CH" smtClean="0"/>
              <a:t>25.05.21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4137B-DE2D-8546-BE86-E8A3AFEB2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ED552-4D54-4F4C-98AD-C3217B504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4A69E-B6AB-0845-845B-C09F9B4CE30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5272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48F82-99F6-494F-A727-4F5849C69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CH" sz="5400"/>
              <a:t>FUNKY FASHION STORE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3AF89-7535-714F-91FB-7375DD4B7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 fontScale="62500" lnSpcReduction="20000"/>
          </a:bodyPr>
          <a:lstStyle/>
          <a:p>
            <a:r>
              <a:rPr lang="en-GB" dirty="0" err="1"/>
              <a:t>Brites</a:t>
            </a:r>
            <a:r>
              <a:rPr lang="en-GB" dirty="0"/>
              <a:t> </a:t>
            </a:r>
            <a:r>
              <a:rPr lang="en-GB" dirty="0" err="1"/>
              <a:t>Marto</a:t>
            </a:r>
            <a:r>
              <a:rPr lang="en-GB" dirty="0"/>
              <a:t> Andrea </a:t>
            </a:r>
          </a:p>
          <a:p>
            <a:r>
              <a:rPr lang="en-GB" dirty="0"/>
              <a:t>Le </a:t>
            </a:r>
            <a:r>
              <a:rPr lang="en-GB" dirty="0" err="1"/>
              <a:t>Thuong</a:t>
            </a:r>
            <a:endParaRPr lang="en-GB" dirty="0"/>
          </a:p>
          <a:p>
            <a:r>
              <a:rPr lang="en-GB" dirty="0"/>
              <a:t>Rodolfo </a:t>
            </a:r>
            <a:r>
              <a:rPr lang="en-GB" dirty="0" err="1"/>
              <a:t>Masera</a:t>
            </a:r>
            <a:r>
              <a:rPr lang="en-GB" dirty="0"/>
              <a:t> Tommaso</a:t>
            </a:r>
          </a:p>
          <a:p>
            <a:r>
              <a:rPr lang="en-GB" dirty="0" err="1"/>
              <a:t>Taillefert</a:t>
            </a:r>
            <a:r>
              <a:rPr lang="en-GB" dirty="0"/>
              <a:t> Stefano </a:t>
            </a:r>
            <a:endParaRPr lang="en-GB" sz="20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Multi coloured shirts hanging on the closet">
            <a:extLst>
              <a:ext uri="{FF2B5EF4-FFF2-40B4-BE49-F238E27FC236}">
                <a16:creationId xmlns:a16="http://schemas.microsoft.com/office/drawing/2014/main" id="{B39EA10E-96E5-48D7-87F1-6B069A1C5C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847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13138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3D7BC-6961-1345-B24B-FB2ED067C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Report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CA614-9545-F649-A4F2-5B3D45364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70997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A9480-CB77-694C-9C8F-4FD815BA0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The real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28309-CBD4-6B42-A0D1-BCA3F8D5C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  <p:pic>
        <p:nvPicPr>
          <p:cNvPr id="6146" name="Picture 2" descr="What Does 💎🤲 (Diamond Hands) Mean? - StayHipp">
            <a:extLst>
              <a:ext uri="{FF2B5EF4-FFF2-40B4-BE49-F238E27FC236}">
                <a16:creationId xmlns:a16="http://schemas.microsoft.com/office/drawing/2014/main" id="{1309D850-23C3-DC48-A146-90BE1E33A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1825625"/>
            <a:ext cx="7169150" cy="3910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235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120DA-0E70-0049-855B-3EA4202E9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The problem:</a:t>
            </a:r>
          </a:p>
        </p:txBody>
      </p:sp>
      <p:pic>
        <p:nvPicPr>
          <p:cNvPr id="5124" name="Picture 4" descr="What Does 🧻🤲(Paper Hands) Mean? - StayHipp">
            <a:extLst>
              <a:ext uri="{FF2B5EF4-FFF2-40B4-BE49-F238E27FC236}">
                <a16:creationId xmlns:a16="http://schemas.microsoft.com/office/drawing/2014/main" id="{140DCE02-1E91-F842-81C9-64C3103C0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1690688"/>
            <a:ext cx="7028654" cy="383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72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EEAC2-8590-3E4C-A368-D609B6C02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The problem: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314E8-05F1-F744-82D8-A0F326C6F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How can we dress this manequin?</a:t>
            </a:r>
          </a:p>
          <a:p>
            <a:r>
              <a:rPr lang="en-CH" dirty="0"/>
              <a:t>With some style</a:t>
            </a:r>
          </a:p>
          <a:p>
            <a:r>
              <a:rPr lang="en-CH" dirty="0"/>
              <a:t>Meaning</a:t>
            </a:r>
          </a:p>
          <a:p>
            <a:r>
              <a:rPr lang="en-CH" dirty="0"/>
              <a:t>OPTIMIZING SOME CONSTRAINTS</a:t>
            </a:r>
          </a:p>
        </p:txBody>
      </p:sp>
      <p:pic>
        <p:nvPicPr>
          <p:cNvPr id="1026" name="Picture 2" descr="Store Express | Mannequins | Faceless Male Light Mannequin - Pose C – STORE  EXPRESS">
            <a:extLst>
              <a:ext uri="{FF2B5EF4-FFF2-40B4-BE49-F238E27FC236}">
                <a16:creationId xmlns:a16="http://schemas.microsoft.com/office/drawing/2014/main" id="{D55BDEB2-64C7-604E-BE78-7481C8385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021" y="1154489"/>
            <a:ext cx="4784558" cy="478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DD573B3-F004-AA44-8E7F-1BBFA05A477F}"/>
              </a:ext>
            </a:extLst>
          </p:cNvPr>
          <p:cNvSpPr/>
          <p:nvPr/>
        </p:nvSpPr>
        <p:spPr>
          <a:xfrm>
            <a:off x="8227595" y="3146258"/>
            <a:ext cx="1299410" cy="5654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CENSORED</a:t>
            </a:r>
          </a:p>
        </p:txBody>
      </p:sp>
    </p:spTree>
    <p:extLst>
      <p:ext uri="{BB962C8B-B14F-4D97-AF65-F5344CB8AC3E}">
        <p14:creationId xmlns:p14="http://schemas.microsoft.com/office/powerpoint/2010/main" val="2984521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223EA-A5E8-E74A-85C7-DA384D45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Fashion Store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9304A-B67B-D646-AAE4-DEDF9EBC7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Given a set of </a:t>
            </a:r>
            <a:r>
              <a:rPr lang="en-GB" dirty="0" err="1"/>
              <a:t>colored</a:t>
            </a:r>
            <a:r>
              <a:rPr lang="en-GB" dirty="0"/>
              <a:t> garments find a combination to dress your mannequin. </a:t>
            </a:r>
          </a:p>
          <a:p>
            <a:r>
              <a:rPr lang="en-GB" dirty="0"/>
              <a:t>Constraints: some </a:t>
            </a:r>
            <a:r>
              <a:rPr lang="en-GB" dirty="0" err="1"/>
              <a:t>colors</a:t>
            </a:r>
            <a:r>
              <a:rPr lang="en-GB" dirty="0"/>
              <a:t> or garments don’t go together, too many </a:t>
            </a:r>
            <a:r>
              <a:rPr lang="en-GB" dirty="0" err="1"/>
              <a:t>colors</a:t>
            </a:r>
            <a:r>
              <a:rPr lang="en-GB" dirty="0"/>
              <a:t> might be extravagant, too little </a:t>
            </a:r>
            <a:r>
              <a:rPr lang="en-GB" dirty="0" err="1"/>
              <a:t>colors</a:t>
            </a:r>
            <a:r>
              <a:rPr lang="en-GB" dirty="0"/>
              <a:t> is dull, . . .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285166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E7544-5E59-224E-AF5D-C4F1AF305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Our inventory: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05DEF-F829-E840-9C69-AF8DDA3D9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00025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H" dirty="0"/>
              <a:t>Garments:</a:t>
            </a:r>
          </a:p>
          <a:p>
            <a:pPr marL="0" indent="0">
              <a:buNone/>
            </a:pPr>
            <a:endParaRPr lang="en-CH" dirty="0"/>
          </a:p>
          <a:p>
            <a:r>
              <a:rPr lang="en-CH" dirty="0"/>
              <a:t>Pants</a:t>
            </a:r>
          </a:p>
          <a:p>
            <a:r>
              <a:rPr lang="en-GB" dirty="0"/>
              <a:t>S</a:t>
            </a:r>
            <a:r>
              <a:rPr lang="en-CH" dirty="0"/>
              <a:t>horts</a:t>
            </a:r>
          </a:p>
          <a:p>
            <a:r>
              <a:rPr lang="en-GB" dirty="0"/>
              <a:t>J</a:t>
            </a:r>
            <a:r>
              <a:rPr lang="en-CH" dirty="0"/>
              <a:t>ackets</a:t>
            </a:r>
          </a:p>
          <a:p>
            <a:r>
              <a:rPr lang="en-GB" dirty="0"/>
              <a:t>S</a:t>
            </a:r>
            <a:r>
              <a:rPr lang="en-CH" dirty="0"/>
              <a:t>carfs</a:t>
            </a:r>
          </a:p>
          <a:p>
            <a:r>
              <a:rPr lang="en-CH" dirty="0"/>
              <a:t>Ties</a:t>
            </a:r>
          </a:p>
          <a:p>
            <a:r>
              <a:rPr lang="en-GB" dirty="0"/>
              <a:t>G</a:t>
            </a:r>
            <a:r>
              <a:rPr lang="en-CH" dirty="0"/>
              <a:t>loves</a:t>
            </a:r>
          </a:p>
          <a:p>
            <a:r>
              <a:rPr lang="en-CH" dirty="0"/>
              <a:t>Shirts</a:t>
            </a:r>
          </a:p>
          <a:p>
            <a:r>
              <a:rPr lang="en-CH" dirty="0"/>
              <a:t>Hat</a:t>
            </a:r>
          </a:p>
          <a:p>
            <a:r>
              <a:rPr lang="en-CH" dirty="0"/>
              <a:t>Sweater</a:t>
            </a:r>
          </a:p>
          <a:p>
            <a:r>
              <a:rPr lang="en-GB" dirty="0"/>
              <a:t>S</a:t>
            </a:r>
            <a:r>
              <a:rPr lang="en-CH" dirty="0"/>
              <a:t>hoes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352087-17A6-B146-8014-103B0A0B0302}"/>
              </a:ext>
            </a:extLst>
          </p:cNvPr>
          <p:cNvSpPr txBox="1">
            <a:spLocks/>
          </p:cNvSpPr>
          <p:nvPr/>
        </p:nvSpPr>
        <p:spPr>
          <a:xfrm>
            <a:off x="4095750" y="1825625"/>
            <a:ext cx="2000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Colors:</a:t>
            </a:r>
          </a:p>
          <a:p>
            <a:endParaRPr lang="en-US" dirty="0"/>
          </a:p>
          <a:p>
            <a:r>
              <a:rPr lang="en-US" dirty="0"/>
              <a:t>Red</a:t>
            </a:r>
          </a:p>
          <a:p>
            <a:r>
              <a:rPr lang="en-US" dirty="0"/>
              <a:t>Yellow</a:t>
            </a:r>
          </a:p>
          <a:p>
            <a:r>
              <a:rPr lang="en-US" dirty="0"/>
              <a:t>Orange</a:t>
            </a:r>
          </a:p>
          <a:p>
            <a:r>
              <a:rPr lang="en-US" dirty="0"/>
              <a:t>Green</a:t>
            </a:r>
          </a:p>
          <a:p>
            <a:r>
              <a:rPr lang="en-US" dirty="0"/>
              <a:t>Blue</a:t>
            </a:r>
          </a:p>
          <a:p>
            <a:r>
              <a:rPr lang="en-US" dirty="0"/>
              <a:t>Purple</a:t>
            </a:r>
          </a:p>
          <a:p>
            <a:r>
              <a:rPr lang="en-US" dirty="0"/>
              <a:t>Brown</a:t>
            </a:r>
          </a:p>
          <a:p>
            <a:r>
              <a:rPr lang="en-US" dirty="0"/>
              <a:t>Pink</a:t>
            </a:r>
          </a:p>
          <a:p>
            <a:r>
              <a:rPr lang="en-US" dirty="0"/>
              <a:t>White</a:t>
            </a:r>
          </a:p>
          <a:p>
            <a:r>
              <a:rPr lang="en-US" dirty="0"/>
              <a:t>Black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836038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2F8B3-9C05-4148-A20E-49B62A7ED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Our application constraints for color: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DEBECA-3424-F646-A194-0098C564E6D3}"/>
              </a:ext>
            </a:extLst>
          </p:cNvPr>
          <p:cNvSpPr/>
          <p:nvPr/>
        </p:nvSpPr>
        <p:spPr>
          <a:xfrm>
            <a:off x="5710687" y="1825625"/>
            <a:ext cx="1069675" cy="39999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79B198-1E5A-8649-85BA-D83158AC58B1}"/>
              </a:ext>
            </a:extLst>
          </p:cNvPr>
          <p:cNvSpPr/>
          <p:nvPr/>
        </p:nvSpPr>
        <p:spPr>
          <a:xfrm>
            <a:off x="6780362" y="1825625"/>
            <a:ext cx="1069675" cy="3999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8B6711-0638-9A47-97DB-0B54A3FA8CA5}"/>
              </a:ext>
            </a:extLst>
          </p:cNvPr>
          <p:cNvSpPr/>
          <p:nvPr/>
        </p:nvSpPr>
        <p:spPr>
          <a:xfrm>
            <a:off x="5710687" y="2351972"/>
            <a:ext cx="1069675" cy="39999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FD3AA-BEE5-984D-B597-3771F80C3C60}"/>
              </a:ext>
            </a:extLst>
          </p:cNvPr>
          <p:cNvSpPr/>
          <p:nvPr/>
        </p:nvSpPr>
        <p:spPr>
          <a:xfrm>
            <a:off x="6780362" y="2351972"/>
            <a:ext cx="1069675" cy="39999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635D1C-7052-A247-981A-AFAFF36183F3}"/>
              </a:ext>
            </a:extLst>
          </p:cNvPr>
          <p:cNvSpPr/>
          <p:nvPr/>
        </p:nvSpPr>
        <p:spPr>
          <a:xfrm>
            <a:off x="5710687" y="2881065"/>
            <a:ext cx="1069675" cy="39999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C0E6E4-7B13-4B4A-B883-C1CD6BAD44CD}"/>
              </a:ext>
            </a:extLst>
          </p:cNvPr>
          <p:cNvSpPr/>
          <p:nvPr/>
        </p:nvSpPr>
        <p:spPr>
          <a:xfrm>
            <a:off x="6780362" y="2881065"/>
            <a:ext cx="1069675" cy="39999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940E6C-35CC-1D41-BE37-78C989DC10A5}"/>
              </a:ext>
            </a:extLst>
          </p:cNvPr>
          <p:cNvSpPr/>
          <p:nvPr/>
        </p:nvSpPr>
        <p:spPr>
          <a:xfrm>
            <a:off x="5710687" y="3410158"/>
            <a:ext cx="1069675" cy="3999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9EB159-552F-7448-8641-B56C37D77150}"/>
              </a:ext>
            </a:extLst>
          </p:cNvPr>
          <p:cNvSpPr/>
          <p:nvPr/>
        </p:nvSpPr>
        <p:spPr>
          <a:xfrm>
            <a:off x="6780362" y="3410158"/>
            <a:ext cx="1069675" cy="39999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2435C4-EABE-3947-B257-6580AC381229}"/>
              </a:ext>
            </a:extLst>
          </p:cNvPr>
          <p:cNvSpPr/>
          <p:nvPr/>
        </p:nvSpPr>
        <p:spPr>
          <a:xfrm>
            <a:off x="5710687" y="3939251"/>
            <a:ext cx="1069675" cy="3999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709E6F-B831-3A48-8893-C4DA284D8A02}"/>
              </a:ext>
            </a:extLst>
          </p:cNvPr>
          <p:cNvSpPr/>
          <p:nvPr/>
        </p:nvSpPr>
        <p:spPr>
          <a:xfrm>
            <a:off x="6780362" y="3939251"/>
            <a:ext cx="1069675" cy="3999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684AFD-9D2C-EF41-8970-82B5C0F1ED02}"/>
              </a:ext>
            </a:extLst>
          </p:cNvPr>
          <p:cNvSpPr/>
          <p:nvPr/>
        </p:nvSpPr>
        <p:spPr>
          <a:xfrm>
            <a:off x="5710687" y="4468344"/>
            <a:ext cx="1069675" cy="39999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1285AB-DE39-FF41-B17F-237D741DA2F5}"/>
              </a:ext>
            </a:extLst>
          </p:cNvPr>
          <p:cNvSpPr/>
          <p:nvPr/>
        </p:nvSpPr>
        <p:spPr>
          <a:xfrm>
            <a:off x="6780362" y="4468344"/>
            <a:ext cx="1069675" cy="399990"/>
          </a:xfrm>
          <a:prstGeom prst="rect">
            <a:avLst/>
          </a:prstGeom>
          <a:solidFill>
            <a:srgbClr val="FD82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924561-C98F-954A-AB52-289140E47D7A}"/>
              </a:ext>
            </a:extLst>
          </p:cNvPr>
          <p:cNvSpPr/>
          <p:nvPr/>
        </p:nvSpPr>
        <p:spPr>
          <a:xfrm>
            <a:off x="5710687" y="5011944"/>
            <a:ext cx="1069675" cy="39999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E1BBD0-89C0-0641-B723-3D15DB68B182}"/>
              </a:ext>
            </a:extLst>
          </p:cNvPr>
          <p:cNvSpPr/>
          <p:nvPr/>
        </p:nvSpPr>
        <p:spPr>
          <a:xfrm>
            <a:off x="6780362" y="5011944"/>
            <a:ext cx="1069675" cy="3999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A176CE26-1477-6F45-9B45-478155835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Yellow cannot go with white</a:t>
            </a:r>
          </a:p>
          <a:p>
            <a:r>
              <a:rPr lang="en-CH" dirty="0"/>
              <a:t>Blue cannot go with purple</a:t>
            </a:r>
          </a:p>
          <a:p>
            <a:r>
              <a:rPr lang="en-CH" dirty="0"/>
              <a:t>Blue cannot go with black</a:t>
            </a:r>
          </a:p>
          <a:p>
            <a:r>
              <a:rPr lang="en-GB" dirty="0"/>
              <a:t>R</a:t>
            </a:r>
            <a:r>
              <a:rPr lang="en-CH" dirty="0"/>
              <a:t>ed cannot go with green</a:t>
            </a:r>
          </a:p>
          <a:p>
            <a:r>
              <a:rPr lang="en-GB" dirty="0"/>
              <a:t>R</a:t>
            </a:r>
            <a:r>
              <a:rPr lang="en-CH" dirty="0"/>
              <a:t>ed cannot go with orange</a:t>
            </a:r>
          </a:p>
          <a:p>
            <a:r>
              <a:rPr lang="en-CH" dirty="0"/>
              <a:t>Green cannot go with pink</a:t>
            </a:r>
          </a:p>
          <a:p>
            <a:r>
              <a:rPr lang="en-CH" dirty="0"/>
              <a:t>Green cannot go with orange</a:t>
            </a: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432969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C6912-D9BE-3E4C-B32D-AC96F261A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Constraints for clothes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600D0-1C49-4842-BB87-0F40504E5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  <p:pic>
        <p:nvPicPr>
          <p:cNvPr id="3074" name="Picture 2" descr="Casual - Pas Normal Studios - P.N.S. Descente Pants - Beige">
            <a:extLst>
              <a:ext uri="{FF2B5EF4-FFF2-40B4-BE49-F238E27FC236}">
                <a16:creationId xmlns:a16="http://schemas.microsoft.com/office/drawing/2014/main" id="{0A9E3755-0570-904A-9E20-D48287E16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928" y="1690688"/>
            <a:ext cx="2090108" cy="209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13098F9-2AFD-8D4A-855A-4DE494496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764" y="1825625"/>
            <a:ext cx="1398543" cy="139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CF01C98-8E1B-B942-877C-FE442027EC09}"/>
              </a:ext>
            </a:extLst>
          </p:cNvPr>
          <p:cNvCxnSpPr>
            <a:cxnSpLocks/>
          </p:cNvCxnSpPr>
          <p:nvPr/>
        </p:nvCxnSpPr>
        <p:spPr>
          <a:xfrm>
            <a:off x="1518249" y="1690688"/>
            <a:ext cx="3306058" cy="15334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Picture 4">
            <a:extLst>
              <a:ext uri="{FF2B5EF4-FFF2-40B4-BE49-F238E27FC236}">
                <a16:creationId xmlns:a16="http://schemas.microsoft.com/office/drawing/2014/main" id="{39F7C5EF-9FED-4F4A-A463-8142B5352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710" y="4557922"/>
            <a:ext cx="1398543" cy="139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9DA35573-09F9-174E-B733-79E6C1C76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720" y="4431878"/>
            <a:ext cx="1650629" cy="165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9E71E35-4CEB-CC4A-9500-7BC6B860C310}"/>
              </a:ext>
            </a:extLst>
          </p:cNvPr>
          <p:cNvCxnSpPr>
            <a:cxnSpLocks/>
          </p:cNvCxnSpPr>
          <p:nvPr/>
        </p:nvCxnSpPr>
        <p:spPr>
          <a:xfrm>
            <a:off x="1412458" y="4517501"/>
            <a:ext cx="3306058" cy="15334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080" name="Picture 8">
            <a:extLst>
              <a:ext uri="{FF2B5EF4-FFF2-40B4-BE49-F238E27FC236}">
                <a16:creationId xmlns:a16="http://schemas.microsoft.com/office/drawing/2014/main" id="{6C627B24-0030-B541-9E25-49457BBE7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062" y="724140"/>
            <a:ext cx="1110991" cy="1533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E82D394C-022A-3242-B0A5-93F822542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694" y="665566"/>
            <a:ext cx="1650629" cy="165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E3CFD49-EAA7-5A43-B36C-C6EBAFA06AD7}"/>
              </a:ext>
            </a:extLst>
          </p:cNvPr>
          <p:cNvCxnSpPr>
            <a:stCxn id="3080" idx="3"/>
            <a:endCxn id="16" idx="1"/>
          </p:cNvCxnSpPr>
          <p:nvPr/>
        </p:nvCxnSpPr>
        <p:spPr>
          <a:xfrm>
            <a:off x="8089053" y="1490880"/>
            <a:ext cx="14256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6">
            <a:extLst>
              <a:ext uri="{FF2B5EF4-FFF2-40B4-BE49-F238E27FC236}">
                <a16:creationId xmlns:a16="http://schemas.microsoft.com/office/drawing/2014/main" id="{5E5DEB9F-8AFD-A840-A3E6-5C20A13F7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4443" y="2398854"/>
            <a:ext cx="1650629" cy="165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C9511D7-2995-7C43-AFE0-5DB39189800A}"/>
              </a:ext>
            </a:extLst>
          </p:cNvPr>
          <p:cNvCxnSpPr>
            <a:endCxn id="20" idx="1"/>
          </p:cNvCxnSpPr>
          <p:nvPr/>
        </p:nvCxnSpPr>
        <p:spPr>
          <a:xfrm>
            <a:off x="8028802" y="3224168"/>
            <a:ext cx="14256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2" name="Picture 10">
            <a:extLst>
              <a:ext uri="{FF2B5EF4-FFF2-40B4-BE49-F238E27FC236}">
                <a16:creationId xmlns:a16="http://schemas.microsoft.com/office/drawing/2014/main" id="{123AA7DD-4FC0-0C4F-9B9C-EF82E2C51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061" y="2683419"/>
            <a:ext cx="1141261" cy="1141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Black Institutional Neck Ties, Rs 125 /piece Rolax Ties Manufacturing  Company | ID: 12190928891">
            <a:extLst>
              <a:ext uri="{FF2B5EF4-FFF2-40B4-BE49-F238E27FC236}">
                <a16:creationId xmlns:a16="http://schemas.microsoft.com/office/drawing/2014/main" id="{59C8A143-0F48-5346-95F8-5BC641C51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389" y="4429909"/>
            <a:ext cx="1742336" cy="1742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20C7D121-661F-F94D-A5B6-EC1AEB0DA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519" y="4431667"/>
            <a:ext cx="1374476" cy="176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22EC31-73AE-6B46-BA04-BE04BA21ADBB}"/>
              </a:ext>
            </a:extLst>
          </p:cNvPr>
          <p:cNvCxnSpPr>
            <a:cxnSpLocks/>
          </p:cNvCxnSpPr>
          <p:nvPr/>
        </p:nvCxnSpPr>
        <p:spPr>
          <a:xfrm>
            <a:off x="8028802" y="5223223"/>
            <a:ext cx="1563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315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3F613-D459-4046-9B98-3B9EC675D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35AFB-E757-B047-8021-AC3DB973F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Let’s dress a Vietnamese</a:t>
            </a:r>
          </a:p>
          <a:p>
            <a:pPr lvl="5"/>
            <a:endParaRPr lang="en-CH" dirty="0"/>
          </a:p>
          <a:p>
            <a:pPr lvl="5"/>
            <a:r>
              <a:rPr lang="en-CH" dirty="0"/>
              <a:t>Black/blue hat</a:t>
            </a:r>
          </a:p>
          <a:p>
            <a:pPr lvl="5"/>
            <a:r>
              <a:rPr lang="en-GB" dirty="0"/>
              <a:t>B</a:t>
            </a:r>
            <a:r>
              <a:rPr lang="en-CH" dirty="0"/>
              <a:t>lue shirt</a:t>
            </a:r>
          </a:p>
          <a:p>
            <a:pPr lvl="5"/>
            <a:r>
              <a:rPr lang="en-GB" dirty="0"/>
              <a:t>B</a:t>
            </a:r>
            <a:r>
              <a:rPr lang="en-CH" dirty="0"/>
              <a:t>lue pants</a:t>
            </a:r>
          </a:p>
          <a:p>
            <a:pPr lvl="5"/>
            <a:r>
              <a:rPr lang="en-CH" dirty="0"/>
              <a:t>Mosin Nagant</a:t>
            </a:r>
          </a:p>
        </p:txBody>
      </p:sp>
      <p:pic>
        <p:nvPicPr>
          <p:cNvPr id="4098" name="Picture 2" descr="Still can't find them : HistoryMemes">
            <a:extLst>
              <a:ext uri="{FF2B5EF4-FFF2-40B4-BE49-F238E27FC236}">
                <a16:creationId xmlns:a16="http://schemas.microsoft.com/office/drawing/2014/main" id="{D6A95AA2-EB2A-ED4C-B32A-D6B152F33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709" y="286245"/>
            <a:ext cx="4991819" cy="6466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Viet Cong | Definition, Tactics, &amp; History | Britannica">
            <a:extLst>
              <a:ext uri="{FF2B5EF4-FFF2-40B4-BE49-F238E27FC236}">
                <a16:creationId xmlns:a16="http://schemas.microsoft.com/office/drawing/2014/main" id="{6B96B920-7D85-1E4F-8D11-38161FA7A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46" y="2564285"/>
            <a:ext cx="2402598" cy="3612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805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E9CDC-B471-A84D-999D-473CE17DE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Architecture of the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A48E8-E69A-C645-BBF8-66BE2F9D7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  <p:pic>
        <p:nvPicPr>
          <p:cNvPr id="2050" name="Picture 2" descr="Flasks in Python. Flask is a micro web framework written… | by Shivangi  Sareen | Medium">
            <a:extLst>
              <a:ext uri="{FF2B5EF4-FFF2-40B4-BE49-F238E27FC236}">
                <a16:creationId xmlns:a16="http://schemas.microsoft.com/office/drawing/2014/main" id="{5C9E8811-544D-B844-97BE-484690348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979" y="2279984"/>
            <a:ext cx="3064042" cy="229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270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182</Words>
  <Application>Microsoft Macintosh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FUNKY FASHION STORE</vt:lpstr>
      <vt:lpstr>The problem:</vt:lpstr>
      <vt:lpstr>The problem:</vt:lpstr>
      <vt:lpstr>Fashion Store Problem</vt:lpstr>
      <vt:lpstr>Our inventory:</vt:lpstr>
      <vt:lpstr>Our application constraints for color:</vt:lpstr>
      <vt:lpstr>Constraints for clothes</vt:lpstr>
      <vt:lpstr>Example</vt:lpstr>
      <vt:lpstr>Architecture of the app</vt:lpstr>
      <vt:lpstr>Report and conclusion</vt:lpstr>
      <vt:lpstr>The real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FUNKY FASHION STORE</dc:title>
  <dc:creator>Le Thuong</dc:creator>
  <cp:lastModifiedBy>Le Thuong</cp:lastModifiedBy>
  <cp:revision>19</cp:revision>
  <dcterms:created xsi:type="dcterms:W3CDTF">2021-05-24T14:20:54Z</dcterms:created>
  <dcterms:modified xsi:type="dcterms:W3CDTF">2021-05-26T06:56:27Z</dcterms:modified>
</cp:coreProperties>
</file>