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65" r:id="rId6"/>
    <p:sldId id="261" r:id="rId7"/>
    <p:sldId id="262" r:id="rId8"/>
    <p:sldId id="263" r:id="rId9"/>
    <p:sldId id="259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49EAF-9F92-4243-805A-5F36C82FCB3B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7B65-4AE1-2E42-B40C-C4BF683685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75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F7B65-4AE1-2E42-B40C-C4BF6836856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715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5DE-6057-3D42-B79F-C0FEC257D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CC785-313C-194B-8468-0B010A43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29F5-B5D9-DF44-86F3-7D5E8712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3947-7E24-2C44-8835-0C1C46A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FEBB-D966-B846-B70C-A4C71B42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865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FB8C-F92A-194F-BDCC-8065F96A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EA09-B7A5-9741-90B4-1322F572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B256-2D66-0844-9CE6-A1B6E856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0C34-9B73-C34D-A30F-15D03310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962A-A11A-B344-BB02-8754500D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8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5E34A-F19E-2840-A786-6906CD455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00D5C-06C0-8C4B-8E51-9227A2DA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0E05-D99D-9249-9B64-6F3300F9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32AF-0713-4E42-833A-2E6EFAD9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7E81-BDAD-DB45-9DD4-53BFF243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5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1ADC-BC4C-2A4B-959E-9256F2B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A7AF-7846-104B-A559-AFDA9E40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3137-446A-B044-AE6A-AB725770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9AC5-8009-E440-B731-F2C8FD8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FCBE-5AD2-B540-ABF2-E763AD17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617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C183-5156-004E-9AD7-14B85751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D87-D6D0-4047-B67F-D8CD22B0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067D-281F-E04E-BC71-E964EAC4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FBEA-85E5-2B4C-8ED1-DCA29B7D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6827-C3CB-9443-BF48-4B1C43D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099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9E5-905E-7A49-8A8E-ABFFB969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29A3-6EB8-DB4F-832D-88D4E57D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D53D-7895-1F4B-A8F0-DB58B901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9CA1-0A81-1948-A2DB-C35C056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857C-BF53-8444-9849-7678CB95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2078-F043-154C-AD57-DCBCBBCC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03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B6D9-B9F3-B14F-8A58-6445BC49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5DA5-696B-4440-B344-98751C83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C183-164D-C949-8D73-4CEFB74C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E813-421F-414A-A526-2F0383BF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382AD-590C-D241-A3D4-1B4E6D419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5FEF5-D54A-EB4C-AA7F-EE5CD40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46511-4972-BE49-9276-3B4FE4AF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4C9B6-2061-FB44-8346-0916664E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64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C01A-B5A6-CC4E-AA0D-02C65BF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A1031-B4F3-7A4A-A851-E7BEABF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5587-35A4-B245-94F7-22032684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E04EA-CB26-4943-8473-1BAB1B7B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49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96E12-C57E-0146-BACC-6C6D50BE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33FB-BA8A-BD41-BF3F-5159DCB6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7DF15-BECC-5F4A-8115-6B652943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555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EF60-5703-D045-B9F0-C18E56EC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28EA-7CCE-BB44-815D-E2A3D2FA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C4A9-3D1B-084B-86C3-FB308333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393E-EE9C-2842-A25E-F3223023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5460-95BB-A140-99F2-41E758A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3D8E9-A895-AD47-86F7-BA0BE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052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BFF4-71E6-3B4B-9E4F-79B35912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44C93-8F03-C541-B503-814B5606F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018F-DEB5-D24F-93BC-57C6DA57E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DF93-289B-4842-B4E3-88692F46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42AD-6C0D-214E-80E9-A0AADFA8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8F4C-1F87-114B-9D01-FD1ABAC0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98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A6D5-228F-8D42-BED9-0A547486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A85C8-F190-6549-B6A7-347B2C8C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D613-4B92-594A-BE08-31524E32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137B-DE2D-8546-BE86-E8A3AFEB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D552-4D54-4F4C-98AD-C3217B504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272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8F82-99F6-494F-A727-4F5849C6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1136006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CH" sz="5400" dirty="0"/>
              <a:t>FUNKY FASHION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AF89-7535-714F-91FB-7375DD4B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383459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GB" dirty="0" err="1"/>
              <a:t>Brites</a:t>
            </a:r>
            <a:r>
              <a:rPr lang="en-GB" dirty="0"/>
              <a:t> </a:t>
            </a:r>
            <a:r>
              <a:rPr lang="en-GB" dirty="0" err="1"/>
              <a:t>Marto</a:t>
            </a:r>
            <a:r>
              <a:rPr lang="en-GB" dirty="0"/>
              <a:t> Andrea </a:t>
            </a:r>
          </a:p>
          <a:p>
            <a:pPr algn="l"/>
            <a:r>
              <a:rPr lang="en-GB" dirty="0"/>
              <a:t>Le </a:t>
            </a:r>
            <a:r>
              <a:rPr lang="en-GB" dirty="0" err="1"/>
              <a:t>Thuong</a:t>
            </a:r>
            <a:endParaRPr lang="en-GB" dirty="0"/>
          </a:p>
          <a:p>
            <a:pPr algn="l"/>
            <a:r>
              <a:rPr lang="en-GB" dirty="0"/>
              <a:t>Rodolfo </a:t>
            </a:r>
            <a:r>
              <a:rPr lang="en-GB" dirty="0" err="1"/>
              <a:t>Masera</a:t>
            </a:r>
            <a:r>
              <a:rPr lang="en-GB" dirty="0"/>
              <a:t> Tommaso</a:t>
            </a:r>
          </a:p>
          <a:p>
            <a:pPr algn="l"/>
            <a:r>
              <a:rPr lang="en-GB" dirty="0" err="1"/>
              <a:t>Taillefert</a:t>
            </a:r>
            <a:r>
              <a:rPr lang="en-GB" dirty="0"/>
              <a:t> Stefano </a:t>
            </a:r>
            <a:endParaRPr lang="en-GB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ulti coloured shirts hanging on the closet">
            <a:extLst>
              <a:ext uri="{FF2B5EF4-FFF2-40B4-BE49-F238E27FC236}">
                <a16:creationId xmlns:a16="http://schemas.microsoft.com/office/drawing/2014/main" id="{B39EA10E-96E5-48D7-87F1-6B069A1C5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313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D7BC-6961-1345-B24B-FB2ED067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</a:t>
            </a:r>
          </a:p>
        </p:txBody>
      </p:sp>
      <p:pic>
        <p:nvPicPr>
          <p:cNvPr id="2052" name="Picture 4" descr="Harold Thumbs Up , Png Download - Thumbs Up Meme Png, Transparent Png -  kindpng">
            <a:extLst>
              <a:ext uri="{FF2B5EF4-FFF2-40B4-BE49-F238E27FC236}">
                <a16:creationId xmlns:a16="http://schemas.microsoft.com/office/drawing/2014/main" id="{A9DBD285-3F11-1741-A9D7-7B960C2E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651000"/>
            <a:ext cx="28448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9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9480-CB77-694C-9C8F-4FD815BA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real solution</a:t>
            </a:r>
          </a:p>
        </p:txBody>
      </p:sp>
      <p:pic>
        <p:nvPicPr>
          <p:cNvPr id="6146" name="Picture 2" descr="What Does 💎🤲 (Diamond Hands) Mean? - StayHipp">
            <a:extLst>
              <a:ext uri="{FF2B5EF4-FFF2-40B4-BE49-F238E27FC236}">
                <a16:creationId xmlns:a16="http://schemas.microsoft.com/office/drawing/2014/main" id="{1309D850-23C3-DC48-A146-90BE1E33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25625"/>
            <a:ext cx="7169150" cy="39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3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9AD-D018-E645-B6EE-CBDEF378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EDBE63-8E62-3148-90B0-424878B31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41" y="1508534"/>
            <a:ext cx="7821118" cy="534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0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20DA-0E70-0049-855B-3EA4202E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problem</a:t>
            </a:r>
          </a:p>
        </p:txBody>
      </p:sp>
      <p:pic>
        <p:nvPicPr>
          <p:cNvPr id="5124" name="Picture 4" descr="What Does 🧻🤲(Paper Hands) Mean? - StayHipp">
            <a:extLst>
              <a:ext uri="{FF2B5EF4-FFF2-40B4-BE49-F238E27FC236}">
                <a16:creationId xmlns:a16="http://schemas.microsoft.com/office/drawing/2014/main" id="{140DCE02-1E91-F842-81C9-64C3103C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690688"/>
            <a:ext cx="7028654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7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EAC2-8590-3E4C-A368-D609B6C0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14E8-05F1-F744-82D8-A0F326C6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How can we dress this manequin?</a:t>
            </a:r>
          </a:p>
          <a:p>
            <a:pPr marL="0" indent="0">
              <a:buNone/>
            </a:pPr>
            <a:r>
              <a:rPr lang="en-CH" dirty="0"/>
              <a:t>With some style</a:t>
            </a:r>
          </a:p>
          <a:p>
            <a:pPr marL="0" indent="0">
              <a:buNone/>
            </a:pPr>
            <a:r>
              <a:rPr lang="en-CH" dirty="0"/>
              <a:t>Meaning</a:t>
            </a:r>
          </a:p>
          <a:p>
            <a:pPr marL="0" indent="0">
              <a:buNone/>
            </a:pPr>
            <a:r>
              <a:rPr lang="en-CH" dirty="0"/>
              <a:t>OPTIMIZING SOME CONSTRAINTS</a:t>
            </a:r>
          </a:p>
        </p:txBody>
      </p:sp>
      <p:pic>
        <p:nvPicPr>
          <p:cNvPr id="1026" name="Picture 2" descr="Store Express | Mannequins | Faceless Male Light Mannequin - Pose C – STORE  EXPRESS">
            <a:extLst>
              <a:ext uri="{FF2B5EF4-FFF2-40B4-BE49-F238E27FC236}">
                <a16:creationId xmlns:a16="http://schemas.microsoft.com/office/drawing/2014/main" id="{D55BDEB2-64C7-604E-BE78-7481C838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21" y="1154489"/>
            <a:ext cx="4784558" cy="47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573B3-F004-AA44-8E7F-1BBFA05A477F}"/>
              </a:ext>
            </a:extLst>
          </p:cNvPr>
          <p:cNvSpPr/>
          <p:nvPr/>
        </p:nvSpPr>
        <p:spPr>
          <a:xfrm>
            <a:off x="8227595" y="3146258"/>
            <a:ext cx="1299410" cy="565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CENSORED</a:t>
            </a:r>
          </a:p>
        </p:txBody>
      </p:sp>
    </p:spTree>
    <p:extLst>
      <p:ext uri="{BB962C8B-B14F-4D97-AF65-F5344CB8AC3E}">
        <p14:creationId xmlns:p14="http://schemas.microsoft.com/office/powerpoint/2010/main" val="298452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23EA-A5E8-E74A-85C7-DA384D45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Fashion Store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304A-B67B-D646-AAE4-DEDF9EBC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Given a set of </a:t>
            </a:r>
            <a:r>
              <a:rPr lang="en-GB" dirty="0" err="1"/>
              <a:t>colored</a:t>
            </a:r>
            <a:r>
              <a:rPr lang="en-GB" dirty="0"/>
              <a:t> garments find a combination to dress your mannequin.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Constraints: some </a:t>
            </a:r>
            <a:r>
              <a:rPr lang="en-GB" dirty="0" err="1"/>
              <a:t>colors</a:t>
            </a:r>
            <a:r>
              <a:rPr lang="en-GB" dirty="0"/>
              <a:t> or garments don’t go together, too many </a:t>
            </a:r>
            <a:r>
              <a:rPr lang="en-GB" dirty="0" err="1"/>
              <a:t>colors</a:t>
            </a:r>
            <a:r>
              <a:rPr lang="en-GB" dirty="0"/>
              <a:t> might be extravagant, too little </a:t>
            </a:r>
            <a:r>
              <a:rPr lang="en-GB" dirty="0" err="1"/>
              <a:t>colors</a:t>
            </a:r>
            <a:r>
              <a:rPr lang="en-GB" dirty="0"/>
              <a:t> is dull, ...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8516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7544-5E59-224E-AF5D-C4F1AF30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Our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5DEF-F829-E840-9C69-AF8DDA3D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300" y="1825625"/>
            <a:ext cx="200025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H" dirty="0"/>
              <a:t>Garments: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Pants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CH" dirty="0"/>
              <a:t>horts</a:t>
            </a:r>
          </a:p>
          <a:p>
            <a:pPr marL="0" indent="0">
              <a:buNone/>
            </a:pPr>
            <a:r>
              <a:rPr lang="en-GB" dirty="0"/>
              <a:t>J</a:t>
            </a:r>
            <a:r>
              <a:rPr lang="en-CH" dirty="0"/>
              <a:t>ackets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CH" dirty="0"/>
              <a:t>carfs</a:t>
            </a:r>
          </a:p>
          <a:p>
            <a:pPr marL="0" indent="0">
              <a:buNone/>
            </a:pPr>
            <a:r>
              <a:rPr lang="en-CH" dirty="0"/>
              <a:t>Ties</a:t>
            </a:r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CH" dirty="0"/>
              <a:t>loves</a:t>
            </a:r>
          </a:p>
          <a:p>
            <a:pPr marL="0" indent="0">
              <a:buNone/>
            </a:pPr>
            <a:r>
              <a:rPr lang="en-CH" dirty="0"/>
              <a:t>Shirts</a:t>
            </a:r>
          </a:p>
          <a:p>
            <a:pPr marL="0" indent="0">
              <a:buNone/>
            </a:pPr>
            <a:r>
              <a:rPr lang="en-CH" dirty="0"/>
              <a:t>Hat</a:t>
            </a:r>
          </a:p>
          <a:p>
            <a:pPr marL="0" indent="0">
              <a:buNone/>
            </a:pPr>
            <a:r>
              <a:rPr lang="en-CH" dirty="0"/>
              <a:t>Sweater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CH" dirty="0"/>
              <a:t>hoes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52087-17A6-B146-8014-103B0A0B0302}"/>
              </a:ext>
            </a:extLst>
          </p:cNvPr>
          <p:cNvSpPr txBox="1">
            <a:spLocks/>
          </p:cNvSpPr>
          <p:nvPr/>
        </p:nvSpPr>
        <p:spPr>
          <a:xfrm>
            <a:off x="7002451" y="1825625"/>
            <a:ext cx="2000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Colors: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Red</a:t>
            </a:r>
          </a:p>
          <a:p>
            <a:pPr marL="0" indent="0">
              <a:buNone/>
            </a:pPr>
            <a:r>
              <a:rPr lang="en-US" dirty="0"/>
              <a:t>Yellow</a:t>
            </a:r>
          </a:p>
          <a:p>
            <a:pPr marL="0" indent="0">
              <a:buNone/>
            </a:pPr>
            <a:r>
              <a:rPr lang="en-US" dirty="0"/>
              <a:t>Orange</a:t>
            </a:r>
          </a:p>
          <a:p>
            <a:pPr marL="0" indent="0">
              <a:buNone/>
            </a:pPr>
            <a:r>
              <a:rPr lang="en-US" dirty="0"/>
              <a:t>Green</a:t>
            </a:r>
          </a:p>
          <a:p>
            <a:pPr marL="0" indent="0">
              <a:buNone/>
            </a:pPr>
            <a:r>
              <a:rPr lang="en-US" dirty="0"/>
              <a:t>Blue</a:t>
            </a:r>
          </a:p>
          <a:p>
            <a:pPr marL="0" indent="0">
              <a:buNone/>
            </a:pPr>
            <a:r>
              <a:rPr lang="en-US" dirty="0"/>
              <a:t>Purple</a:t>
            </a:r>
          </a:p>
          <a:p>
            <a:pPr marL="0" indent="0">
              <a:buNone/>
            </a:pPr>
            <a:r>
              <a:rPr lang="en-US" dirty="0"/>
              <a:t>Brown</a:t>
            </a:r>
          </a:p>
          <a:p>
            <a:pPr marL="0" indent="0">
              <a:buNone/>
            </a:pPr>
            <a:r>
              <a:rPr lang="en-US" dirty="0"/>
              <a:t>Pink</a:t>
            </a:r>
          </a:p>
          <a:p>
            <a:pPr marL="0" indent="0">
              <a:buNone/>
            </a:pPr>
            <a:r>
              <a:rPr lang="en-US" dirty="0"/>
              <a:t>White</a:t>
            </a:r>
          </a:p>
          <a:p>
            <a:pPr marL="0" indent="0">
              <a:buNone/>
            </a:pPr>
            <a:r>
              <a:rPr lang="en-US" dirty="0"/>
              <a:t>Black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603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F8B3-9C05-4148-A20E-49B62A7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Colors 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EBECA-3424-F646-A194-0098C564E6D3}"/>
              </a:ext>
            </a:extLst>
          </p:cNvPr>
          <p:cNvSpPr/>
          <p:nvPr/>
        </p:nvSpPr>
        <p:spPr>
          <a:xfrm>
            <a:off x="5710687" y="1825625"/>
            <a:ext cx="1069675" cy="3999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9B198-1E5A-8649-85BA-D83158AC58B1}"/>
              </a:ext>
            </a:extLst>
          </p:cNvPr>
          <p:cNvSpPr/>
          <p:nvPr/>
        </p:nvSpPr>
        <p:spPr>
          <a:xfrm>
            <a:off x="6780362" y="1825625"/>
            <a:ext cx="1069675" cy="399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B6711-0638-9A47-97DB-0B54A3FA8CA5}"/>
              </a:ext>
            </a:extLst>
          </p:cNvPr>
          <p:cNvSpPr/>
          <p:nvPr/>
        </p:nvSpPr>
        <p:spPr>
          <a:xfrm>
            <a:off x="5710687" y="2351972"/>
            <a:ext cx="1069675" cy="399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FD3AA-BEE5-984D-B597-3771F80C3C60}"/>
              </a:ext>
            </a:extLst>
          </p:cNvPr>
          <p:cNvSpPr/>
          <p:nvPr/>
        </p:nvSpPr>
        <p:spPr>
          <a:xfrm>
            <a:off x="6780362" y="2351972"/>
            <a:ext cx="1069675" cy="399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35D1C-7052-A247-981A-AFAFF36183F3}"/>
              </a:ext>
            </a:extLst>
          </p:cNvPr>
          <p:cNvSpPr/>
          <p:nvPr/>
        </p:nvSpPr>
        <p:spPr>
          <a:xfrm>
            <a:off x="5710687" y="2881065"/>
            <a:ext cx="1069675" cy="399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0E6E4-7B13-4B4A-B883-C1CD6BAD44CD}"/>
              </a:ext>
            </a:extLst>
          </p:cNvPr>
          <p:cNvSpPr/>
          <p:nvPr/>
        </p:nvSpPr>
        <p:spPr>
          <a:xfrm>
            <a:off x="6780362" y="2881065"/>
            <a:ext cx="1069675" cy="399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40E6C-35CC-1D41-BE37-78C989DC10A5}"/>
              </a:ext>
            </a:extLst>
          </p:cNvPr>
          <p:cNvSpPr/>
          <p:nvPr/>
        </p:nvSpPr>
        <p:spPr>
          <a:xfrm>
            <a:off x="5710687" y="3410158"/>
            <a:ext cx="1069675" cy="399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EB159-552F-7448-8641-B56C37D77150}"/>
              </a:ext>
            </a:extLst>
          </p:cNvPr>
          <p:cNvSpPr/>
          <p:nvPr/>
        </p:nvSpPr>
        <p:spPr>
          <a:xfrm>
            <a:off x="6780362" y="3410158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435C4-EABE-3947-B257-6580AC381229}"/>
              </a:ext>
            </a:extLst>
          </p:cNvPr>
          <p:cNvSpPr/>
          <p:nvPr/>
        </p:nvSpPr>
        <p:spPr>
          <a:xfrm>
            <a:off x="5710687" y="3939251"/>
            <a:ext cx="1069675" cy="399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9E6F-B831-3A48-8893-C4DA284D8A02}"/>
              </a:ext>
            </a:extLst>
          </p:cNvPr>
          <p:cNvSpPr/>
          <p:nvPr/>
        </p:nvSpPr>
        <p:spPr>
          <a:xfrm>
            <a:off x="6780362" y="3939251"/>
            <a:ext cx="1069675" cy="399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84AFD-9D2C-EF41-8970-82B5C0F1ED02}"/>
              </a:ext>
            </a:extLst>
          </p:cNvPr>
          <p:cNvSpPr/>
          <p:nvPr/>
        </p:nvSpPr>
        <p:spPr>
          <a:xfrm>
            <a:off x="5710687" y="4468344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285AB-DE39-FF41-B17F-237D741DA2F5}"/>
              </a:ext>
            </a:extLst>
          </p:cNvPr>
          <p:cNvSpPr/>
          <p:nvPr/>
        </p:nvSpPr>
        <p:spPr>
          <a:xfrm>
            <a:off x="6780362" y="4468344"/>
            <a:ext cx="1069675" cy="399990"/>
          </a:xfrm>
          <a:prstGeom prst="rect">
            <a:avLst/>
          </a:prstGeom>
          <a:solidFill>
            <a:srgbClr val="FD82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24561-C98F-954A-AB52-289140E47D7A}"/>
              </a:ext>
            </a:extLst>
          </p:cNvPr>
          <p:cNvSpPr/>
          <p:nvPr/>
        </p:nvSpPr>
        <p:spPr>
          <a:xfrm>
            <a:off x="5710687" y="5011944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1BBD0-89C0-0641-B723-3D15DB68B182}"/>
              </a:ext>
            </a:extLst>
          </p:cNvPr>
          <p:cNvSpPr/>
          <p:nvPr/>
        </p:nvSpPr>
        <p:spPr>
          <a:xfrm>
            <a:off x="6780362" y="5011944"/>
            <a:ext cx="1069675" cy="399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176CE26-1477-6F45-9B45-47815583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Yellow cannot go with white</a:t>
            </a:r>
          </a:p>
          <a:p>
            <a:pPr marL="0" indent="0">
              <a:buNone/>
            </a:pPr>
            <a:r>
              <a:rPr lang="en-CH" dirty="0"/>
              <a:t>Blue cannot go with purple</a:t>
            </a:r>
          </a:p>
          <a:p>
            <a:pPr marL="0" indent="0">
              <a:buNone/>
            </a:pPr>
            <a:r>
              <a:rPr lang="en-CH" dirty="0"/>
              <a:t>Blue cannot go with black</a:t>
            </a:r>
          </a:p>
          <a:p>
            <a:pPr marL="0" indent="0">
              <a:buNone/>
            </a:pPr>
            <a:r>
              <a:rPr lang="en-GB" dirty="0"/>
              <a:t>R</a:t>
            </a:r>
            <a:r>
              <a:rPr lang="en-CH" dirty="0"/>
              <a:t>ed cannot go with green</a:t>
            </a:r>
          </a:p>
          <a:p>
            <a:pPr marL="0" indent="0">
              <a:buNone/>
            </a:pPr>
            <a:r>
              <a:rPr lang="en-GB" dirty="0"/>
              <a:t>R</a:t>
            </a:r>
            <a:r>
              <a:rPr lang="en-CH" dirty="0"/>
              <a:t>ed cannot go with orange</a:t>
            </a:r>
          </a:p>
          <a:p>
            <a:pPr marL="0" indent="0">
              <a:buNone/>
            </a:pPr>
            <a:r>
              <a:rPr lang="en-CH" dirty="0"/>
              <a:t>Green cannot go with pink</a:t>
            </a:r>
          </a:p>
          <a:p>
            <a:pPr marL="0" indent="0">
              <a:buNone/>
            </a:pPr>
            <a:r>
              <a:rPr lang="en-CH" dirty="0"/>
              <a:t>Green cannot go with orange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3296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6912-D9BE-3E4C-B32D-AC96F26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Garments constraints</a:t>
            </a:r>
          </a:p>
        </p:txBody>
      </p:sp>
      <p:pic>
        <p:nvPicPr>
          <p:cNvPr id="3074" name="Picture 2" descr="Casual - Pas Normal Studios - P.N.S. Descente Pants - Beige">
            <a:extLst>
              <a:ext uri="{FF2B5EF4-FFF2-40B4-BE49-F238E27FC236}">
                <a16:creationId xmlns:a16="http://schemas.microsoft.com/office/drawing/2014/main" id="{0A9E3755-0570-904A-9E20-D48287E1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1690688"/>
            <a:ext cx="2090108" cy="209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3098F9-2AFD-8D4A-855A-4DE49449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64" y="1825625"/>
            <a:ext cx="1398543" cy="1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01C98-8E1B-B942-877C-FE442027EC09}"/>
              </a:ext>
            </a:extLst>
          </p:cNvPr>
          <p:cNvCxnSpPr>
            <a:cxnSpLocks/>
          </p:cNvCxnSpPr>
          <p:nvPr/>
        </p:nvCxnSpPr>
        <p:spPr>
          <a:xfrm>
            <a:off x="1518249" y="1690688"/>
            <a:ext cx="3306058" cy="1533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39F7C5EF-9FED-4F4A-A463-8142B53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0" y="4557922"/>
            <a:ext cx="1398543" cy="1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DA35573-09F9-174E-B733-79E6C1C7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20" y="4431878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E71E35-4CEB-CC4A-9500-7BC6B860C310}"/>
              </a:ext>
            </a:extLst>
          </p:cNvPr>
          <p:cNvCxnSpPr>
            <a:cxnSpLocks/>
          </p:cNvCxnSpPr>
          <p:nvPr/>
        </p:nvCxnSpPr>
        <p:spPr>
          <a:xfrm>
            <a:off x="1412458" y="4517501"/>
            <a:ext cx="3306058" cy="1533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6C627B24-0030-B541-9E25-49457BBE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2" y="724140"/>
            <a:ext cx="1110991" cy="153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E82D394C-022A-3242-B0A5-93F82254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94" y="665566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CFD49-EAA7-5A43-B36C-C6EBAFA06AD7}"/>
              </a:ext>
            </a:extLst>
          </p:cNvPr>
          <p:cNvCxnSpPr>
            <a:stCxn id="3080" idx="3"/>
            <a:endCxn id="16" idx="1"/>
          </p:cNvCxnSpPr>
          <p:nvPr/>
        </p:nvCxnSpPr>
        <p:spPr>
          <a:xfrm>
            <a:off x="8089053" y="1490880"/>
            <a:ext cx="1425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id="{5E5DEB9F-8AFD-A840-A3E6-5C20A13F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43" y="2398854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9511D7-2995-7C43-AFE0-5DB39189800A}"/>
              </a:ext>
            </a:extLst>
          </p:cNvPr>
          <p:cNvCxnSpPr>
            <a:endCxn id="20" idx="1"/>
          </p:cNvCxnSpPr>
          <p:nvPr/>
        </p:nvCxnSpPr>
        <p:spPr>
          <a:xfrm>
            <a:off x="8028802" y="3224168"/>
            <a:ext cx="1425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123AA7DD-4FC0-0C4F-9B9C-EF82E2C5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1" y="2683419"/>
            <a:ext cx="1141261" cy="11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lack Institutional Neck Ties, Rs 125 /piece Rolax Ties Manufacturing  Company | ID: 12190928891">
            <a:extLst>
              <a:ext uri="{FF2B5EF4-FFF2-40B4-BE49-F238E27FC236}">
                <a16:creationId xmlns:a16="http://schemas.microsoft.com/office/drawing/2014/main" id="{59C8A143-0F48-5346-95F8-5BC641C5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89" y="4429909"/>
            <a:ext cx="1742336" cy="174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0C7D121-661F-F94D-A5B6-EC1AEB0D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19" y="4431667"/>
            <a:ext cx="1374476" cy="17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2EC31-73AE-6B46-BA04-BE04BA21ADBB}"/>
              </a:ext>
            </a:extLst>
          </p:cNvPr>
          <p:cNvCxnSpPr>
            <a:cxnSpLocks/>
          </p:cNvCxnSpPr>
          <p:nvPr/>
        </p:nvCxnSpPr>
        <p:spPr>
          <a:xfrm>
            <a:off x="8028802" y="5223223"/>
            <a:ext cx="1563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1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F613-D459-4046-9B98-3B9EC675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5AFB-E757-B047-8021-AC3DB973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Let’s dress a Vietnamese</a:t>
            </a:r>
          </a:p>
          <a:p>
            <a:pPr lvl="5"/>
            <a:endParaRPr lang="en-CH" dirty="0"/>
          </a:p>
          <a:p>
            <a:pPr marL="2286000" lvl="5" indent="0">
              <a:buNone/>
            </a:pPr>
            <a:r>
              <a:rPr lang="en-CH" dirty="0"/>
              <a:t>Black/blue hat</a:t>
            </a:r>
          </a:p>
          <a:p>
            <a:pPr marL="2286000" lvl="5" indent="0">
              <a:buNone/>
            </a:pPr>
            <a:r>
              <a:rPr lang="en-GB" dirty="0"/>
              <a:t>B</a:t>
            </a:r>
            <a:r>
              <a:rPr lang="en-CH" dirty="0"/>
              <a:t>lue shirt</a:t>
            </a:r>
          </a:p>
          <a:p>
            <a:pPr marL="2286000" lvl="5" indent="0">
              <a:buNone/>
            </a:pPr>
            <a:r>
              <a:rPr lang="en-GB" dirty="0"/>
              <a:t>B</a:t>
            </a:r>
            <a:r>
              <a:rPr lang="en-CH" dirty="0"/>
              <a:t>lue pants</a:t>
            </a:r>
          </a:p>
          <a:p>
            <a:pPr marL="2286000" lvl="5" indent="0">
              <a:buNone/>
            </a:pPr>
            <a:r>
              <a:rPr lang="en-CH" dirty="0"/>
              <a:t>Mosin Nagant (optional)</a:t>
            </a:r>
          </a:p>
        </p:txBody>
      </p:sp>
      <p:pic>
        <p:nvPicPr>
          <p:cNvPr id="4098" name="Picture 2" descr="Still can't find them : HistoryMemes">
            <a:extLst>
              <a:ext uri="{FF2B5EF4-FFF2-40B4-BE49-F238E27FC236}">
                <a16:creationId xmlns:a16="http://schemas.microsoft.com/office/drawing/2014/main" id="{D6A95AA2-EB2A-ED4C-B32A-D6B152F3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09" y="286245"/>
            <a:ext cx="4991819" cy="64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et Cong | Definition, Tactics, &amp; History | Britannica">
            <a:extLst>
              <a:ext uri="{FF2B5EF4-FFF2-40B4-BE49-F238E27FC236}">
                <a16:creationId xmlns:a16="http://schemas.microsoft.com/office/drawing/2014/main" id="{6B96B920-7D85-1E4F-8D11-38161FA7A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6" y="2564285"/>
            <a:ext cx="2402598" cy="36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0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Python Coding? | Coding for Kids Ages 11+ | Juni Learning">
            <a:extLst>
              <a:ext uri="{FF2B5EF4-FFF2-40B4-BE49-F238E27FC236}">
                <a16:creationId xmlns:a16="http://schemas.microsoft.com/office/drawing/2014/main" id="{A82D9505-6BDE-F54D-8BE0-A8B8F1D55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8" t="18968" r="17198" b="18567"/>
          <a:stretch/>
        </p:blipFill>
        <p:spPr bwMode="auto">
          <a:xfrm>
            <a:off x="2200587" y="2377008"/>
            <a:ext cx="2858258" cy="27795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5C9E8811-544D-B844-97BE-48469034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32" y="2593691"/>
            <a:ext cx="3137989" cy="2346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E9CDC-B471-A84D-999D-473CE17D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7127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175</Words>
  <Application>Microsoft Macintosh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FUNKY FASHION STORE</vt:lpstr>
      <vt:lpstr>The problem</vt:lpstr>
      <vt:lpstr>The problem</vt:lpstr>
      <vt:lpstr>Fashion Store Problem</vt:lpstr>
      <vt:lpstr>Our inventory</vt:lpstr>
      <vt:lpstr>Colors constraints</vt:lpstr>
      <vt:lpstr>Garments constraints</vt:lpstr>
      <vt:lpstr>Example</vt:lpstr>
      <vt:lpstr>App architecture</vt:lpstr>
      <vt:lpstr>Conclusion</vt:lpstr>
      <vt:lpstr>The real solution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FUNKY FASHION STORE</dc:title>
  <dc:creator>Le Thuong</dc:creator>
  <cp:lastModifiedBy>Taillefert Stefano</cp:lastModifiedBy>
  <cp:revision>23</cp:revision>
  <dcterms:created xsi:type="dcterms:W3CDTF">2021-05-24T14:20:54Z</dcterms:created>
  <dcterms:modified xsi:type="dcterms:W3CDTF">2021-05-26T07:41:49Z</dcterms:modified>
</cp:coreProperties>
</file>